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wma" ContentType="audio/x-ms-wma"/>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7" r:id="rId2"/>
  </p:sldMasterIdLst>
  <p:notesMasterIdLst>
    <p:notesMasterId r:id="rId34"/>
  </p:notesMasterIdLst>
  <p:sldIdLst>
    <p:sldId id="375" r:id="rId3"/>
    <p:sldId id="340" r:id="rId4"/>
    <p:sldId id="344" r:id="rId5"/>
    <p:sldId id="346" r:id="rId6"/>
    <p:sldId id="348" r:id="rId7"/>
    <p:sldId id="351" r:id="rId8"/>
    <p:sldId id="350" r:id="rId9"/>
    <p:sldId id="338" r:id="rId10"/>
    <p:sldId id="357" r:id="rId11"/>
    <p:sldId id="358" r:id="rId12"/>
    <p:sldId id="347" r:id="rId13"/>
    <p:sldId id="352" r:id="rId14"/>
    <p:sldId id="359" r:id="rId15"/>
    <p:sldId id="360" r:id="rId16"/>
    <p:sldId id="341" r:id="rId17"/>
    <p:sldId id="355" r:id="rId18"/>
    <p:sldId id="353" r:id="rId19"/>
    <p:sldId id="354" r:id="rId20"/>
    <p:sldId id="365" r:id="rId21"/>
    <p:sldId id="342" r:id="rId22"/>
    <p:sldId id="363" r:id="rId23"/>
    <p:sldId id="356" r:id="rId24"/>
    <p:sldId id="366" r:id="rId25"/>
    <p:sldId id="367" r:id="rId26"/>
    <p:sldId id="369" r:id="rId27"/>
    <p:sldId id="368" r:id="rId28"/>
    <p:sldId id="370" r:id="rId29"/>
    <p:sldId id="371" r:id="rId30"/>
    <p:sldId id="372" r:id="rId31"/>
    <p:sldId id="377" r:id="rId32"/>
    <p:sldId id="376" r:id="rId33"/>
  </p:sldIdLst>
  <p:sldSz cx="12190413" cy="6859588"/>
  <p:notesSz cx="6858000" cy="9144000"/>
  <p:defaultTextStyle>
    <a:defPPr>
      <a:defRPr lang="zh-CN"/>
    </a:defPPr>
    <a:lvl1pPr algn="l" defTabSz="1219835"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610235" indent="-4445" algn="l" defTabSz="1219835"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220470" indent="-8255" algn="l" defTabSz="1219835"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830070" indent="-12700" algn="l" defTabSz="1219835"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440305" indent="-17145" algn="l" defTabSz="1219835"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3029585" algn="l" defTabSz="121158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3635375" algn="l" defTabSz="121158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4241165" algn="l" defTabSz="121158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4847590" algn="l" defTabSz="121158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1">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71C7"/>
    <a:srgbClr val="45B1D2"/>
    <a:srgbClr val="0099FF"/>
    <a:srgbClr val="000000"/>
    <a:srgbClr val="66FFFF"/>
    <a:srgbClr val="8BE1FF"/>
    <a:srgbClr val="C1EFFF"/>
    <a:srgbClr val="CCFFFF"/>
    <a:srgbClr val="00B0F0"/>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15" autoAdjust="0"/>
    <p:restoredTop sz="94519" autoAdjust="0"/>
  </p:normalViewPr>
  <p:slideViewPr>
    <p:cSldViewPr snapToGrid="0">
      <p:cViewPr>
        <p:scale>
          <a:sx n="75" d="100"/>
          <a:sy n="75" d="100"/>
        </p:scale>
        <p:origin x="1920" y="684"/>
      </p:cViewPr>
      <p:guideLst>
        <p:guide orient="horz" pos="2161"/>
        <p:guide pos="384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17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2-28T08:59:41.40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EC33AD-9DFC-4403-AE57-A35F5FBFB3ED}" type="datetimeFigureOut">
              <a:rPr lang="zh-CN" altLang="en-US" smtClean="0"/>
              <a:t>2023/4/21</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0537543-8DBD-4618-A8B5-3FC6DFC37FD1}" type="slidenum">
              <a:rPr lang="zh-CN" altLang="en-US" smtClean="0"/>
              <a:t>‹#›</a:t>
            </a:fld>
            <a:endParaRPr lang="zh-CN" altLang="en-US"/>
          </a:p>
        </p:txBody>
      </p:sp>
    </p:spTree>
    <p:extLst>
      <p:ext uri="{BB962C8B-B14F-4D97-AF65-F5344CB8AC3E}">
        <p14:creationId xmlns:p14="http://schemas.microsoft.com/office/powerpoint/2010/main" val="4204583667"/>
      </p:ext>
    </p:extLst>
  </p:cSld>
  <p:clrMap bg1="lt1" tx1="dk1" bg2="lt2" tx2="dk2" accent1="accent1" accent2="accent2" accent3="accent3" accent4="accent4" accent5="accent5" accent6="accent6" hlink="hlink" folHlink="folHlink"/>
  <p:hf sldNum="0" hdr="0" ftr="0" dt="0"/>
  <p:notesStyle>
    <a:lvl1pPr marL="0" algn="l" defTabSz="1151255" rtl="0" eaLnBrk="1" latinLnBrk="0" hangingPunct="1">
      <a:defRPr sz="1500" kern="1200">
        <a:solidFill>
          <a:schemeClr val="tx1"/>
        </a:solidFill>
        <a:latin typeface="+mn-lt"/>
        <a:ea typeface="+mn-ea"/>
        <a:cs typeface="+mn-cs"/>
      </a:defRPr>
    </a:lvl1pPr>
    <a:lvl2pPr marL="575945" algn="l" defTabSz="1151255" rtl="0" eaLnBrk="1" latinLnBrk="0" hangingPunct="1">
      <a:defRPr sz="1500" kern="1200">
        <a:solidFill>
          <a:schemeClr val="tx1"/>
        </a:solidFill>
        <a:latin typeface="+mn-lt"/>
        <a:ea typeface="+mn-ea"/>
        <a:cs typeface="+mn-cs"/>
      </a:defRPr>
    </a:lvl2pPr>
    <a:lvl3pPr marL="1151890" algn="l" defTabSz="1151255" rtl="0" eaLnBrk="1" latinLnBrk="0" hangingPunct="1">
      <a:defRPr sz="1500" kern="1200">
        <a:solidFill>
          <a:schemeClr val="tx1"/>
        </a:solidFill>
        <a:latin typeface="+mn-lt"/>
        <a:ea typeface="+mn-ea"/>
        <a:cs typeface="+mn-cs"/>
      </a:defRPr>
    </a:lvl3pPr>
    <a:lvl4pPr marL="1727835" algn="l" defTabSz="1151255" rtl="0" eaLnBrk="1" latinLnBrk="0" hangingPunct="1">
      <a:defRPr sz="1500" kern="1200">
        <a:solidFill>
          <a:schemeClr val="tx1"/>
        </a:solidFill>
        <a:latin typeface="+mn-lt"/>
        <a:ea typeface="+mn-ea"/>
        <a:cs typeface="+mn-cs"/>
      </a:defRPr>
    </a:lvl4pPr>
    <a:lvl5pPr marL="2303780" algn="l" defTabSz="1151255" rtl="0" eaLnBrk="1" latinLnBrk="0" hangingPunct="1">
      <a:defRPr sz="1500" kern="1200">
        <a:solidFill>
          <a:schemeClr val="tx1"/>
        </a:solidFill>
        <a:latin typeface="+mn-lt"/>
        <a:ea typeface="+mn-ea"/>
        <a:cs typeface="+mn-cs"/>
      </a:defRPr>
    </a:lvl5pPr>
    <a:lvl6pPr marL="2879725" algn="l" defTabSz="1151255" rtl="0" eaLnBrk="1" latinLnBrk="0" hangingPunct="1">
      <a:defRPr sz="1500" kern="1200">
        <a:solidFill>
          <a:schemeClr val="tx1"/>
        </a:solidFill>
        <a:latin typeface="+mn-lt"/>
        <a:ea typeface="+mn-ea"/>
        <a:cs typeface="+mn-cs"/>
      </a:defRPr>
    </a:lvl6pPr>
    <a:lvl7pPr marL="3455670" algn="l" defTabSz="1151255" rtl="0" eaLnBrk="1" latinLnBrk="0" hangingPunct="1">
      <a:defRPr sz="1500" kern="1200">
        <a:solidFill>
          <a:schemeClr val="tx1"/>
        </a:solidFill>
        <a:latin typeface="+mn-lt"/>
        <a:ea typeface="+mn-ea"/>
        <a:cs typeface="+mn-cs"/>
      </a:defRPr>
    </a:lvl7pPr>
    <a:lvl8pPr marL="4031615" algn="l" defTabSz="1151255" rtl="0" eaLnBrk="1" latinLnBrk="0" hangingPunct="1">
      <a:defRPr sz="1500" kern="1200">
        <a:solidFill>
          <a:schemeClr val="tx1"/>
        </a:solidFill>
        <a:latin typeface="+mn-lt"/>
        <a:ea typeface="+mn-ea"/>
        <a:cs typeface="+mn-cs"/>
      </a:defRPr>
    </a:lvl8pPr>
    <a:lvl9pPr marL="4607560" algn="l" defTabSz="1151255"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r>
              <a:rPr lang="zh-CN" altLang="en-US"/>
              <a:t> </a:t>
            </a:r>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r>
              <a:rPr lang="zh-CN" altLang="en-US"/>
              <a:t> </a:t>
            </a:r>
          </a:p>
        </p:txBody>
      </p:sp>
      <p:sp>
        <p:nvSpPr>
          <p:cNvPr id="4" name="灯片编号占位符 3"/>
          <p:cNvSpPr>
            <a:spLocks noGrp="1"/>
          </p:cNvSpPr>
          <p:nvPr>
            <p:ph type="sldNum" sz="quarter" idx="10"/>
          </p:nvPr>
        </p:nvSpPr>
        <p:spPr/>
        <p:txBody>
          <a:bodyPr/>
          <a:lstStyle/>
          <a:p>
            <a:pPr marL="0" marR="0" lvl="0" indent="0" algn="r" defTabSz="1219835" rtl="0" eaLnBrk="1" fontAlgn="base" latinLnBrk="0" hangingPunct="1">
              <a:lnSpc>
                <a:spcPct val="100000"/>
              </a:lnSpc>
              <a:spcBef>
                <a:spcPct val="0"/>
              </a:spcBef>
              <a:spcAft>
                <a:spcPct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rPr>
              <a:t> </a:t>
            </a:r>
          </a:p>
        </p:txBody>
      </p:sp>
    </p:spTree>
    <p:extLst>
      <p:ext uri="{BB962C8B-B14F-4D97-AF65-F5344CB8AC3E}">
        <p14:creationId xmlns:p14="http://schemas.microsoft.com/office/powerpoint/2010/main" val="3561663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r>
              <a:rPr lang="zh-CN" altLang="en-US"/>
              <a:t>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spd="slow" advTm="0">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67219753"/>
      </p:ext>
    </p:extLst>
  </p:cSld>
  <p:clrMapOvr>
    <a:masterClrMapping/>
  </p:clrMapOvr>
  <p:transition spd="slow" advTm="0">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385653133"/>
      </p:ext>
    </p:extLst>
  </p:cSld>
  <p:clrMapOvr>
    <a:masterClrMapping/>
  </p:clrMapOvr>
  <p:transition spd="slow" advTm="0">
    <p:pull/>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99506104"/>
      </p:ext>
    </p:extLst>
  </p:cSld>
  <p:clrMapOvr>
    <a:masterClrMapping/>
  </p:clrMapOvr>
  <p:transition spd="slow" advTm="0">
    <p:pull/>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451593934"/>
      </p:ext>
    </p:extLst>
  </p:cSld>
  <p:clrMapOvr>
    <a:masterClrMapping/>
  </p:clrMapOvr>
  <p:transition spd="slow" advTm="0">
    <p:pull/>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362009461"/>
      </p:ext>
    </p:extLst>
  </p:cSld>
  <p:clrMapOvr>
    <a:masterClrMapping/>
  </p:clrMapOvr>
  <p:transition spd="slow" advTm="0">
    <p:pull/>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224938665"/>
      </p:ext>
    </p:extLst>
  </p:cSld>
  <p:clrMapOvr>
    <a:masterClrMapping/>
  </p:clrMapOvr>
  <p:transition spd="slow" advTm="0">
    <p:pull/>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618797032"/>
      </p:ext>
    </p:extLst>
  </p:cSld>
  <p:clrMapOvr>
    <a:masterClrMapping/>
  </p:clrMapOvr>
  <p:transition spd="slow" advTm="0">
    <p:pull/>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847593144"/>
      </p:ext>
    </p:extLst>
  </p:cSld>
  <p:clrMapOvr>
    <a:masterClrMapping/>
  </p:clrMapOvr>
  <p:transition spd="slow" advTm="0">
    <p:pull/>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232263579"/>
      </p:ext>
    </p:extLst>
  </p:cSld>
  <p:clrMapOvr>
    <a:masterClrMapping/>
  </p:clrMapOvr>
  <p:transition spd="slow" advTm="0">
    <p:pull/>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727160056"/>
      </p:ext>
    </p:extLst>
  </p:cSld>
  <p:clrMapOvr>
    <a:masterClrMapping/>
  </p:clrMapOvr>
  <p:transition spd="slow" advTm="0">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5"/>
            <a:ext cx="9142810" cy="2388153"/>
          </a:xfrm>
          <a:prstGeom prst="rect">
            <a:avLst/>
          </a:prstGeom>
        </p:spPr>
        <p:txBody>
          <a:bodyPr lIns="91430" tIns="45716" rIns="91430" bIns="45716"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3802" y="3602874"/>
            <a:ext cx="9142810" cy="1656146"/>
          </a:xfrm>
          <a:prstGeom prst="rect">
            <a:avLst/>
          </a:prstGeom>
        </p:spPr>
        <p:txBody>
          <a:bodyPr lIns="91430" tIns="45716" rIns="91430" bIns="45716"/>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199765" indent="0" algn="ctr">
              <a:buNone/>
              <a:defRPr sz="1600"/>
            </a:lvl8pPr>
            <a:lvl9pPr marL="3656965"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838090" y="6357822"/>
            <a:ext cx="2742843" cy="365210"/>
          </a:xfrm>
          <a:prstGeom prst="rect">
            <a:avLst/>
          </a:prstGeom>
        </p:spPr>
        <p:txBody>
          <a:bodyPr lIns="91430" tIns="45716" rIns="91430" bIns="45716"/>
          <a:lstStyle/>
          <a:p>
            <a:fld id="{D997B5FA-0921-464F-AAE1-844C04324D75}" type="datetimeFigureOut">
              <a:rPr lang="zh-CN" altLang="en-US" smtClean="0"/>
              <a:t>2023/4/21</a:t>
            </a:fld>
            <a:endParaRPr lang="zh-CN" altLang="en-US"/>
          </a:p>
        </p:txBody>
      </p:sp>
      <p:sp>
        <p:nvSpPr>
          <p:cNvPr id="5" name="页脚占位符 4"/>
          <p:cNvSpPr>
            <a:spLocks noGrp="1"/>
          </p:cNvSpPr>
          <p:nvPr>
            <p:ph type="ftr" sz="quarter" idx="11"/>
          </p:nvPr>
        </p:nvSpPr>
        <p:spPr>
          <a:xfrm>
            <a:off x="4038075" y="6357822"/>
            <a:ext cx="4114264" cy="365210"/>
          </a:xfrm>
          <a:prstGeom prst="rect">
            <a:avLst/>
          </a:prstGeom>
        </p:spPr>
        <p:txBody>
          <a:bodyPr lIns="91430" tIns="45716" rIns="91430" bIns="45716"/>
          <a:lstStyle/>
          <a:p>
            <a:endParaRPr lang="zh-CN" altLang="en-US"/>
          </a:p>
        </p:txBody>
      </p:sp>
      <p:sp>
        <p:nvSpPr>
          <p:cNvPr id="6" name="灯片编号占位符 5"/>
          <p:cNvSpPr>
            <a:spLocks noGrp="1"/>
          </p:cNvSpPr>
          <p:nvPr>
            <p:ph type="sldNum" sz="quarter" idx="12"/>
          </p:nvPr>
        </p:nvSpPr>
        <p:spPr>
          <a:xfrm>
            <a:off x="8609481" y="6357822"/>
            <a:ext cx="2742843" cy="365210"/>
          </a:xfrm>
          <a:prstGeom prst="rect">
            <a:avLst/>
          </a:prstGeom>
        </p:spPr>
        <p:txBody>
          <a:bodyPr lIns="91430" tIns="45716" rIns="91430" bIns="45716"/>
          <a:lstStyle/>
          <a:p>
            <a:fld id="{565CE74E-AB26-4998-AD42-012C4C1AD076}" type="slidenum">
              <a:rPr lang="zh-CN" altLang="en-US" smtClean="0"/>
              <a:t>‹#›</a:t>
            </a:fld>
            <a:endParaRPr lang="zh-CN" altLang="en-US"/>
          </a:p>
        </p:txBody>
      </p:sp>
      <p:pic>
        <p:nvPicPr>
          <p:cNvPr id="7" name="图片 6"/>
          <p:cNvPicPr>
            <a:picLocks noChangeAspect="1"/>
          </p:cNvPicPr>
          <p:nvPr userDrawn="1"/>
        </p:nvPicPr>
        <p:blipFill>
          <a:blip r:embed="rId2">
            <a:extLst>
              <a:ext uri="{BEBA8EAE-BF5A-486C-A8C5-ECC9F3942E4B}">
                <a14:imgProps xmlns:a14="http://schemas.microsoft.com/office/drawing/2010/main">
                  <a14:imgLayer r:embed="rId3">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artisticBlur/>
                    </a14:imgEffect>
                    <a14:imgEffect>
                      <a14:colorTemperature colorTemp="4700"/>
                    </a14:imgEffect>
                  </a14:imgLayer>
                </a14:imgProps>
              </a:ext>
              <a:ext uri="{28A0092B-C50C-407E-A947-70E740481C1C}">
                <a14:useLocalDpi xmlns:a14="http://schemas.microsoft.com/office/drawing/2010/main"/>
              </a:ext>
            </a:extLst>
          </a:blip>
          <a:stretch>
            <a:fillRect/>
          </a:stretch>
        </p:blipFill>
        <p:spPr>
          <a:xfrm>
            <a:off x="0" y="11879"/>
            <a:ext cx="12219785" cy="6871466"/>
          </a:xfrm>
          <a:prstGeom prst="rect">
            <a:avLst/>
          </a:prstGeom>
        </p:spPr>
      </p:pic>
    </p:spTree>
  </p:cSld>
  <p:clrMapOvr>
    <a:masterClrMapping/>
  </p:clrMapOvr>
  <p:transition spd="slow" advTm="0">
    <p:pull/>
  </p:transition>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754646213"/>
      </p:ext>
    </p:extLst>
  </p:cSld>
  <p:clrMapOvr>
    <a:masterClrMapping/>
  </p:clrMapOvr>
  <p:transition spd="slow" advTm="0">
    <p:pull/>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04529314"/>
      </p:ext>
    </p:extLst>
  </p:cSld>
  <p:clrMapOvr>
    <a:masterClrMapping/>
  </p:clrMapOvr>
  <p:transition spd="slow" advTm="0">
    <p:pull/>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270437473"/>
      </p:ext>
    </p:extLst>
  </p:cSld>
  <p:clrMapOvr>
    <a:masterClrMapping/>
  </p:clrMapOvr>
  <p:transition spd="slow" advTm="0">
    <p:pull/>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117189853"/>
      </p:ext>
    </p:extLst>
  </p:cSld>
  <p:clrMapOvr>
    <a:masterClrMapping/>
  </p:clrMapOvr>
  <p:transition spd="slow" advTm="0">
    <p:pull/>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688604760"/>
      </p:ext>
    </p:extLst>
  </p:cSld>
  <p:clrMapOvr>
    <a:masterClrMapping/>
  </p:clrMapOvr>
  <p:transition spd="slow" advTm="0">
    <p:pull/>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756838063"/>
      </p:ext>
    </p:extLst>
  </p:cSld>
  <p:clrMapOvr>
    <a:masterClrMapping/>
  </p:clrMapOvr>
  <p:transition spd="slow" advTm="0">
    <p:pull/>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2944314040"/>
      </p:ext>
    </p:extLst>
  </p:cSld>
  <p:clrMapOvr>
    <a:masterClrMapping/>
  </p:clrMapOvr>
  <p:transition spd="slow" advTm="0">
    <p:pull/>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405538471"/>
      </p:ext>
    </p:extLst>
  </p:cSld>
  <p:clrMapOvr>
    <a:masterClrMapping/>
  </p:clrMapOvr>
  <p:transition spd="slow" advTm="0">
    <p:pull/>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070363787"/>
      </p:ext>
    </p:extLst>
  </p:cSld>
  <p:clrMapOvr>
    <a:masterClrMapping/>
  </p:clrMapOvr>
  <p:transition spd="slow" advTm="0">
    <p:pull/>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701"/>
            <a:ext cx="10971372" cy="1143265"/>
          </a:xfrm>
          <a:prstGeom prst="rect">
            <a:avLst/>
          </a:prstGeom>
        </p:spPr>
        <p:txBody>
          <a:bodyPr lIns="108850" tIns="54425" rIns="108850" bIns="54425"/>
          <a:lstStyle/>
          <a:p>
            <a:r>
              <a:rPr lang="zh-CN" altLang="en-US"/>
              <a:t>单击此处编辑母版标题样式</a:t>
            </a:r>
          </a:p>
        </p:txBody>
      </p:sp>
      <p:sp>
        <p:nvSpPr>
          <p:cNvPr id="3" name="竖排文字占位符 2"/>
          <p:cNvSpPr>
            <a:spLocks noGrp="1"/>
          </p:cNvSpPr>
          <p:nvPr>
            <p:ph type="body" orient="vert" idx="1"/>
          </p:nvPr>
        </p:nvSpPr>
        <p:spPr>
          <a:xfrm>
            <a:off x="609521" y="1600571"/>
            <a:ext cx="10971372" cy="4527011"/>
          </a:xfrm>
          <a:prstGeom prst="rect">
            <a:avLst/>
          </a:prstGeom>
        </p:spPr>
        <p:txBody>
          <a:bodyPr vert="eaVert" lIns="108850" tIns="54425" rIns="108850" bIns="54425"/>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521" y="6357822"/>
            <a:ext cx="2844430" cy="365210"/>
          </a:xfrm>
          <a:prstGeom prst="rect">
            <a:avLst/>
          </a:prstGeom>
        </p:spPr>
        <p:txBody>
          <a:bodyPr lIns="108850" tIns="54425" rIns="108850" bIns="54425"/>
          <a:lstStyle/>
          <a:p>
            <a:pPr defTabSz="1088502" fontAlgn="auto">
              <a:spcBef>
                <a:spcPts val="0"/>
              </a:spcBef>
              <a:spcAft>
                <a:spcPts val="0"/>
              </a:spcAft>
            </a:pPr>
            <a:fld id="{2E3AAC11-D570-4EA9-AFC0-30FB72BA45EB}" type="datetimeFigureOut">
              <a:rPr lang="zh-CN" altLang="en-US" sz="2100" smtClean="0">
                <a:solidFill>
                  <a:prstClr val="black"/>
                </a:solidFill>
                <a:latin typeface="Calibri"/>
                <a:ea typeface="宋体"/>
              </a:rPr>
              <a:pPr defTabSz="1088502" fontAlgn="auto">
                <a:spcBef>
                  <a:spcPts val="0"/>
                </a:spcBef>
                <a:spcAft>
                  <a:spcPts val="0"/>
                </a:spcAft>
              </a:pPr>
              <a:t>2023/4/21</a:t>
            </a:fld>
            <a:endParaRPr lang="zh-CN" altLang="en-US" sz="2100">
              <a:solidFill>
                <a:prstClr val="black"/>
              </a:solidFill>
              <a:latin typeface="Calibri"/>
              <a:ea typeface="宋体"/>
            </a:endParaRPr>
          </a:p>
        </p:txBody>
      </p:sp>
      <p:sp>
        <p:nvSpPr>
          <p:cNvPr id="5" name="页脚占位符 4"/>
          <p:cNvSpPr>
            <a:spLocks noGrp="1"/>
          </p:cNvSpPr>
          <p:nvPr>
            <p:ph type="ftr" sz="quarter" idx="11"/>
          </p:nvPr>
        </p:nvSpPr>
        <p:spPr>
          <a:xfrm>
            <a:off x="4165058" y="6357822"/>
            <a:ext cx="3860297" cy="365210"/>
          </a:xfrm>
          <a:prstGeom prst="rect">
            <a:avLst/>
          </a:prstGeom>
        </p:spPr>
        <p:txBody>
          <a:bodyPr lIns="108850" tIns="54425" rIns="108850" bIns="54425"/>
          <a:lstStyle/>
          <a:p>
            <a:pPr defTabSz="1088502" fontAlgn="auto">
              <a:spcBef>
                <a:spcPts val="0"/>
              </a:spcBef>
              <a:spcAft>
                <a:spcPts val="0"/>
              </a:spcAft>
            </a:pPr>
            <a:endParaRPr lang="zh-CN" altLang="en-US" sz="2100">
              <a:solidFill>
                <a:prstClr val="black"/>
              </a:solidFill>
              <a:latin typeface="Calibri"/>
              <a:ea typeface="宋体"/>
            </a:endParaRPr>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08850" tIns="54425" rIns="108850" bIns="54425"/>
          <a:lstStyle/>
          <a:p>
            <a:pPr defTabSz="1088502" fontAlgn="auto">
              <a:spcBef>
                <a:spcPts val="0"/>
              </a:spcBef>
              <a:spcAft>
                <a:spcPts val="0"/>
              </a:spcAft>
            </a:pPr>
            <a:fld id="{55ECCFAA-F4FB-487C-9F1E-C8836D0C3DC9}" type="slidenum">
              <a:rPr lang="zh-CN" altLang="en-US" sz="2100" smtClean="0">
                <a:solidFill>
                  <a:prstClr val="black"/>
                </a:solidFill>
                <a:latin typeface="Calibri"/>
                <a:ea typeface="宋体"/>
              </a:rPr>
              <a:pPr defTabSz="1088502" fontAlgn="auto">
                <a:spcBef>
                  <a:spcPts val="0"/>
                </a:spcBef>
                <a:spcAft>
                  <a:spcPts val="0"/>
                </a:spcAft>
              </a:pPr>
              <a:t>‹#›</a:t>
            </a:fld>
            <a:endParaRPr lang="zh-CN" altLang="en-US" sz="2100">
              <a:solidFill>
                <a:prstClr val="black"/>
              </a:solidFill>
              <a:latin typeface="Calibri"/>
              <a:ea typeface="宋体"/>
            </a:endParaRPr>
          </a:p>
        </p:txBody>
      </p:sp>
    </p:spTree>
    <p:extLst>
      <p:ext uri="{BB962C8B-B14F-4D97-AF65-F5344CB8AC3E}">
        <p14:creationId xmlns:p14="http://schemas.microsoft.com/office/powerpoint/2010/main" val="611639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681595392"/>
      </p:ext>
    </p:extLst>
  </p:cSld>
  <p:clrMapOvr>
    <a:masterClrMapping/>
  </p:clrMapOvr>
  <p:transition spd="slow" advTm="0">
    <p:pull/>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702"/>
            <a:ext cx="2742843" cy="5852880"/>
          </a:xfrm>
          <a:prstGeom prst="rect">
            <a:avLst/>
          </a:prstGeom>
        </p:spPr>
        <p:txBody>
          <a:bodyPr vert="eaVert" lIns="108850" tIns="54425" rIns="108850" bIns="54425"/>
          <a:lstStyle/>
          <a:p>
            <a:r>
              <a:rPr lang="zh-CN" altLang="en-US"/>
              <a:t>单击此处编辑母版标题样式</a:t>
            </a:r>
          </a:p>
        </p:txBody>
      </p:sp>
      <p:sp>
        <p:nvSpPr>
          <p:cNvPr id="3" name="竖排文字占位符 2"/>
          <p:cNvSpPr>
            <a:spLocks noGrp="1"/>
          </p:cNvSpPr>
          <p:nvPr>
            <p:ph type="body" orient="vert" idx="1"/>
          </p:nvPr>
        </p:nvSpPr>
        <p:spPr>
          <a:xfrm>
            <a:off x="609521" y="274702"/>
            <a:ext cx="8025355" cy="5852880"/>
          </a:xfrm>
          <a:prstGeom prst="rect">
            <a:avLst/>
          </a:prstGeom>
        </p:spPr>
        <p:txBody>
          <a:bodyPr vert="eaVert" lIns="108850" tIns="54425" rIns="108850" bIns="54425"/>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521" y="6357822"/>
            <a:ext cx="2844430" cy="365210"/>
          </a:xfrm>
          <a:prstGeom prst="rect">
            <a:avLst/>
          </a:prstGeom>
        </p:spPr>
        <p:txBody>
          <a:bodyPr lIns="108850" tIns="54425" rIns="108850" bIns="54425"/>
          <a:lstStyle/>
          <a:p>
            <a:pPr defTabSz="1088502" fontAlgn="auto">
              <a:spcBef>
                <a:spcPts val="0"/>
              </a:spcBef>
              <a:spcAft>
                <a:spcPts val="0"/>
              </a:spcAft>
            </a:pPr>
            <a:fld id="{2E3AAC11-D570-4EA9-AFC0-30FB72BA45EB}" type="datetimeFigureOut">
              <a:rPr lang="zh-CN" altLang="en-US" sz="2100" smtClean="0">
                <a:solidFill>
                  <a:prstClr val="black"/>
                </a:solidFill>
                <a:latin typeface="Calibri"/>
                <a:ea typeface="宋体"/>
              </a:rPr>
              <a:pPr defTabSz="1088502" fontAlgn="auto">
                <a:spcBef>
                  <a:spcPts val="0"/>
                </a:spcBef>
                <a:spcAft>
                  <a:spcPts val="0"/>
                </a:spcAft>
              </a:pPr>
              <a:t>2023/4/21</a:t>
            </a:fld>
            <a:endParaRPr lang="zh-CN" altLang="en-US" sz="2100">
              <a:solidFill>
                <a:prstClr val="black"/>
              </a:solidFill>
              <a:latin typeface="Calibri"/>
              <a:ea typeface="宋体"/>
            </a:endParaRPr>
          </a:p>
        </p:txBody>
      </p:sp>
      <p:sp>
        <p:nvSpPr>
          <p:cNvPr id="5" name="页脚占位符 4"/>
          <p:cNvSpPr>
            <a:spLocks noGrp="1"/>
          </p:cNvSpPr>
          <p:nvPr>
            <p:ph type="ftr" sz="quarter" idx="11"/>
          </p:nvPr>
        </p:nvSpPr>
        <p:spPr>
          <a:xfrm>
            <a:off x="4165058" y="6357822"/>
            <a:ext cx="3860297" cy="365210"/>
          </a:xfrm>
          <a:prstGeom prst="rect">
            <a:avLst/>
          </a:prstGeom>
        </p:spPr>
        <p:txBody>
          <a:bodyPr lIns="108850" tIns="54425" rIns="108850" bIns="54425"/>
          <a:lstStyle/>
          <a:p>
            <a:pPr defTabSz="1088502" fontAlgn="auto">
              <a:spcBef>
                <a:spcPts val="0"/>
              </a:spcBef>
              <a:spcAft>
                <a:spcPts val="0"/>
              </a:spcAft>
            </a:pPr>
            <a:endParaRPr lang="zh-CN" altLang="en-US" sz="2100">
              <a:solidFill>
                <a:prstClr val="black"/>
              </a:solidFill>
              <a:latin typeface="Calibri"/>
              <a:ea typeface="宋体"/>
            </a:endParaRPr>
          </a:p>
        </p:txBody>
      </p:sp>
      <p:sp>
        <p:nvSpPr>
          <p:cNvPr id="6" name="灯片编号占位符 5"/>
          <p:cNvSpPr>
            <a:spLocks noGrp="1"/>
          </p:cNvSpPr>
          <p:nvPr>
            <p:ph type="sldNum" sz="quarter" idx="12"/>
          </p:nvPr>
        </p:nvSpPr>
        <p:spPr>
          <a:xfrm>
            <a:off x="8736463" y="6357822"/>
            <a:ext cx="2844430" cy="365210"/>
          </a:xfrm>
          <a:prstGeom prst="rect">
            <a:avLst/>
          </a:prstGeom>
        </p:spPr>
        <p:txBody>
          <a:bodyPr lIns="108850" tIns="54425" rIns="108850" bIns="54425"/>
          <a:lstStyle/>
          <a:p>
            <a:pPr defTabSz="1088502" fontAlgn="auto">
              <a:spcBef>
                <a:spcPts val="0"/>
              </a:spcBef>
              <a:spcAft>
                <a:spcPts val="0"/>
              </a:spcAft>
            </a:pPr>
            <a:fld id="{55ECCFAA-F4FB-487C-9F1E-C8836D0C3DC9}" type="slidenum">
              <a:rPr lang="zh-CN" altLang="en-US" sz="2100" smtClean="0">
                <a:solidFill>
                  <a:prstClr val="black"/>
                </a:solidFill>
                <a:latin typeface="Calibri"/>
                <a:ea typeface="宋体"/>
              </a:rPr>
              <a:pPr defTabSz="1088502" fontAlgn="auto">
                <a:spcBef>
                  <a:spcPts val="0"/>
                </a:spcBef>
                <a:spcAft>
                  <a:spcPts val="0"/>
                </a:spcAft>
              </a:pPr>
              <a:t>‹#›</a:t>
            </a:fld>
            <a:endParaRPr lang="zh-CN" altLang="en-US" sz="2100">
              <a:solidFill>
                <a:prstClr val="black"/>
              </a:solidFill>
              <a:latin typeface="Calibri"/>
              <a:ea typeface="宋体"/>
            </a:endParaRPr>
          </a:p>
        </p:txBody>
      </p:sp>
    </p:spTree>
    <p:extLst>
      <p:ext uri="{BB962C8B-B14F-4D97-AF65-F5344CB8AC3E}">
        <p14:creationId xmlns:p14="http://schemas.microsoft.com/office/powerpoint/2010/main" val="36280782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646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344294565"/>
      </p:ext>
    </p:extLst>
  </p:cSld>
  <p:clrMapOvr>
    <a:masterClrMapping/>
  </p:clrMapOvr>
  <p:transition spd="slow" advTm="0">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4139197201"/>
      </p:ext>
    </p:extLst>
  </p:cSld>
  <p:clrMapOvr>
    <a:masterClrMapping/>
  </p:clrMapOvr>
  <p:transition spd="slow" advTm="0">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622498865"/>
      </p:ext>
    </p:extLst>
  </p:cSld>
  <p:clrMapOvr>
    <a:masterClrMapping/>
  </p:clrMapOvr>
  <p:transition spd="slow" advTm="0">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787921137"/>
      </p:ext>
    </p:extLst>
  </p:cSld>
  <p:clrMapOvr>
    <a:masterClrMapping/>
  </p:clrMapOvr>
  <p:transition spd="slow" advTm="0">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869466365"/>
      </p:ext>
    </p:extLst>
  </p:cSld>
  <p:clrMapOvr>
    <a:masterClrMapping/>
  </p:clrMapOvr>
  <p:transition spd="slow" advTm="0">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1213" cy="114300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161397832"/>
      </p:ext>
    </p:extLst>
  </p:cSld>
  <p:clrMapOvr>
    <a:masterClrMapping/>
  </p:clrMapOvr>
  <p:transition spd="slow" advTm="0">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30">
            <a:extLst>
              <a:ext uri="{28A0092B-C50C-407E-A947-70E740481C1C}">
                <a14:useLocalDpi xmlns:a14="http://schemas.microsoft.com/office/drawing/2010/main"/>
              </a:ext>
            </a:extLst>
          </a:blip>
          <a:stretch>
            <a:fillRect/>
          </a:stretch>
        </p:blipFill>
        <p:spPr>
          <a:xfrm>
            <a:off x="0" y="1"/>
            <a:ext cx="12190413" cy="6859588"/>
          </a:xfrm>
          <a:prstGeom prst="rect">
            <a:avLst/>
          </a:prstGeom>
        </p:spPr>
      </p:pic>
      <p:sp>
        <p:nvSpPr>
          <p:cNvPr id="4" name="矩形 3"/>
          <p:cNvSpPr/>
          <p:nvPr userDrawn="1"/>
        </p:nvSpPr>
        <p:spPr>
          <a:xfrm>
            <a:off x="0" y="1"/>
            <a:ext cx="12190413" cy="6859588"/>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5187" tIns="57593" rIns="115187" bIns="57593"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transition spd="slow" advTm="0">
    <p:pull/>
  </p:transition>
  <p:hf sldNum="0" hdr="0" ftr="0" dt="0"/>
  <p:txStyles>
    <p:titleStyle>
      <a:lvl1pPr algn="ctr" defTabSz="1219835" rtl="0" fontAlgn="base">
        <a:spcBef>
          <a:spcPct val="0"/>
        </a:spcBef>
        <a:spcAft>
          <a:spcPct val="0"/>
        </a:spcAft>
        <a:defRPr sz="5800" kern="1200">
          <a:solidFill>
            <a:schemeClr val="tx1"/>
          </a:solidFill>
          <a:latin typeface="+mj-lt"/>
          <a:ea typeface="+mj-ea"/>
          <a:cs typeface="+mj-cs"/>
        </a:defRPr>
      </a:lvl1pPr>
      <a:lvl2pPr algn="ctr" defTabSz="1219835" rtl="0" fontAlgn="base">
        <a:spcBef>
          <a:spcPct val="0"/>
        </a:spcBef>
        <a:spcAft>
          <a:spcPct val="0"/>
        </a:spcAft>
        <a:defRPr sz="5800">
          <a:solidFill>
            <a:schemeClr val="tx1"/>
          </a:solidFill>
          <a:latin typeface="Arial" panose="020B0604020202020204" pitchFamily="34" charset="0"/>
          <a:ea typeface="宋体" panose="02010600030101010101" pitchFamily="2" charset="-122"/>
        </a:defRPr>
      </a:lvl2pPr>
      <a:lvl3pPr algn="ctr" defTabSz="1219835" rtl="0" fontAlgn="base">
        <a:spcBef>
          <a:spcPct val="0"/>
        </a:spcBef>
        <a:spcAft>
          <a:spcPct val="0"/>
        </a:spcAft>
        <a:defRPr sz="5800">
          <a:solidFill>
            <a:schemeClr val="tx1"/>
          </a:solidFill>
          <a:latin typeface="Arial" panose="020B0604020202020204" pitchFamily="34" charset="0"/>
          <a:ea typeface="宋体" panose="02010600030101010101" pitchFamily="2" charset="-122"/>
        </a:defRPr>
      </a:lvl3pPr>
      <a:lvl4pPr algn="ctr" defTabSz="1219835" rtl="0" fontAlgn="base">
        <a:spcBef>
          <a:spcPct val="0"/>
        </a:spcBef>
        <a:spcAft>
          <a:spcPct val="0"/>
        </a:spcAft>
        <a:defRPr sz="5800">
          <a:solidFill>
            <a:schemeClr val="tx1"/>
          </a:solidFill>
          <a:latin typeface="Arial" panose="020B0604020202020204" pitchFamily="34" charset="0"/>
          <a:ea typeface="宋体" panose="02010600030101010101" pitchFamily="2" charset="-122"/>
        </a:defRPr>
      </a:lvl4pPr>
      <a:lvl5pPr algn="ctr" defTabSz="1219835" rtl="0" fontAlgn="base">
        <a:spcBef>
          <a:spcPct val="0"/>
        </a:spcBef>
        <a:spcAft>
          <a:spcPct val="0"/>
        </a:spcAft>
        <a:defRPr sz="5800">
          <a:solidFill>
            <a:schemeClr val="tx1"/>
          </a:solidFill>
          <a:latin typeface="Arial" panose="020B0604020202020204" pitchFamily="34" charset="0"/>
          <a:ea typeface="宋体" panose="02010600030101010101" pitchFamily="2" charset="-122"/>
        </a:defRPr>
      </a:lvl5pPr>
      <a:lvl6pPr marL="605790" algn="ctr" defTabSz="1219835" rtl="0" fontAlgn="base">
        <a:spcBef>
          <a:spcPct val="0"/>
        </a:spcBef>
        <a:spcAft>
          <a:spcPct val="0"/>
        </a:spcAft>
        <a:defRPr sz="5800">
          <a:solidFill>
            <a:schemeClr val="tx1"/>
          </a:solidFill>
          <a:latin typeface="Arial" panose="020B0604020202020204" pitchFamily="34" charset="0"/>
          <a:ea typeface="宋体" panose="02010600030101010101" pitchFamily="2" charset="-122"/>
        </a:defRPr>
      </a:lvl6pPr>
      <a:lvl7pPr marL="1211580" algn="ctr" defTabSz="1219835" rtl="0" fontAlgn="base">
        <a:spcBef>
          <a:spcPct val="0"/>
        </a:spcBef>
        <a:spcAft>
          <a:spcPct val="0"/>
        </a:spcAft>
        <a:defRPr sz="5800">
          <a:solidFill>
            <a:schemeClr val="tx1"/>
          </a:solidFill>
          <a:latin typeface="Arial" panose="020B0604020202020204" pitchFamily="34" charset="0"/>
          <a:ea typeface="宋体" panose="02010600030101010101" pitchFamily="2" charset="-122"/>
        </a:defRPr>
      </a:lvl7pPr>
      <a:lvl8pPr marL="1818005" algn="ctr" defTabSz="1219835" rtl="0" fontAlgn="base">
        <a:spcBef>
          <a:spcPct val="0"/>
        </a:spcBef>
        <a:spcAft>
          <a:spcPct val="0"/>
        </a:spcAft>
        <a:defRPr sz="5800">
          <a:solidFill>
            <a:schemeClr val="tx1"/>
          </a:solidFill>
          <a:latin typeface="Arial" panose="020B0604020202020204" pitchFamily="34" charset="0"/>
          <a:ea typeface="宋体" panose="02010600030101010101" pitchFamily="2" charset="-122"/>
        </a:defRPr>
      </a:lvl8pPr>
      <a:lvl9pPr marL="2423795" algn="ctr" defTabSz="1219835" rtl="0" fontAlgn="base">
        <a:spcBef>
          <a:spcPct val="0"/>
        </a:spcBef>
        <a:spcAft>
          <a:spcPct val="0"/>
        </a:spcAft>
        <a:defRPr sz="5800">
          <a:solidFill>
            <a:schemeClr val="tx1"/>
          </a:solidFill>
          <a:latin typeface="Arial" panose="020B0604020202020204" pitchFamily="34" charset="0"/>
          <a:ea typeface="宋体" panose="02010600030101010101" pitchFamily="2" charset="-122"/>
        </a:defRPr>
      </a:lvl9pPr>
    </p:titleStyle>
    <p:bodyStyle>
      <a:lvl1pPr marL="456565" indent="-456565" algn="l" defTabSz="1219835" rtl="0" fontAlgn="base">
        <a:spcBef>
          <a:spcPct val="20000"/>
        </a:spcBef>
        <a:spcAft>
          <a:spcPct val="0"/>
        </a:spcAft>
        <a:buFont typeface="Arial" panose="020B0604020202020204" pitchFamily="34" charset="0"/>
        <a:buChar char="•"/>
        <a:defRPr sz="4300" kern="1200">
          <a:solidFill>
            <a:schemeClr val="tx1"/>
          </a:solidFill>
          <a:latin typeface="+mn-lt"/>
          <a:ea typeface="+mn-ea"/>
          <a:cs typeface="+mn-cs"/>
        </a:defRPr>
      </a:lvl1pPr>
      <a:lvl2pPr marL="991235" indent="-381000" algn="l" defTabSz="1219835" rtl="0" fontAlgn="base">
        <a:spcBef>
          <a:spcPct val="20000"/>
        </a:spcBef>
        <a:spcAft>
          <a:spcPct val="0"/>
        </a:spcAft>
        <a:buFont typeface="Arial" panose="020B0604020202020204" pitchFamily="34" charset="0"/>
        <a:buChar char="–"/>
        <a:defRPr sz="3700" kern="1200">
          <a:solidFill>
            <a:schemeClr val="tx1"/>
          </a:solidFill>
          <a:latin typeface="+mn-lt"/>
          <a:ea typeface="+mn-ea"/>
          <a:cs typeface="+mn-cs"/>
        </a:defRPr>
      </a:lvl2pPr>
      <a:lvl3pPr marL="1525270" indent="-304800" algn="l" defTabSz="1219835" rtl="0" fontAlgn="base">
        <a:spcBef>
          <a:spcPct val="20000"/>
        </a:spcBef>
        <a:spcAft>
          <a:spcPct val="0"/>
        </a:spcAft>
        <a:buFont typeface="Arial" panose="020B0604020202020204" pitchFamily="34" charset="0"/>
        <a:buChar char="•"/>
        <a:defRPr sz="3100" kern="1200">
          <a:solidFill>
            <a:schemeClr val="tx1"/>
          </a:solidFill>
          <a:latin typeface="+mn-lt"/>
          <a:ea typeface="+mn-ea"/>
          <a:cs typeface="+mn-cs"/>
        </a:defRPr>
      </a:lvl3pPr>
      <a:lvl4pPr marL="2135505" indent="-304800" algn="l" defTabSz="1219835"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4pPr>
      <a:lvl5pPr marL="2745740" indent="-304800" algn="l" defTabSz="1219835" rtl="0" fontAlgn="base">
        <a:spcBef>
          <a:spcPct val="20000"/>
        </a:spcBef>
        <a:spcAft>
          <a:spcPct val="0"/>
        </a:spcAft>
        <a:buFont typeface="Arial" panose="020B0604020202020204" pitchFamily="34" charset="0"/>
        <a:buChar char="»"/>
        <a:defRPr sz="2600" kern="1200">
          <a:solidFill>
            <a:schemeClr val="tx1"/>
          </a:solidFill>
          <a:latin typeface="+mn-lt"/>
          <a:ea typeface="+mn-ea"/>
          <a:cs typeface="+mn-cs"/>
        </a:defRPr>
      </a:lvl5pPr>
      <a:lvl6pPr marL="3357880" indent="-305435" algn="l" defTabSz="122047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6pPr>
      <a:lvl7pPr marL="3968115" indent="-305435" algn="l" defTabSz="122047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7pPr>
      <a:lvl8pPr marL="4578985" indent="-305435" algn="l" defTabSz="122047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8pPr>
      <a:lvl9pPr marL="5189220" indent="-305435" algn="l" defTabSz="1220470" rtl="0" eaLnBrk="1" latinLnBrk="0" hangingPunct="1">
        <a:spcBef>
          <a:spcPct val="20000"/>
        </a:spcBef>
        <a:buFont typeface="Arial" panose="020B0604020202020204" pitchFamily="34" charset="0"/>
        <a:buChar char="•"/>
        <a:defRPr sz="2600" kern="1200">
          <a:solidFill>
            <a:schemeClr val="tx1"/>
          </a:solidFill>
          <a:latin typeface="+mn-lt"/>
          <a:ea typeface="+mn-ea"/>
          <a:cs typeface="+mn-cs"/>
        </a:defRPr>
      </a:lvl9pPr>
    </p:bodyStyle>
    <p:otherStyle>
      <a:defPPr>
        <a:defRPr lang="zh-CN"/>
      </a:defPPr>
      <a:lvl1pPr marL="0" algn="l" defTabSz="1220470" rtl="0" eaLnBrk="1" latinLnBrk="0" hangingPunct="1">
        <a:defRPr sz="2400" kern="1200">
          <a:solidFill>
            <a:schemeClr val="tx1"/>
          </a:solidFill>
          <a:latin typeface="+mn-lt"/>
          <a:ea typeface="+mn-ea"/>
          <a:cs typeface="+mn-cs"/>
        </a:defRPr>
      </a:lvl1pPr>
      <a:lvl2pPr marL="610235" algn="l" defTabSz="1220470" rtl="0" eaLnBrk="1" latinLnBrk="0" hangingPunct="1">
        <a:defRPr sz="2400" kern="1200">
          <a:solidFill>
            <a:schemeClr val="tx1"/>
          </a:solidFill>
          <a:latin typeface="+mn-lt"/>
          <a:ea typeface="+mn-ea"/>
          <a:cs typeface="+mn-cs"/>
        </a:defRPr>
      </a:lvl2pPr>
      <a:lvl3pPr marL="1221105" algn="l" defTabSz="1220470" rtl="0" eaLnBrk="1" latinLnBrk="0" hangingPunct="1">
        <a:defRPr sz="2400" kern="1200">
          <a:solidFill>
            <a:schemeClr val="tx1"/>
          </a:solidFill>
          <a:latin typeface="+mn-lt"/>
          <a:ea typeface="+mn-ea"/>
          <a:cs typeface="+mn-cs"/>
        </a:defRPr>
      </a:lvl3pPr>
      <a:lvl4pPr marL="1831340" algn="l" defTabSz="1220470" rtl="0" eaLnBrk="1" latinLnBrk="0" hangingPunct="1">
        <a:defRPr sz="2400" kern="1200">
          <a:solidFill>
            <a:schemeClr val="tx1"/>
          </a:solidFill>
          <a:latin typeface="+mn-lt"/>
          <a:ea typeface="+mn-ea"/>
          <a:cs typeface="+mn-cs"/>
        </a:defRPr>
      </a:lvl4pPr>
      <a:lvl5pPr marL="2442210" algn="l" defTabSz="1220470" rtl="0" eaLnBrk="1" latinLnBrk="0" hangingPunct="1">
        <a:defRPr sz="2400" kern="1200">
          <a:solidFill>
            <a:schemeClr val="tx1"/>
          </a:solidFill>
          <a:latin typeface="+mn-lt"/>
          <a:ea typeface="+mn-ea"/>
          <a:cs typeface="+mn-cs"/>
        </a:defRPr>
      </a:lvl5pPr>
      <a:lvl6pPr marL="3052445" algn="l" defTabSz="1220470" rtl="0" eaLnBrk="1" latinLnBrk="0" hangingPunct="1">
        <a:defRPr sz="2400" kern="1200">
          <a:solidFill>
            <a:schemeClr val="tx1"/>
          </a:solidFill>
          <a:latin typeface="+mn-lt"/>
          <a:ea typeface="+mn-ea"/>
          <a:cs typeface="+mn-cs"/>
        </a:defRPr>
      </a:lvl6pPr>
      <a:lvl7pPr marL="3663315" algn="l" defTabSz="1220470" rtl="0" eaLnBrk="1" latinLnBrk="0" hangingPunct="1">
        <a:defRPr sz="2400" kern="1200">
          <a:solidFill>
            <a:schemeClr val="tx1"/>
          </a:solidFill>
          <a:latin typeface="+mn-lt"/>
          <a:ea typeface="+mn-ea"/>
          <a:cs typeface="+mn-cs"/>
        </a:defRPr>
      </a:lvl7pPr>
      <a:lvl8pPr marL="4273550" algn="l" defTabSz="1220470" rtl="0" eaLnBrk="1" latinLnBrk="0" hangingPunct="1">
        <a:defRPr sz="2400" kern="1200">
          <a:solidFill>
            <a:schemeClr val="tx1"/>
          </a:solidFill>
          <a:latin typeface="+mn-lt"/>
          <a:ea typeface="+mn-ea"/>
          <a:cs typeface="+mn-cs"/>
        </a:defRPr>
      </a:lvl8pPr>
      <a:lvl9pPr marL="4884420" algn="l" defTabSz="12204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62892877"/>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Lst>
  <p:txStyles>
    <p:titleStyle>
      <a:lvl1pPr algn="ctr" defTabSz="1088502" rtl="0" eaLnBrk="1" latinLnBrk="0" hangingPunct="1">
        <a:spcBef>
          <a:spcPct val="0"/>
        </a:spcBef>
        <a:buNone/>
        <a:defRPr sz="5200" kern="1200">
          <a:solidFill>
            <a:schemeClr val="tx1"/>
          </a:solidFill>
          <a:latin typeface="+mj-lt"/>
          <a:ea typeface="+mj-ea"/>
          <a:cs typeface="+mj-cs"/>
        </a:defRPr>
      </a:lvl1pPr>
    </p:titleStyle>
    <p:bodyStyle>
      <a:lvl1pPr marL="408188" indent="-408188" algn="l" defTabSz="1088502"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84408" indent="-340157" algn="l" defTabSz="1088502"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60627" indent="-272125" algn="l" defTabSz="1088502"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3pPr>
      <a:lvl4pPr marL="1904878"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49129"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93380"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37631"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8188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626132" indent="-272125" algn="l" defTabSz="1088502"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21.png"/><Relationship Id="rId10" Type="http://schemas.openxmlformats.org/officeDocument/2006/relationships/image" Target="../media/image11.png"/><Relationship Id="rId4" Type="http://schemas.openxmlformats.org/officeDocument/2006/relationships/notesSlide" Target="../notesSlides/notesSlide15.xml"/><Relationship Id="rId9"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xml"/><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21.png"/><Relationship Id="rId10" Type="http://schemas.openxmlformats.org/officeDocument/2006/relationships/image" Target="../media/image11.png"/><Relationship Id="rId4" Type="http://schemas.openxmlformats.org/officeDocument/2006/relationships/notesSlide" Target="../notesSlides/notesSlide20.xml"/><Relationship Id="rId9"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6.jpe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15.jpeg"/><Relationship Id="rId5" Type="http://schemas.microsoft.com/office/2007/relationships/hdphoto" Target="../media/hdphoto2.wdp"/><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25.png"/><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jianli/"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20" Type="http://schemas.openxmlformats.org/officeDocument/2006/relationships/image" Target="../media/image26.png"/><Relationship Id="rId1" Type="http://schemas.openxmlformats.org/officeDocument/2006/relationships/slideLayout" Target="../slideLayouts/slideLayout31.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19" Type="http://schemas.openxmlformats.org/officeDocument/2006/relationships/customXml" Target="../ink/ink1.xm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shouchaobao/"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3" y="2"/>
            <a:ext cx="12190412" cy="6859588"/>
          </a:xfrm>
          <a:prstGeom prst="rect">
            <a:avLst/>
          </a:prstGeom>
        </p:spPr>
      </p:pic>
      <p:pic>
        <p:nvPicPr>
          <p:cNvPr id="22" name="图片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3422" y="-701795"/>
            <a:ext cx="3634484" cy="3635799"/>
          </a:xfrm>
          <a:prstGeom prst="rect">
            <a:avLst/>
          </a:prstGeom>
        </p:spPr>
      </p:pic>
      <p:sp>
        <p:nvSpPr>
          <p:cNvPr id="29" name="矩形 28"/>
          <p:cNvSpPr/>
          <p:nvPr/>
        </p:nvSpPr>
        <p:spPr>
          <a:xfrm>
            <a:off x="3787566" y="4262728"/>
            <a:ext cx="4633498" cy="446478"/>
          </a:xfrm>
          <a:prstGeom prst="rect">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algn="ctr"/>
            <a:endParaRPr lang="zh-CN" altLang="en-US"/>
          </a:p>
        </p:txBody>
      </p:sp>
      <p:sp>
        <p:nvSpPr>
          <p:cNvPr id="3" name="矩形 2"/>
          <p:cNvSpPr/>
          <p:nvPr/>
        </p:nvSpPr>
        <p:spPr>
          <a:xfrm>
            <a:off x="3696157" y="4301258"/>
            <a:ext cx="4929494" cy="405823"/>
          </a:xfrm>
          <a:prstGeom prst="rect">
            <a:avLst/>
          </a:prstGeom>
        </p:spPr>
        <p:txBody>
          <a:bodyPr wrap="none" lIns="91430" tIns="45716" rIns="91430" bIns="45716">
            <a:spAutoFit/>
          </a:bodyPr>
          <a:lstStyle/>
          <a:p>
            <a:r>
              <a:rPr lang="en-US" altLang="zh-CN" sz="2000" dirty="0">
                <a:solidFill>
                  <a:schemeClr val="bg1"/>
                </a:solidFill>
                <a:latin typeface="Impact" panose="020B0806030902050204" pitchFamily="34" charset="0"/>
                <a:ea typeface="微软雅黑" panose="020B0503020204020204" pitchFamily="34" charset="-122"/>
                <a:cs typeface="Gisha" panose="020B0502040204020203" pitchFamily="34" charset="-79"/>
              </a:rPr>
              <a:t>| </a:t>
            </a:r>
            <a:r>
              <a:rPr lang="zh-CN" altLang="en-US" sz="2000" dirty="0">
                <a:solidFill>
                  <a:schemeClr val="bg1"/>
                </a:solidFill>
                <a:latin typeface="Impact" panose="020B0806030902050204" pitchFamily="34" charset="0"/>
                <a:ea typeface="微软雅黑" panose="020B0503020204020204" pitchFamily="34" charset="-122"/>
                <a:cs typeface="Gisha" panose="020B0502040204020203" pitchFamily="34" charset="-79"/>
              </a:rPr>
              <a:t>年终总结</a:t>
            </a:r>
            <a:r>
              <a:rPr lang="en-US" altLang="zh-CN" sz="2000" dirty="0">
                <a:solidFill>
                  <a:schemeClr val="bg1"/>
                </a:solidFill>
                <a:latin typeface="Impact" panose="020B0806030902050204" pitchFamily="34" charset="0"/>
                <a:ea typeface="微软雅黑" panose="020B0503020204020204" pitchFamily="34" charset="-122"/>
                <a:cs typeface="Gisha" panose="020B0502040204020203" pitchFamily="34" charset="-79"/>
              </a:rPr>
              <a:t>|</a:t>
            </a:r>
            <a:r>
              <a:rPr lang="zh-CN" altLang="en-US" sz="2000" dirty="0">
                <a:solidFill>
                  <a:schemeClr val="bg1"/>
                </a:solidFill>
                <a:latin typeface="Impact" panose="020B0806030902050204" pitchFamily="34" charset="0"/>
                <a:ea typeface="微软雅黑" panose="020B0503020204020204" pitchFamily="34" charset="-122"/>
                <a:cs typeface="Gisha" panose="020B0502040204020203" pitchFamily="34" charset="-79"/>
              </a:rPr>
              <a:t> 公司介绍</a:t>
            </a:r>
            <a:r>
              <a:rPr lang="en-US" altLang="zh-CN" sz="2000" dirty="0">
                <a:solidFill>
                  <a:schemeClr val="bg1"/>
                </a:solidFill>
                <a:latin typeface="Impact" panose="020B0806030902050204" pitchFamily="34" charset="0"/>
                <a:ea typeface="微软雅黑" panose="020B0503020204020204" pitchFamily="34" charset="-122"/>
                <a:cs typeface="Gisha" panose="020B0502040204020203" pitchFamily="34" charset="-79"/>
              </a:rPr>
              <a:t>|</a:t>
            </a:r>
            <a:r>
              <a:rPr lang="zh-CN" altLang="en-US" sz="2000" dirty="0">
                <a:solidFill>
                  <a:schemeClr val="bg1"/>
                </a:solidFill>
                <a:latin typeface="Impact" panose="020B0806030902050204" pitchFamily="34" charset="0"/>
                <a:ea typeface="微软雅黑" panose="020B0503020204020204" pitchFamily="34" charset="-122"/>
                <a:cs typeface="Gisha" panose="020B0502040204020203" pitchFamily="34" charset="-79"/>
              </a:rPr>
              <a:t> 产品推广</a:t>
            </a:r>
            <a:r>
              <a:rPr lang="en-US" altLang="zh-CN" sz="2000" dirty="0">
                <a:solidFill>
                  <a:schemeClr val="bg1"/>
                </a:solidFill>
                <a:latin typeface="Impact" panose="020B0806030902050204" pitchFamily="34" charset="0"/>
                <a:ea typeface="微软雅黑" panose="020B0503020204020204" pitchFamily="34" charset="-122"/>
                <a:cs typeface="Gisha" panose="020B0502040204020203" pitchFamily="34" charset="-79"/>
              </a:rPr>
              <a:t>|</a:t>
            </a:r>
            <a:r>
              <a:rPr lang="zh-CN" altLang="en-US" sz="2000" dirty="0">
                <a:solidFill>
                  <a:schemeClr val="bg1"/>
                </a:solidFill>
                <a:latin typeface="Impact" panose="020B0806030902050204" pitchFamily="34" charset="0"/>
                <a:ea typeface="微软雅黑" panose="020B0503020204020204" pitchFamily="34" charset="-122"/>
                <a:cs typeface="Gisha" panose="020B0502040204020203" pitchFamily="34" charset="-79"/>
              </a:rPr>
              <a:t> 商务展示 </a:t>
            </a:r>
            <a:r>
              <a:rPr lang="en-US" altLang="zh-CN" sz="2000" dirty="0">
                <a:solidFill>
                  <a:schemeClr val="bg1"/>
                </a:solidFill>
                <a:latin typeface="Impact" panose="020B0806030902050204" pitchFamily="34" charset="0"/>
                <a:ea typeface="微软雅黑" panose="020B0503020204020204" pitchFamily="34" charset="-122"/>
                <a:cs typeface="Gisha" panose="020B0502040204020203" pitchFamily="34" charset="-79"/>
              </a:rPr>
              <a:t>| </a:t>
            </a:r>
            <a:endParaRPr lang="zh-CN" altLang="en-US" sz="2000" dirty="0">
              <a:solidFill>
                <a:schemeClr val="bg1"/>
              </a:solidFill>
              <a:latin typeface="Impact" panose="020B0806030902050204" pitchFamily="34" charset="0"/>
              <a:ea typeface="微软雅黑" panose="020B0503020204020204" pitchFamily="34" charset="-122"/>
              <a:cs typeface="Gisha" panose="020B0502040204020203" pitchFamily="34" charset="-79"/>
            </a:endParaRPr>
          </a:p>
        </p:txBody>
      </p:sp>
      <p:sp>
        <p:nvSpPr>
          <p:cNvPr id="26" name="Oval 148"/>
          <p:cNvSpPr>
            <a:spLocks noChangeArrowheads="1"/>
          </p:cNvSpPr>
          <p:nvPr/>
        </p:nvSpPr>
        <p:spPr bwMode="auto">
          <a:xfrm rot="3518666">
            <a:off x="8567201" y="3779857"/>
            <a:ext cx="38659" cy="1066397"/>
          </a:xfrm>
          <a:prstGeom prst="ellipse">
            <a:avLst/>
          </a:prstGeom>
          <a:gradFill rotWithShape="1">
            <a:gsLst>
              <a:gs pos="0">
                <a:schemeClr val="bg1">
                  <a:alpha val="0"/>
                </a:schemeClr>
              </a:gs>
              <a:gs pos="100000">
                <a:srgbClr val="F2F4E0"/>
              </a:gs>
            </a:gsLst>
            <a:lin ang="5400000" scaled="1"/>
          </a:gradFill>
          <a:ln w="9525" algn="ctr">
            <a:noFill/>
            <a:round/>
          </a:ln>
          <a:effectLst/>
        </p:spPr>
        <p:txBody>
          <a:bodyPr rot="10800000" vert="eaVert" wrap="none" lIns="96744" tIns="48371" rIns="96744" bIns="48371" anchor="ctr"/>
          <a:lstStyle/>
          <a:p>
            <a:pPr algn="ctr" eaLnBrk="0" hangingPunct="0"/>
            <a:endParaRPr lang="zh-CN" altLang="zh-CN" sz="2500" i="1" dirty="0">
              <a:latin typeface="Lucida Sans" panose="020B0602030504020204" pitchFamily="34" charset="0"/>
            </a:endParaRPr>
          </a:p>
        </p:txBody>
      </p:sp>
      <p:sp>
        <p:nvSpPr>
          <p:cNvPr id="27" name="Oval 149"/>
          <p:cNvSpPr>
            <a:spLocks noChangeArrowheads="1"/>
          </p:cNvSpPr>
          <p:nvPr/>
        </p:nvSpPr>
        <p:spPr bwMode="auto">
          <a:xfrm rot="3518666">
            <a:off x="4681150" y="3855495"/>
            <a:ext cx="38659" cy="1066397"/>
          </a:xfrm>
          <a:prstGeom prst="ellipse">
            <a:avLst/>
          </a:prstGeom>
          <a:gradFill rotWithShape="1">
            <a:gsLst>
              <a:gs pos="0">
                <a:schemeClr val="bg1">
                  <a:alpha val="0"/>
                </a:schemeClr>
              </a:gs>
              <a:gs pos="100000">
                <a:srgbClr val="F2F4E0"/>
              </a:gs>
            </a:gsLst>
            <a:lin ang="5400000" scaled="1"/>
          </a:gradFill>
          <a:ln w="9525" algn="ctr">
            <a:noFill/>
            <a:round/>
          </a:ln>
          <a:effectLst/>
        </p:spPr>
        <p:txBody>
          <a:bodyPr rot="10800000" vert="eaVert" wrap="none" lIns="96744" tIns="48371" rIns="96744" bIns="48371" anchor="ctr"/>
          <a:lstStyle/>
          <a:p>
            <a:pPr algn="ctr" eaLnBrk="0" hangingPunct="0"/>
            <a:endParaRPr lang="zh-CN" altLang="zh-CN" sz="2500" i="1" dirty="0">
              <a:latin typeface="Lucida Sans" panose="020B0602030504020204" pitchFamily="34" charset="0"/>
            </a:endParaRPr>
          </a:p>
        </p:txBody>
      </p:sp>
      <p:sp>
        <p:nvSpPr>
          <p:cNvPr id="33" name="Freeform 22"/>
          <p:cNvSpPr/>
          <p:nvPr/>
        </p:nvSpPr>
        <p:spPr bwMode="auto">
          <a:xfrm>
            <a:off x="4632539" y="2174571"/>
            <a:ext cx="116386" cy="165176"/>
          </a:xfrm>
          <a:custGeom>
            <a:avLst/>
            <a:gdLst>
              <a:gd name="T0" fmla="*/ 0 w 23"/>
              <a:gd name="T1" fmla="*/ 33 h 33"/>
              <a:gd name="T2" fmla="*/ 23 w 23"/>
              <a:gd name="T3" fmla="*/ 0 h 33"/>
              <a:gd name="T4" fmla="*/ 0 w 23"/>
              <a:gd name="T5" fmla="*/ 33 h 33"/>
            </a:gdLst>
            <a:ahLst/>
            <a:cxnLst>
              <a:cxn ang="0">
                <a:pos x="T0" y="T1"/>
              </a:cxn>
              <a:cxn ang="0">
                <a:pos x="T2" y="T3"/>
              </a:cxn>
              <a:cxn ang="0">
                <a:pos x="T4" y="T5"/>
              </a:cxn>
            </a:cxnLst>
            <a:rect l="0" t="0" r="r" b="b"/>
            <a:pathLst>
              <a:path w="23" h="33">
                <a:moveTo>
                  <a:pt x="0" y="33"/>
                </a:moveTo>
                <a:cubicBezTo>
                  <a:pt x="9" y="23"/>
                  <a:pt x="16" y="12"/>
                  <a:pt x="23" y="0"/>
                </a:cubicBezTo>
                <a:lnTo>
                  <a:pt x="0" y="33"/>
                </a:lnTo>
                <a:close/>
              </a:path>
            </a:pathLst>
          </a:custGeom>
          <a:solidFill>
            <a:srgbClr val="5D5D5D"/>
          </a:solidFill>
          <a:ln>
            <a:noFill/>
          </a:ln>
          <a:extLst>
            <a:ext uri="{91240B29-F687-4F45-9708-019B960494DF}">
              <a14:hiddenLine xmlns:a14="http://schemas.microsoft.com/office/drawing/2010/main" w="9525">
                <a:solidFill>
                  <a:srgbClr val="000000"/>
                </a:solidFill>
                <a:round/>
              </a14:hiddenLine>
            </a:ext>
          </a:extLst>
        </p:spPr>
        <p:txBody>
          <a:bodyPr vert="horz" wrap="square" lIns="121905" tIns="60951" rIns="121905" bIns="60951" numCol="1" anchor="t" anchorCtr="0" compatLnSpc="1"/>
          <a:lstStyle/>
          <a:p>
            <a:endParaRPr lang="zh-CN" altLang="en-US"/>
          </a:p>
        </p:txBody>
      </p:sp>
      <p:sp>
        <p:nvSpPr>
          <p:cNvPr id="34" name="Freeform 17"/>
          <p:cNvSpPr>
            <a:spLocks noEditPoints="1"/>
          </p:cNvSpPr>
          <p:nvPr/>
        </p:nvSpPr>
        <p:spPr bwMode="auto">
          <a:xfrm>
            <a:off x="3217794" y="750118"/>
            <a:ext cx="5834117" cy="5616919"/>
          </a:xfrm>
          <a:custGeom>
            <a:avLst/>
            <a:gdLst>
              <a:gd name="T0" fmla="*/ 643 w 769"/>
              <a:gd name="T1" fmla="*/ 96 h 768"/>
              <a:gd name="T2" fmla="*/ 486 w 769"/>
              <a:gd name="T3" fmla="*/ 14 h 768"/>
              <a:gd name="T4" fmla="*/ 378 w 769"/>
              <a:gd name="T5" fmla="*/ 6 h 768"/>
              <a:gd name="T6" fmla="*/ 252 w 769"/>
              <a:gd name="T7" fmla="*/ 23 h 768"/>
              <a:gd name="T8" fmla="*/ 39 w 769"/>
              <a:gd name="T9" fmla="*/ 222 h 768"/>
              <a:gd name="T10" fmla="*/ 33 w 769"/>
              <a:gd name="T11" fmla="*/ 539 h 768"/>
              <a:gd name="T12" fmla="*/ 246 w 769"/>
              <a:gd name="T13" fmla="*/ 748 h 768"/>
              <a:gd name="T14" fmla="*/ 335 w 769"/>
              <a:gd name="T15" fmla="*/ 759 h 768"/>
              <a:gd name="T16" fmla="*/ 486 w 769"/>
              <a:gd name="T17" fmla="*/ 753 h 768"/>
              <a:gd name="T18" fmla="*/ 643 w 769"/>
              <a:gd name="T19" fmla="*/ 672 h 768"/>
              <a:gd name="T20" fmla="*/ 769 w 769"/>
              <a:gd name="T21" fmla="*/ 384 h 768"/>
              <a:gd name="T22" fmla="*/ 676 w 769"/>
              <a:gd name="T23" fmla="*/ 220 h 768"/>
              <a:gd name="T24" fmla="*/ 447 w 769"/>
              <a:gd name="T25" fmla="*/ 757 h 768"/>
              <a:gd name="T26" fmla="*/ 496 w 769"/>
              <a:gd name="T27" fmla="*/ 748 h 768"/>
              <a:gd name="T28" fmla="*/ 541 w 769"/>
              <a:gd name="T29" fmla="*/ 566 h 768"/>
              <a:gd name="T30" fmla="*/ 271 w 769"/>
              <a:gd name="T31" fmla="*/ 680 h 768"/>
              <a:gd name="T32" fmla="*/ 384 w 769"/>
              <a:gd name="T33" fmla="*/ 683 h 768"/>
              <a:gd name="T34" fmla="*/ 227 w 769"/>
              <a:gd name="T35" fmla="*/ 567 h 768"/>
              <a:gd name="T36" fmla="*/ 184 w 769"/>
              <a:gd name="T37" fmla="*/ 88 h 768"/>
              <a:gd name="T38" fmla="*/ 106 w 769"/>
              <a:gd name="T39" fmla="*/ 210 h 768"/>
              <a:gd name="T40" fmla="*/ 228 w 769"/>
              <a:gd name="T41" fmla="*/ 201 h 768"/>
              <a:gd name="T42" fmla="*/ 499 w 769"/>
              <a:gd name="T43" fmla="*/ 87 h 768"/>
              <a:gd name="T44" fmla="*/ 394 w 769"/>
              <a:gd name="T45" fmla="*/ 76 h 768"/>
              <a:gd name="T46" fmla="*/ 501 w 769"/>
              <a:gd name="T47" fmla="*/ 86 h 768"/>
              <a:gd name="T48" fmla="*/ 561 w 769"/>
              <a:gd name="T49" fmla="*/ 372 h 768"/>
              <a:gd name="T50" fmla="*/ 546 w 769"/>
              <a:gd name="T51" fmla="*/ 542 h 768"/>
              <a:gd name="T52" fmla="*/ 560 w 769"/>
              <a:gd name="T53" fmla="*/ 396 h 768"/>
              <a:gd name="T54" fmla="*/ 209 w 769"/>
              <a:gd name="T55" fmla="*/ 396 h 768"/>
              <a:gd name="T56" fmla="*/ 333 w 769"/>
              <a:gd name="T57" fmla="*/ 210 h 768"/>
              <a:gd name="T58" fmla="*/ 397 w 769"/>
              <a:gd name="T59" fmla="*/ 208 h 768"/>
              <a:gd name="T60" fmla="*/ 385 w 769"/>
              <a:gd name="T61" fmla="*/ 367 h 768"/>
              <a:gd name="T62" fmla="*/ 208 w 769"/>
              <a:gd name="T63" fmla="*/ 371 h 768"/>
              <a:gd name="T64" fmla="*/ 207 w 769"/>
              <a:gd name="T65" fmla="*/ 396 h 768"/>
              <a:gd name="T66" fmla="*/ 83 w 769"/>
              <a:gd name="T67" fmla="*/ 384 h 768"/>
              <a:gd name="T68" fmla="*/ 559 w 769"/>
              <a:gd name="T69" fmla="*/ 555 h 768"/>
              <a:gd name="T70" fmla="*/ 575 w 769"/>
              <a:gd name="T71" fmla="*/ 553 h 768"/>
              <a:gd name="T72" fmla="*/ 669 w 769"/>
              <a:gd name="T73" fmla="*/ 541 h 768"/>
              <a:gd name="T74" fmla="*/ 633 w 769"/>
              <a:gd name="T75" fmla="*/ 155 h 768"/>
              <a:gd name="T76" fmla="*/ 517 w 769"/>
              <a:gd name="T77" fmla="*/ 25 h 768"/>
              <a:gd name="T78" fmla="*/ 496 w 769"/>
              <a:gd name="T79" fmla="*/ 18 h 768"/>
              <a:gd name="T80" fmla="*/ 576 w 769"/>
              <a:gd name="T81" fmla="*/ 86 h 768"/>
              <a:gd name="T82" fmla="*/ 440 w 769"/>
              <a:gd name="T83" fmla="*/ 15 h 768"/>
              <a:gd name="T84" fmla="*/ 434 w 769"/>
              <a:gd name="T85" fmla="*/ 9 h 768"/>
              <a:gd name="T86" fmla="*/ 378 w 769"/>
              <a:gd name="T87" fmla="*/ 7 h 768"/>
              <a:gd name="T88" fmla="*/ 182 w 769"/>
              <a:gd name="T89" fmla="*/ 84 h 768"/>
              <a:gd name="T90" fmla="*/ 252 w 769"/>
              <a:gd name="T91" fmla="*/ 24 h 768"/>
              <a:gd name="T92" fmla="*/ 242 w 769"/>
              <a:gd name="T93" fmla="*/ 29 h 768"/>
              <a:gd name="T94" fmla="*/ 102 w 769"/>
              <a:gd name="T95" fmla="*/ 209 h 768"/>
              <a:gd name="T96" fmla="*/ 45 w 769"/>
              <a:gd name="T97" fmla="*/ 227 h 768"/>
              <a:gd name="T98" fmla="*/ 39 w 769"/>
              <a:gd name="T99" fmla="*/ 234 h 768"/>
              <a:gd name="T100" fmla="*/ 90 w 769"/>
              <a:gd name="T101" fmla="*/ 547 h 768"/>
              <a:gd name="T102" fmla="*/ 93 w 769"/>
              <a:gd name="T103" fmla="*/ 548 h 768"/>
              <a:gd name="T104" fmla="*/ 126 w 769"/>
              <a:gd name="T105" fmla="*/ 660 h 768"/>
              <a:gd name="T106" fmla="*/ 148 w 769"/>
              <a:gd name="T107" fmla="*/ 672 h 768"/>
              <a:gd name="T108" fmla="*/ 284 w 769"/>
              <a:gd name="T109" fmla="*/ 752 h 768"/>
              <a:gd name="T110" fmla="*/ 271 w 769"/>
              <a:gd name="T111" fmla="*/ 697 h 768"/>
              <a:gd name="T112" fmla="*/ 277 w 769"/>
              <a:gd name="T113" fmla="*/ 695 h 768"/>
              <a:gd name="T114" fmla="*/ 385 w 769"/>
              <a:gd name="T115" fmla="*/ 700 h 768"/>
              <a:gd name="T116" fmla="*/ 527 w 769"/>
              <a:gd name="T117" fmla="*/ 739 h 768"/>
              <a:gd name="T118" fmla="*/ 602 w 769"/>
              <a:gd name="T119" fmla="*/ 677 h 768"/>
              <a:gd name="T120" fmla="*/ 602 w 769"/>
              <a:gd name="T121" fmla="*/ 676 h 768"/>
              <a:gd name="T122" fmla="*/ 645 w 769"/>
              <a:gd name="T123" fmla="*/ 661 h 768"/>
              <a:gd name="T124" fmla="*/ 695 w 769"/>
              <a:gd name="T125" fmla="*/ 39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9" h="768">
                <a:moveTo>
                  <a:pt x="763" y="378"/>
                </a:moveTo>
                <a:cubicBezTo>
                  <a:pt x="762" y="378"/>
                  <a:pt x="762" y="378"/>
                  <a:pt x="762" y="378"/>
                </a:cubicBezTo>
                <a:cubicBezTo>
                  <a:pt x="732" y="234"/>
                  <a:pt x="732" y="234"/>
                  <a:pt x="732" y="234"/>
                </a:cubicBezTo>
                <a:cubicBezTo>
                  <a:pt x="734" y="234"/>
                  <a:pt x="736" y="231"/>
                  <a:pt x="736" y="228"/>
                </a:cubicBezTo>
                <a:cubicBezTo>
                  <a:pt x="736" y="225"/>
                  <a:pt x="734" y="222"/>
                  <a:pt x="730" y="222"/>
                </a:cubicBezTo>
                <a:cubicBezTo>
                  <a:pt x="729" y="222"/>
                  <a:pt x="728" y="223"/>
                  <a:pt x="727" y="223"/>
                </a:cubicBezTo>
                <a:cubicBezTo>
                  <a:pt x="646" y="106"/>
                  <a:pt x="646" y="106"/>
                  <a:pt x="646" y="106"/>
                </a:cubicBezTo>
                <a:cubicBezTo>
                  <a:pt x="648" y="105"/>
                  <a:pt x="649" y="103"/>
                  <a:pt x="649" y="101"/>
                </a:cubicBezTo>
                <a:cubicBezTo>
                  <a:pt x="649" y="98"/>
                  <a:pt x="646" y="96"/>
                  <a:pt x="643" y="96"/>
                </a:cubicBezTo>
                <a:cubicBezTo>
                  <a:pt x="641" y="96"/>
                  <a:pt x="639" y="97"/>
                  <a:pt x="638" y="98"/>
                </a:cubicBezTo>
                <a:cubicBezTo>
                  <a:pt x="528" y="28"/>
                  <a:pt x="528" y="28"/>
                  <a:pt x="528" y="28"/>
                </a:cubicBezTo>
                <a:cubicBezTo>
                  <a:pt x="528" y="27"/>
                  <a:pt x="529" y="26"/>
                  <a:pt x="529" y="25"/>
                </a:cubicBezTo>
                <a:cubicBezTo>
                  <a:pt x="529" y="22"/>
                  <a:pt x="526" y="19"/>
                  <a:pt x="523" y="19"/>
                </a:cubicBezTo>
                <a:cubicBezTo>
                  <a:pt x="520" y="19"/>
                  <a:pt x="518" y="21"/>
                  <a:pt x="517" y="23"/>
                </a:cubicBezTo>
                <a:cubicBezTo>
                  <a:pt x="497" y="17"/>
                  <a:pt x="497" y="17"/>
                  <a:pt x="497" y="17"/>
                </a:cubicBezTo>
                <a:cubicBezTo>
                  <a:pt x="497" y="16"/>
                  <a:pt x="497" y="15"/>
                  <a:pt x="497" y="15"/>
                </a:cubicBezTo>
                <a:cubicBezTo>
                  <a:pt x="497" y="12"/>
                  <a:pt x="495" y="9"/>
                  <a:pt x="492" y="9"/>
                </a:cubicBezTo>
                <a:cubicBezTo>
                  <a:pt x="489" y="9"/>
                  <a:pt x="486" y="11"/>
                  <a:pt x="486" y="14"/>
                </a:cubicBezTo>
                <a:cubicBezTo>
                  <a:pt x="446" y="10"/>
                  <a:pt x="446" y="10"/>
                  <a:pt x="446" y="10"/>
                </a:cubicBezTo>
                <a:cubicBezTo>
                  <a:pt x="446" y="9"/>
                  <a:pt x="446" y="9"/>
                  <a:pt x="446" y="9"/>
                </a:cubicBezTo>
                <a:cubicBezTo>
                  <a:pt x="446" y="6"/>
                  <a:pt x="443" y="3"/>
                  <a:pt x="440" y="3"/>
                </a:cubicBezTo>
                <a:cubicBezTo>
                  <a:pt x="437" y="3"/>
                  <a:pt x="434" y="5"/>
                  <a:pt x="434" y="9"/>
                </a:cubicBezTo>
                <a:cubicBezTo>
                  <a:pt x="390" y="6"/>
                  <a:pt x="390" y="6"/>
                  <a:pt x="390" y="6"/>
                </a:cubicBezTo>
                <a:cubicBezTo>
                  <a:pt x="390" y="6"/>
                  <a:pt x="390" y="6"/>
                  <a:pt x="390" y="6"/>
                </a:cubicBezTo>
                <a:cubicBezTo>
                  <a:pt x="390" y="2"/>
                  <a:pt x="387" y="0"/>
                  <a:pt x="384" y="0"/>
                </a:cubicBezTo>
                <a:cubicBezTo>
                  <a:pt x="381" y="0"/>
                  <a:pt x="378" y="2"/>
                  <a:pt x="378" y="6"/>
                </a:cubicBezTo>
                <a:cubicBezTo>
                  <a:pt x="378" y="6"/>
                  <a:pt x="378" y="6"/>
                  <a:pt x="378" y="6"/>
                </a:cubicBezTo>
                <a:cubicBezTo>
                  <a:pt x="335" y="9"/>
                  <a:pt x="335" y="9"/>
                  <a:pt x="335" y="9"/>
                </a:cubicBezTo>
                <a:cubicBezTo>
                  <a:pt x="334" y="6"/>
                  <a:pt x="332" y="3"/>
                  <a:pt x="329" y="3"/>
                </a:cubicBezTo>
                <a:cubicBezTo>
                  <a:pt x="325" y="3"/>
                  <a:pt x="323" y="6"/>
                  <a:pt x="323" y="9"/>
                </a:cubicBezTo>
                <a:cubicBezTo>
                  <a:pt x="323" y="9"/>
                  <a:pt x="323" y="9"/>
                  <a:pt x="323" y="10"/>
                </a:cubicBezTo>
                <a:cubicBezTo>
                  <a:pt x="283" y="14"/>
                  <a:pt x="283" y="14"/>
                  <a:pt x="283" y="14"/>
                </a:cubicBezTo>
                <a:cubicBezTo>
                  <a:pt x="283" y="11"/>
                  <a:pt x="281" y="9"/>
                  <a:pt x="278" y="9"/>
                </a:cubicBezTo>
                <a:cubicBezTo>
                  <a:pt x="274" y="9"/>
                  <a:pt x="272" y="12"/>
                  <a:pt x="272" y="15"/>
                </a:cubicBezTo>
                <a:cubicBezTo>
                  <a:pt x="272" y="15"/>
                  <a:pt x="272" y="16"/>
                  <a:pt x="272" y="17"/>
                </a:cubicBezTo>
                <a:cubicBezTo>
                  <a:pt x="252" y="23"/>
                  <a:pt x="252" y="23"/>
                  <a:pt x="252" y="23"/>
                </a:cubicBezTo>
                <a:cubicBezTo>
                  <a:pt x="251" y="21"/>
                  <a:pt x="249" y="19"/>
                  <a:pt x="246" y="19"/>
                </a:cubicBezTo>
                <a:cubicBezTo>
                  <a:pt x="243" y="19"/>
                  <a:pt x="241" y="22"/>
                  <a:pt x="241" y="25"/>
                </a:cubicBezTo>
                <a:cubicBezTo>
                  <a:pt x="241" y="26"/>
                  <a:pt x="241" y="27"/>
                  <a:pt x="241" y="28"/>
                </a:cubicBezTo>
                <a:cubicBezTo>
                  <a:pt x="131" y="98"/>
                  <a:pt x="131" y="98"/>
                  <a:pt x="131" y="98"/>
                </a:cubicBezTo>
                <a:cubicBezTo>
                  <a:pt x="130" y="97"/>
                  <a:pt x="128" y="96"/>
                  <a:pt x="126" y="96"/>
                </a:cubicBezTo>
                <a:cubicBezTo>
                  <a:pt x="123" y="96"/>
                  <a:pt x="120" y="98"/>
                  <a:pt x="120" y="101"/>
                </a:cubicBezTo>
                <a:cubicBezTo>
                  <a:pt x="120" y="103"/>
                  <a:pt x="121" y="105"/>
                  <a:pt x="123" y="106"/>
                </a:cubicBezTo>
                <a:cubicBezTo>
                  <a:pt x="42" y="223"/>
                  <a:pt x="42" y="223"/>
                  <a:pt x="42" y="223"/>
                </a:cubicBezTo>
                <a:cubicBezTo>
                  <a:pt x="41" y="222"/>
                  <a:pt x="40" y="222"/>
                  <a:pt x="39" y="222"/>
                </a:cubicBezTo>
                <a:cubicBezTo>
                  <a:pt x="36" y="222"/>
                  <a:pt x="33" y="224"/>
                  <a:pt x="33" y="228"/>
                </a:cubicBezTo>
                <a:cubicBezTo>
                  <a:pt x="33" y="231"/>
                  <a:pt x="35" y="233"/>
                  <a:pt x="38" y="233"/>
                </a:cubicBezTo>
                <a:cubicBezTo>
                  <a:pt x="7" y="378"/>
                  <a:pt x="7" y="378"/>
                  <a:pt x="7" y="378"/>
                </a:cubicBezTo>
                <a:cubicBezTo>
                  <a:pt x="7" y="378"/>
                  <a:pt x="7" y="378"/>
                  <a:pt x="6" y="378"/>
                </a:cubicBezTo>
                <a:cubicBezTo>
                  <a:pt x="3" y="378"/>
                  <a:pt x="0" y="381"/>
                  <a:pt x="0" y="384"/>
                </a:cubicBezTo>
                <a:cubicBezTo>
                  <a:pt x="0" y="387"/>
                  <a:pt x="3" y="390"/>
                  <a:pt x="6" y="390"/>
                </a:cubicBezTo>
                <a:cubicBezTo>
                  <a:pt x="7" y="390"/>
                  <a:pt x="7" y="390"/>
                  <a:pt x="8" y="390"/>
                </a:cubicBezTo>
                <a:cubicBezTo>
                  <a:pt x="38" y="534"/>
                  <a:pt x="38" y="534"/>
                  <a:pt x="38" y="534"/>
                </a:cubicBezTo>
                <a:cubicBezTo>
                  <a:pt x="35" y="534"/>
                  <a:pt x="33" y="537"/>
                  <a:pt x="33" y="539"/>
                </a:cubicBezTo>
                <a:cubicBezTo>
                  <a:pt x="33" y="543"/>
                  <a:pt x="36" y="545"/>
                  <a:pt x="39" y="545"/>
                </a:cubicBezTo>
                <a:cubicBezTo>
                  <a:pt x="40" y="545"/>
                  <a:pt x="41" y="545"/>
                  <a:pt x="42" y="544"/>
                </a:cubicBezTo>
                <a:cubicBezTo>
                  <a:pt x="123" y="661"/>
                  <a:pt x="123" y="661"/>
                  <a:pt x="123" y="661"/>
                </a:cubicBezTo>
                <a:cubicBezTo>
                  <a:pt x="122" y="662"/>
                  <a:pt x="121" y="664"/>
                  <a:pt x="121" y="666"/>
                </a:cubicBezTo>
                <a:cubicBezTo>
                  <a:pt x="121" y="669"/>
                  <a:pt x="123" y="672"/>
                  <a:pt x="126" y="672"/>
                </a:cubicBezTo>
                <a:cubicBezTo>
                  <a:pt x="129" y="672"/>
                  <a:pt x="130" y="671"/>
                  <a:pt x="131" y="669"/>
                </a:cubicBezTo>
                <a:cubicBezTo>
                  <a:pt x="241" y="739"/>
                  <a:pt x="241" y="739"/>
                  <a:pt x="241" y="739"/>
                </a:cubicBezTo>
                <a:cubicBezTo>
                  <a:pt x="241" y="740"/>
                  <a:pt x="240" y="741"/>
                  <a:pt x="240" y="742"/>
                </a:cubicBezTo>
                <a:cubicBezTo>
                  <a:pt x="240" y="746"/>
                  <a:pt x="243" y="748"/>
                  <a:pt x="246" y="748"/>
                </a:cubicBezTo>
                <a:cubicBezTo>
                  <a:pt x="249" y="748"/>
                  <a:pt x="251" y="746"/>
                  <a:pt x="252" y="744"/>
                </a:cubicBezTo>
                <a:cubicBezTo>
                  <a:pt x="272" y="751"/>
                  <a:pt x="272" y="751"/>
                  <a:pt x="272" y="751"/>
                </a:cubicBezTo>
                <a:cubicBezTo>
                  <a:pt x="272" y="751"/>
                  <a:pt x="272" y="751"/>
                  <a:pt x="272" y="752"/>
                </a:cubicBezTo>
                <a:cubicBezTo>
                  <a:pt x="272" y="755"/>
                  <a:pt x="275" y="757"/>
                  <a:pt x="278" y="757"/>
                </a:cubicBezTo>
                <a:cubicBezTo>
                  <a:pt x="281" y="757"/>
                  <a:pt x="283" y="756"/>
                  <a:pt x="283" y="753"/>
                </a:cubicBezTo>
                <a:cubicBezTo>
                  <a:pt x="323" y="758"/>
                  <a:pt x="323" y="758"/>
                  <a:pt x="323" y="758"/>
                </a:cubicBezTo>
                <a:cubicBezTo>
                  <a:pt x="323" y="758"/>
                  <a:pt x="323" y="758"/>
                  <a:pt x="323" y="758"/>
                </a:cubicBezTo>
                <a:cubicBezTo>
                  <a:pt x="323" y="762"/>
                  <a:pt x="326" y="764"/>
                  <a:pt x="329" y="764"/>
                </a:cubicBezTo>
                <a:cubicBezTo>
                  <a:pt x="332" y="764"/>
                  <a:pt x="335" y="762"/>
                  <a:pt x="335" y="759"/>
                </a:cubicBezTo>
                <a:cubicBezTo>
                  <a:pt x="379" y="761"/>
                  <a:pt x="379" y="761"/>
                  <a:pt x="379" y="761"/>
                </a:cubicBezTo>
                <a:cubicBezTo>
                  <a:pt x="379" y="761"/>
                  <a:pt x="379" y="762"/>
                  <a:pt x="379" y="762"/>
                </a:cubicBezTo>
                <a:cubicBezTo>
                  <a:pt x="379" y="765"/>
                  <a:pt x="381" y="768"/>
                  <a:pt x="385" y="768"/>
                </a:cubicBezTo>
                <a:cubicBezTo>
                  <a:pt x="388" y="768"/>
                  <a:pt x="390" y="765"/>
                  <a:pt x="390" y="762"/>
                </a:cubicBezTo>
                <a:cubicBezTo>
                  <a:pt x="390" y="762"/>
                  <a:pt x="390" y="761"/>
                  <a:pt x="390" y="761"/>
                </a:cubicBezTo>
                <a:cubicBezTo>
                  <a:pt x="435" y="759"/>
                  <a:pt x="435" y="759"/>
                  <a:pt x="435" y="759"/>
                </a:cubicBezTo>
                <a:cubicBezTo>
                  <a:pt x="436" y="761"/>
                  <a:pt x="438" y="763"/>
                  <a:pt x="441" y="763"/>
                </a:cubicBezTo>
                <a:cubicBezTo>
                  <a:pt x="444" y="763"/>
                  <a:pt x="447" y="761"/>
                  <a:pt x="447" y="758"/>
                </a:cubicBezTo>
                <a:cubicBezTo>
                  <a:pt x="486" y="753"/>
                  <a:pt x="486" y="753"/>
                  <a:pt x="486" y="753"/>
                </a:cubicBezTo>
                <a:cubicBezTo>
                  <a:pt x="486" y="756"/>
                  <a:pt x="489" y="758"/>
                  <a:pt x="492" y="758"/>
                </a:cubicBezTo>
                <a:cubicBezTo>
                  <a:pt x="495" y="758"/>
                  <a:pt x="497" y="756"/>
                  <a:pt x="497" y="752"/>
                </a:cubicBezTo>
                <a:cubicBezTo>
                  <a:pt x="497" y="752"/>
                  <a:pt x="497" y="751"/>
                  <a:pt x="497" y="751"/>
                </a:cubicBezTo>
                <a:cubicBezTo>
                  <a:pt x="517" y="744"/>
                  <a:pt x="517" y="744"/>
                  <a:pt x="517" y="744"/>
                </a:cubicBezTo>
                <a:cubicBezTo>
                  <a:pt x="518" y="747"/>
                  <a:pt x="520" y="748"/>
                  <a:pt x="523" y="748"/>
                </a:cubicBezTo>
                <a:cubicBezTo>
                  <a:pt x="526" y="748"/>
                  <a:pt x="529" y="746"/>
                  <a:pt x="529" y="742"/>
                </a:cubicBezTo>
                <a:cubicBezTo>
                  <a:pt x="529" y="741"/>
                  <a:pt x="528" y="740"/>
                  <a:pt x="528" y="739"/>
                </a:cubicBezTo>
                <a:cubicBezTo>
                  <a:pt x="638" y="669"/>
                  <a:pt x="638" y="669"/>
                  <a:pt x="638" y="669"/>
                </a:cubicBezTo>
                <a:cubicBezTo>
                  <a:pt x="639" y="671"/>
                  <a:pt x="641" y="672"/>
                  <a:pt x="643" y="672"/>
                </a:cubicBezTo>
                <a:cubicBezTo>
                  <a:pt x="646" y="672"/>
                  <a:pt x="649" y="669"/>
                  <a:pt x="649" y="666"/>
                </a:cubicBezTo>
                <a:cubicBezTo>
                  <a:pt x="649" y="664"/>
                  <a:pt x="648" y="662"/>
                  <a:pt x="646" y="661"/>
                </a:cubicBezTo>
                <a:cubicBezTo>
                  <a:pt x="726" y="545"/>
                  <a:pt x="726" y="545"/>
                  <a:pt x="726" y="545"/>
                </a:cubicBezTo>
                <a:cubicBezTo>
                  <a:pt x="727" y="546"/>
                  <a:pt x="728" y="546"/>
                  <a:pt x="729" y="546"/>
                </a:cubicBezTo>
                <a:cubicBezTo>
                  <a:pt x="732" y="546"/>
                  <a:pt x="735" y="543"/>
                  <a:pt x="735" y="540"/>
                </a:cubicBezTo>
                <a:cubicBezTo>
                  <a:pt x="735" y="537"/>
                  <a:pt x="733" y="535"/>
                  <a:pt x="731" y="535"/>
                </a:cubicBezTo>
                <a:cubicBezTo>
                  <a:pt x="762" y="390"/>
                  <a:pt x="762" y="390"/>
                  <a:pt x="762" y="390"/>
                </a:cubicBezTo>
                <a:cubicBezTo>
                  <a:pt x="762" y="390"/>
                  <a:pt x="762" y="390"/>
                  <a:pt x="763" y="390"/>
                </a:cubicBezTo>
                <a:cubicBezTo>
                  <a:pt x="766" y="390"/>
                  <a:pt x="769" y="387"/>
                  <a:pt x="769" y="384"/>
                </a:cubicBezTo>
                <a:cubicBezTo>
                  <a:pt x="769" y="381"/>
                  <a:pt x="766" y="378"/>
                  <a:pt x="763" y="378"/>
                </a:cubicBezTo>
                <a:close/>
                <a:moveTo>
                  <a:pt x="761" y="378"/>
                </a:moveTo>
                <a:cubicBezTo>
                  <a:pt x="759" y="379"/>
                  <a:pt x="757" y="381"/>
                  <a:pt x="757" y="383"/>
                </a:cubicBezTo>
                <a:cubicBezTo>
                  <a:pt x="703" y="383"/>
                  <a:pt x="703" y="383"/>
                  <a:pt x="703" y="383"/>
                </a:cubicBezTo>
                <a:cubicBezTo>
                  <a:pt x="703" y="379"/>
                  <a:pt x="699" y="375"/>
                  <a:pt x="695" y="375"/>
                </a:cubicBezTo>
                <a:cubicBezTo>
                  <a:pt x="695" y="375"/>
                  <a:pt x="694" y="376"/>
                  <a:pt x="694" y="376"/>
                </a:cubicBezTo>
                <a:cubicBezTo>
                  <a:pt x="690" y="349"/>
                  <a:pt x="690" y="349"/>
                  <a:pt x="690" y="349"/>
                </a:cubicBezTo>
                <a:cubicBezTo>
                  <a:pt x="670" y="226"/>
                  <a:pt x="670" y="226"/>
                  <a:pt x="670" y="226"/>
                </a:cubicBezTo>
                <a:cubicBezTo>
                  <a:pt x="673" y="226"/>
                  <a:pt x="676" y="223"/>
                  <a:pt x="676" y="220"/>
                </a:cubicBezTo>
                <a:cubicBezTo>
                  <a:pt x="680" y="220"/>
                  <a:pt x="680" y="220"/>
                  <a:pt x="680" y="220"/>
                </a:cubicBezTo>
                <a:cubicBezTo>
                  <a:pt x="725" y="227"/>
                  <a:pt x="725" y="227"/>
                  <a:pt x="725" y="227"/>
                </a:cubicBezTo>
                <a:cubicBezTo>
                  <a:pt x="724" y="228"/>
                  <a:pt x="724" y="228"/>
                  <a:pt x="724" y="228"/>
                </a:cubicBezTo>
                <a:cubicBezTo>
                  <a:pt x="724" y="232"/>
                  <a:pt x="727" y="234"/>
                  <a:pt x="730" y="234"/>
                </a:cubicBezTo>
                <a:cubicBezTo>
                  <a:pt x="730" y="234"/>
                  <a:pt x="731" y="234"/>
                  <a:pt x="731" y="234"/>
                </a:cubicBezTo>
                <a:lnTo>
                  <a:pt x="761" y="378"/>
                </a:lnTo>
                <a:close/>
                <a:moveTo>
                  <a:pt x="492" y="747"/>
                </a:moveTo>
                <a:cubicBezTo>
                  <a:pt x="488" y="747"/>
                  <a:pt x="486" y="749"/>
                  <a:pt x="486" y="752"/>
                </a:cubicBezTo>
                <a:cubicBezTo>
                  <a:pt x="447" y="757"/>
                  <a:pt x="447" y="757"/>
                  <a:pt x="447" y="757"/>
                </a:cubicBezTo>
                <a:cubicBezTo>
                  <a:pt x="446" y="755"/>
                  <a:pt x="446" y="754"/>
                  <a:pt x="445" y="753"/>
                </a:cubicBezTo>
                <a:cubicBezTo>
                  <a:pt x="494" y="695"/>
                  <a:pt x="494" y="695"/>
                  <a:pt x="494" y="695"/>
                </a:cubicBezTo>
                <a:cubicBezTo>
                  <a:pt x="495" y="696"/>
                  <a:pt x="497" y="696"/>
                  <a:pt x="499" y="696"/>
                </a:cubicBezTo>
                <a:cubicBezTo>
                  <a:pt x="504" y="696"/>
                  <a:pt x="507" y="693"/>
                  <a:pt x="507" y="688"/>
                </a:cubicBezTo>
                <a:cubicBezTo>
                  <a:pt x="507" y="688"/>
                  <a:pt x="507" y="688"/>
                  <a:pt x="507" y="688"/>
                </a:cubicBezTo>
                <a:cubicBezTo>
                  <a:pt x="584" y="680"/>
                  <a:pt x="584" y="680"/>
                  <a:pt x="584" y="680"/>
                </a:cubicBezTo>
                <a:cubicBezTo>
                  <a:pt x="586" y="680"/>
                  <a:pt x="586" y="680"/>
                  <a:pt x="586" y="680"/>
                </a:cubicBezTo>
                <a:cubicBezTo>
                  <a:pt x="586" y="681"/>
                  <a:pt x="586" y="682"/>
                  <a:pt x="587" y="683"/>
                </a:cubicBezTo>
                <a:cubicBezTo>
                  <a:pt x="496" y="748"/>
                  <a:pt x="496" y="748"/>
                  <a:pt x="496" y="748"/>
                </a:cubicBezTo>
                <a:cubicBezTo>
                  <a:pt x="495" y="747"/>
                  <a:pt x="493" y="747"/>
                  <a:pt x="492" y="747"/>
                </a:cubicBezTo>
                <a:close/>
                <a:moveTo>
                  <a:pt x="393" y="691"/>
                </a:moveTo>
                <a:cubicBezTo>
                  <a:pt x="393" y="687"/>
                  <a:pt x="389" y="683"/>
                  <a:pt x="385" y="683"/>
                </a:cubicBezTo>
                <a:cubicBezTo>
                  <a:pt x="385" y="572"/>
                  <a:pt x="385" y="572"/>
                  <a:pt x="385" y="572"/>
                </a:cubicBezTo>
                <a:cubicBezTo>
                  <a:pt x="392" y="572"/>
                  <a:pt x="397" y="567"/>
                  <a:pt x="397" y="560"/>
                </a:cubicBezTo>
                <a:cubicBezTo>
                  <a:pt x="397" y="560"/>
                  <a:pt x="397" y="560"/>
                  <a:pt x="397" y="560"/>
                </a:cubicBezTo>
                <a:cubicBezTo>
                  <a:pt x="493" y="557"/>
                  <a:pt x="493" y="557"/>
                  <a:pt x="493" y="557"/>
                </a:cubicBezTo>
                <a:cubicBezTo>
                  <a:pt x="534" y="556"/>
                  <a:pt x="534" y="556"/>
                  <a:pt x="534" y="556"/>
                </a:cubicBezTo>
                <a:cubicBezTo>
                  <a:pt x="534" y="561"/>
                  <a:pt x="537" y="565"/>
                  <a:pt x="541" y="566"/>
                </a:cubicBezTo>
                <a:cubicBezTo>
                  <a:pt x="501" y="680"/>
                  <a:pt x="501" y="680"/>
                  <a:pt x="501" y="680"/>
                </a:cubicBezTo>
                <a:cubicBezTo>
                  <a:pt x="500" y="679"/>
                  <a:pt x="500" y="679"/>
                  <a:pt x="499" y="679"/>
                </a:cubicBezTo>
                <a:cubicBezTo>
                  <a:pt x="494" y="679"/>
                  <a:pt x="490" y="683"/>
                  <a:pt x="490" y="688"/>
                </a:cubicBezTo>
                <a:cubicBezTo>
                  <a:pt x="490" y="688"/>
                  <a:pt x="490" y="688"/>
                  <a:pt x="490" y="688"/>
                </a:cubicBezTo>
                <a:cubicBezTo>
                  <a:pt x="486" y="688"/>
                  <a:pt x="486" y="688"/>
                  <a:pt x="486" y="688"/>
                </a:cubicBezTo>
                <a:lnTo>
                  <a:pt x="393" y="691"/>
                </a:lnTo>
                <a:close/>
                <a:moveTo>
                  <a:pt x="376" y="691"/>
                </a:moveTo>
                <a:cubicBezTo>
                  <a:pt x="279" y="688"/>
                  <a:pt x="279" y="688"/>
                  <a:pt x="279" y="688"/>
                </a:cubicBezTo>
                <a:cubicBezTo>
                  <a:pt x="279" y="684"/>
                  <a:pt x="275" y="680"/>
                  <a:pt x="271" y="680"/>
                </a:cubicBezTo>
                <a:cubicBezTo>
                  <a:pt x="270" y="680"/>
                  <a:pt x="269" y="680"/>
                  <a:pt x="269" y="681"/>
                </a:cubicBezTo>
                <a:cubicBezTo>
                  <a:pt x="255" y="642"/>
                  <a:pt x="255" y="642"/>
                  <a:pt x="255" y="642"/>
                </a:cubicBezTo>
                <a:cubicBezTo>
                  <a:pt x="228" y="567"/>
                  <a:pt x="228" y="567"/>
                  <a:pt x="228" y="567"/>
                </a:cubicBezTo>
                <a:cubicBezTo>
                  <a:pt x="232" y="565"/>
                  <a:pt x="236" y="561"/>
                  <a:pt x="236" y="556"/>
                </a:cubicBezTo>
                <a:cubicBezTo>
                  <a:pt x="296" y="558"/>
                  <a:pt x="296" y="558"/>
                  <a:pt x="296" y="558"/>
                </a:cubicBezTo>
                <a:cubicBezTo>
                  <a:pt x="372" y="560"/>
                  <a:pt x="372" y="560"/>
                  <a:pt x="372" y="560"/>
                </a:cubicBezTo>
                <a:cubicBezTo>
                  <a:pt x="372" y="560"/>
                  <a:pt x="372" y="560"/>
                  <a:pt x="372" y="560"/>
                </a:cubicBezTo>
                <a:cubicBezTo>
                  <a:pt x="372" y="567"/>
                  <a:pt x="377" y="572"/>
                  <a:pt x="384" y="572"/>
                </a:cubicBezTo>
                <a:cubicBezTo>
                  <a:pt x="384" y="683"/>
                  <a:pt x="384" y="683"/>
                  <a:pt x="384" y="683"/>
                </a:cubicBezTo>
                <a:cubicBezTo>
                  <a:pt x="380" y="683"/>
                  <a:pt x="376" y="686"/>
                  <a:pt x="376" y="691"/>
                </a:cubicBezTo>
                <a:close/>
                <a:moveTo>
                  <a:pt x="175" y="671"/>
                </a:moveTo>
                <a:cubicBezTo>
                  <a:pt x="174" y="671"/>
                  <a:pt x="173" y="671"/>
                  <a:pt x="172" y="672"/>
                </a:cubicBezTo>
                <a:cubicBezTo>
                  <a:pt x="106" y="556"/>
                  <a:pt x="106" y="556"/>
                  <a:pt x="106" y="556"/>
                </a:cubicBezTo>
                <a:cubicBezTo>
                  <a:pt x="108" y="555"/>
                  <a:pt x="110" y="553"/>
                  <a:pt x="110" y="550"/>
                </a:cubicBezTo>
                <a:cubicBezTo>
                  <a:pt x="160" y="553"/>
                  <a:pt x="160" y="553"/>
                  <a:pt x="160" y="553"/>
                </a:cubicBezTo>
                <a:cubicBezTo>
                  <a:pt x="211" y="555"/>
                  <a:pt x="211" y="555"/>
                  <a:pt x="211" y="555"/>
                </a:cubicBezTo>
                <a:cubicBezTo>
                  <a:pt x="211" y="562"/>
                  <a:pt x="217" y="567"/>
                  <a:pt x="224" y="567"/>
                </a:cubicBezTo>
                <a:cubicBezTo>
                  <a:pt x="225" y="567"/>
                  <a:pt x="226" y="567"/>
                  <a:pt x="227" y="567"/>
                </a:cubicBezTo>
                <a:cubicBezTo>
                  <a:pt x="268" y="681"/>
                  <a:pt x="268" y="681"/>
                  <a:pt x="268" y="681"/>
                </a:cubicBezTo>
                <a:cubicBezTo>
                  <a:pt x="265" y="682"/>
                  <a:pt x="263" y="684"/>
                  <a:pt x="262" y="687"/>
                </a:cubicBezTo>
                <a:cubicBezTo>
                  <a:pt x="193" y="680"/>
                  <a:pt x="193" y="680"/>
                  <a:pt x="193" y="680"/>
                </a:cubicBezTo>
                <a:cubicBezTo>
                  <a:pt x="184" y="679"/>
                  <a:pt x="184" y="679"/>
                  <a:pt x="184" y="679"/>
                </a:cubicBezTo>
                <a:cubicBezTo>
                  <a:pt x="184" y="679"/>
                  <a:pt x="184" y="679"/>
                  <a:pt x="184" y="679"/>
                </a:cubicBezTo>
                <a:cubicBezTo>
                  <a:pt x="184" y="675"/>
                  <a:pt x="180" y="671"/>
                  <a:pt x="175" y="671"/>
                </a:cubicBezTo>
                <a:close/>
                <a:moveTo>
                  <a:pt x="176" y="97"/>
                </a:moveTo>
                <a:cubicBezTo>
                  <a:pt x="180" y="97"/>
                  <a:pt x="184" y="93"/>
                  <a:pt x="184" y="89"/>
                </a:cubicBezTo>
                <a:cubicBezTo>
                  <a:pt x="184" y="88"/>
                  <a:pt x="184" y="88"/>
                  <a:pt x="184" y="88"/>
                </a:cubicBezTo>
                <a:cubicBezTo>
                  <a:pt x="262" y="80"/>
                  <a:pt x="262" y="80"/>
                  <a:pt x="262" y="80"/>
                </a:cubicBezTo>
                <a:cubicBezTo>
                  <a:pt x="262" y="83"/>
                  <a:pt x="264" y="86"/>
                  <a:pt x="267" y="87"/>
                </a:cubicBezTo>
                <a:cubicBezTo>
                  <a:pt x="229" y="194"/>
                  <a:pt x="229" y="194"/>
                  <a:pt x="229" y="194"/>
                </a:cubicBezTo>
                <a:cubicBezTo>
                  <a:pt x="227" y="201"/>
                  <a:pt x="227" y="201"/>
                  <a:pt x="227" y="201"/>
                </a:cubicBezTo>
                <a:cubicBezTo>
                  <a:pt x="226" y="200"/>
                  <a:pt x="224" y="200"/>
                  <a:pt x="223" y="200"/>
                </a:cubicBezTo>
                <a:cubicBezTo>
                  <a:pt x="216" y="200"/>
                  <a:pt x="210" y="205"/>
                  <a:pt x="210" y="212"/>
                </a:cubicBezTo>
                <a:cubicBezTo>
                  <a:pt x="160" y="215"/>
                  <a:pt x="160" y="215"/>
                  <a:pt x="160" y="215"/>
                </a:cubicBezTo>
                <a:cubicBezTo>
                  <a:pt x="110" y="217"/>
                  <a:pt x="110" y="217"/>
                  <a:pt x="110" y="217"/>
                </a:cubicBezTo>
                <a:cubicBezTo>
                  <a:pt x="110" y="214"/>
                  <a:pt x="109" y="211"/>
                  <a:pt x="106" y="210"/>
                </a:cubicBezTo>
                <a:cubicBezTo>
                  <a:pt x="171" y="96"/>
                  <a:pt x="171" y="96"/>
                  <a:pt x="171" y="96"/>
                </a:cubicBezTo>
                <a:cubicBezTo>
                  <a:pt x="173" y="97"/>
                  <a:pt x="174" y="97"/>
                  <a:pt x="176" y="97"/>
                </a:cubicBezTo>
                <a:close/>
                <a:moveTo>
                  <a:pt x="376" y="76"/>
                </a:moveTo>
                <a:cubicBezTo>
                  <a:pt x="377" y="80"/>
                  <a:pt x="380" y="84"/>
                  <a:pt x="384" y="84"/>
                </a:cubicBezTo>
                <a:cubicBezTo>
                  <a:pt x="384" y="196"/>
                  <a:pt x="384" y="196"/>
                  <a:pt x="384" y="196"/>
                </a:cubicBezTo>
                <a:cubicBezTo>
                  <a:pt x="377" y="196"/>
                  <a:pt x="372" y="201"/>
                  <a:pt x="372" y="208"/>
                </a:cubicBezTo>
                <a:cubicBezTo>
                  <a:pt x="276" y="210"/>
                  <a:pt x="276" y="210"/>
                  <a:pt x="276" y="210"/>
                </a:cubicBezTo>
                <a:cubicBezTo>
                  <a:pt x="235" y="211"/>
                  <a:pt x="235" y="211"/>
                  <a:pt x="235" y="211"/>
                </a:cubicBezTo>
                <a:cubicBezTo>
                  <a:pt x="235" y="207"/>
                  <a:pt x="232" y="203"/>
                  <a:pt x="228" y="201"/>
                </a:cubicBezTo>
                <a:cubicBezTo>
                  <a:pt x="268" y="88"/>
                  <a:pt x="268" y="88"/>
                  <a:pt x="268" y="88"/>
                </a:cubicBezTo>
                <a:cubicBezTo>
                  <a:pt x="269" y="88"/>
                  <a:pt x="270" y="88"/>
                  <a:pt x="270" y="88"/>
                </a:cubicBezTo>
                <a:cubicBezTo>
                  <a:pt x="275" y="88"/>
                  <a:pt x="279" y="84"/>
                  <a:pt x="279" y="79"/>
                </a:cubicBezTo>
                <a:cubicBezTo>
                  <a:pt x="279" y="79"/>
                  <a:pt x="279" y="79"/>
                  <a:pt x="279" y="79"/>
                </a:cubicBezTo>
                <a:cubicBezTo>
                  <a:pt x="283" y="79"/>
                  <a:pt x="283" y="79"/>
                  <a:pt x="283" y="79"/>
                </a:cubicBezTo>
                <a:lnTo>
                  <a:pt x="376" y="76"/>
                </a:lnTo>
                <a:close/>
                <a:moveTo>
                  <a:pt x="394" y="76"/>
                </a:moveTo>
                <a:cubicBezTo>
                  <a:pt x="490" y="79"/>
                  <a:pt x="490" y="79"/>
                  <a:pt x="490" y="79"/>
                </a:cubicBezTo>
                <a:cubicBezTo>
                  <a:pt x="490" y="83"/>
                  <a:pt x="494" y="87"/>
                  <a:pt x="499" y="87"/>
                </a:cubicBezTo>
                <a:cubicBezTo>
                  <a:pt x="499" y="87"/>
                  <a:pt x="500" y="87"/>
                  <a:pt x="501" y="87"/>
                </a:cubicBezTo>
                <a:cubicBezTo>
                  <a:pt x="514" y="125"/>
                  <a:pt x="514" y="125"/>
                  <a:pt x="514" y="125"/>
                </a:cubicBezTo>
                <a:cubicBezTo>
                  <a:pt x="541" y="201"/>
                  <a:pt x="541" y="201"/>
                  <a:pt x="541" y="201"/>
                </a:cubicBezTo>
                <a:cubicBezTo>
                  <a:pt x="537" y="202"/>
                  <a:pt x="533" y="206"/>
                  <a:pt x="533" y="211"/>
                </a:cubicBezTo>
                <a:cubicBezTo>
                  <a:pt x="473" y="210"/>
                  <a:pt x="473" y="210"/>
                  <a:pt x="473" y="210"/>
                </a:cubicBezTo>
                <a:cubicBezTo>
                  <a:pt x="397" y="208"/>
                  <a:pt x="397" y="208"/>
                  <a:pt x="397" y="208"/>
                </a:cubicBezTo>
                <a:cubicBezTo>
                  <a:pt x="396" y="201"/>
                  <a:pt x="391" y="196"/>
                  <a:pt x="385" y="196"/>
                </a:cubicBezTo>
                <a:cubicBezTo>
                  <a:pt x="385" y="84"/>
                  <a:pt x="385" y="84"/>
                  <a:pt x="385" y="84"/>
                </a:cubicBezTo>
                <a:cubicBezTo>
                  <a:pt x="390" y="84"/>
                  <a:pt x="393" y="81"/>
                  <a:pt x="394" y="76"/>
                </a:cubicBezTo>
                <a:close/>
                <a:moveTo>
                  <a:pt x="594" y="97"/>
                </a:moveTo>
                <a:cubicBezTo>
                  <a:pt x="595" y="97"/>
                  <a:pt x="597" y="97"/>
                  <a:pt x="598" y="96"/>
                </a:cubicBezTo>
                <a:cubicBezTo>
                  <a:pt x="664" y="211"/>
                  <a:pt x="664" y="211"/>
                  <a:pt x="664" y="211"/>
                </a:cubicBezTo>
                <a:cubicBezTo>
                  <a:pt x="661" y="212"/>
                  <a:pt x="660" y="214"/>
                  <a:pt x="659" y="217"/>
                </a:cubicBezTo>
                <a:cubicBezTo>
                  <a:pt x="609" y="215"/>
                  <a:pt x="609" y="215"/>
                  <a:pt x="609" y="215"/>
                </a:cubicBezTo>
                <a:cubicBezTo>
                  <a:pt x="558" y="212"/>
                  <a:pt x="558" y="212"/>
                  <a:pt x="558" y="212"/>
                </a:cubicBezTo>
                <a:cubicBezTo>
                  <a:pt x="558" y="205"/>
                  <a:pt x="552" y="200"/>
                  <a:pt x="545" y="200"/>
                </a:cubicBezTo>
                <a:cubicBezTo>
                  <a:pt x="544" y="200"/>
                  <a:pt x="543" y="200"/>
                  <a:pt x="542" y="200"/>
                </a:cubicBezTo>
                <a:cubicBezTo>
                  <a:pt x="501" y="86"/>
                  <a:pt x="501" y="86"/>
                  <a:pt x="501" y="86"/>
                </a:cubicBezTo>
                <a:cubicBezTo>
                  <a:pt x="504" y="85"/>
                  <a:pt x="506" y="83"/>
                  <a:pt x="507" y="80"/>
                </a:cubicBezTo>
                <a:cubicBezTo>
                  <a:pt x="575" y="87"/>
                  <a:pt x="575" y="87"/>
                  <a:pt x="575" y="87"/>
                </a:cubicBezTo>
                <a:cubicBezTo>
                  <a:pt x="585" y="88"/>
                  <a:pt x="585" y="88"/>
                  <a:pt x="585" y="88"/>
                </a:cubicBezTo>
                <a:cubicBezTo>
                  <a:pt x="585" y="88"/>
                  <a:pt x="585" y="88"/>
                  <a:pt x="585" y="89"/>
                </a:cubicBezTo>
                <a:cubicBezTo>
                  <a:pt x="585" y="93"/>
                  <a:pt x="589" y="97"/>
                  <a:pt x="594" y="97"/>
                </a:cubicBezTo>
                <a:close/>
                <a:moveTo>
                  <a:pt x="686" y="383"/>
                </a:moveTo>
                <a:cubicBezTo>
                  <a:pt x="575" y="383"/>
                  <a:pt x="575" y="383"/>
                  <a:pt x="575" y="383"/>
                </a:cubicBezTo>
                <a:cubicBezTo>
                  <a:pt x="574" y="377"/>
                  <a:pt x="569" y="371"/>
                  <a:pt x="562" y="371"/>
                </a:cubicBezTo>
                <a:cubicBezTo>
                  <a:pt x="562" y="371"/>
                  <a:pt x="562" y="372"/>
                  <a:pt x="561" y="372"/>
                </a:cubicBezTo>
                <a:cubicBezTo>
                  <a:pt x="547" y="225"/>
                  <a:pt x="547" y="225"/>
                  <a:pt x="547" y="225"/>
                </a:cubicBezTo>
                <a:cubicBezTo>
                  <a:pt x="553" y="224"/>
                  <a:pt x="558" y="219"/>
                  <a:pt x="558" y="213"/>
                </a:cubicBezTo>
                <a:cubicBezTo>
                  <a:pt x="659" y="218"/>
                  <a:pt x="659" y="218"/>
                  <a:pt x="659" y="218"/>
                </a:cubicBezTo>
                <a:cubicBezTo>
                  <a:pt x="659" y="218"/>
                  <a:pt x="659" y="218"/>
                  <a:pt x="659" y="218"/>
                </a:cubicBezTo>
                <a:cubicBezTo>
                  <a:pt x="659" y="223"/>
                  <a:pt x="663" y="227"/>
                  <a:pt x="668" y="227"/>
                </a:cubicBezTo>
                <a:cubicBezTo>
                  <a:pt x="668" y="227"/>
                  <a:pt x="669" y="227"/>
                  <a:pt x="669" y="227"/>
                </a:cubicBezTo>
                <a:cubicBezTo>
                  <a:pt x="693" y="376"/>
                  <a:pt x="693" y="376"/>
                  <a:pt x="693" y="376"/>
                </a:cubicBezTo>
                <a:cubicBezTo>
                  <a:pt x="690" y="376"/>
                  <a:pt x="687" y="379"/>
                  <a:pt x="686" y="383"/>
                </a:cubicBezTo>
                <a:close/>
                <a:moveTo>
                  <a:pt x="546" y="542"/>
                </a:moveTo>
                <a:cubicBezTo>
                  <a:pt x="539" y="542"/>
                  <a:pt x="534" y="548"/>
                  <a:pt x="534" y="555"/>
                </a:cubicBezTo>
                <a:cubicBezTo>
                  <a:pt x="534" y="555"/>
                  <a:pt x="534" y="555"/>
                  <a:pt x="534" y="555"/>
                </a:cubicBezTo>
                <a:cubicBezTo>
                  <a:pt x="436" y="558"/>
                  <a:pt x="436" y="558"/>
                  <a:pt x="436" y="558"/>
                </a:cubicBezTo>
                <a:cubicBezTo>
                  <a:pt x="397" y="559"/>
                  <a:pt x="397" y="559"/>
                  <a:pt x="397" y="559"/>
                </a:cubicBezTo>
                <a:cubicBezTo>
                  <a:pt x="396" y="553"/>
                  <a:pt x="391" y="548"/>
                  <a:pt x="385" y="547"/>
                </a:cubicBezTo>
                <a:cubicBezTo>
                  <a:pt x="385" y="401"/>
                  <a:pt x="385" y="401"/>
                  <a:pt x="385" y="401"/>
                </a:cubicBezTo>
                <a:cubicBezTo>
                  <a:pt x="395" y="401"/>
                  <a:pt x="402" y="394"/>
                  <a:pt x="402" y="384"/>
                </a:cubicBezTo>
                <a:cubicBezTo>
                  <a:pt x="550" y="384"/>
                  <a:pt x="550" y="384"/>
                  <a:pt x="550" y="384"/>
                </a:cubicBezTo>
                <a:cubicBezTo>
                  <a:pt x="550" y="390"/>
                  <a:pt x="554" y="395"/>
                  <a:pt x="560" y="396"/>
                </a:cubicBezTo>
                <a:cubicBezTo>
                  <a:pt x="547" y="542"/>
                  <a:pt x="547" y="542"/>
                  <a:pt x="547" y="542"/>
                </a:cubicBezTo>
                <a:cubicBezTo>
                  <a:pt x="546" y="542"/>
                  <a:pt x="546" y="542"/>
                  <a:pt x="546" y="542"/>
                </a:cubicBezTo>
                <a:close/>
                <a:moveTo>
                  <a:pt x="372" y="559"/>
                </a:moveTo>
                <a:cubicBezTo>
                  <a:pt x="240" y="555"/>
                  <a:pt x="240" y="555"/>
                  <a:pt x="240" y="555"/>
                </a:cubicBezTo>
                <a:cubicBezTo>
                  <a:pt x="236" y="555"/>
                  <a:pt x="236" y="555"/>
                  <a:pt x="236" y="555"/>
                </a:cubicBezTo>
                <a:cubicBezTo>
                  <a:pt x="236" y="555"/>
                  <a:pt x="236" y="555"/>
                  <a:pt x="236" y="555"/>
                </a:cubicBezTo>
                <a:cubicBezTo>
                  <a:pt x="236" y="548"/>
                  <a:pt x="231" y="542"/>
                  <a:pt x="224" y="542"/>
                </a:cubicBezTo>
                <a:cubicBezTo>
                  <a:pt x="223" y="542"/>
                  <a:pt x="223" y="542"/>
                  <a:pt x="223" y="542"/>
                </a:cubicBezTo>
                <a:cubicBezTo>
                  <a:pt x="209" y="396"/>
                  <a:pt x="209" y="396"/>
                  <a:pt x="209" y="396"/>
                </a:cubicBezTo>
                <a:cubicBezTo>
                  <a:pt x="215" y="395"/>
                  <a:pt x="219" y="390"/>
                  <a:pt x="219" y="384"/>
                </a:cubicBezTo>
                <a:cubicBezTo>
                  <a:pt x="368" y="384"/>
                  <a:pt x="368" y="384"/>
                  <a:pt x="368" y="384"/>
                </a:cubicBezTo>
                <a:cubicBezTo>
                  <a:pt x="368" y="393"/>
                  <a:pt x="375" y="401"/>
                  <a:pt x="384" y="401"/>
                </a:cubicBezTo>
                <a:cubicBezTo>
                  <a:pt x="384" y="547"/>
                  <a:pt x="384" y="547"/>
                  <a:pt x="384" y="547"/>
                </a:cubicBezTo>
                <a:cubicBezTo>
                  <a:pt x="378" y="547"/>
                  <a:pt x="372" y="552"/>
                  <a:pt x="372" y="559"/>
                </a:cubicBezTo>
                <a:close/>
                <a:moveTo>
                  <a:pt x="223" y="225"/>
                </a:moveTo>
                <a:cubicBezTo>
                  <a:pt x="230" y="225"/>
                  <a:pt x="235" y="219"/>
                  <a:pt x="235" y="212"/>
                </a:cubicBezTo>
                <a:cubicBezTo>
                  <a:pt x="235" y="212"/>
                  <a:pt x="235" y="212"/>
                  <a:pt x="235" y="212"/>
                </a:cubicBezTo>
                <a:cubicBezTo>
                  <a:pt x="333" y="210"/>
                  <a:pt x="333" y="210"/>
                  <a:pt x="333" y="210"/>
                </a:cubicBezTo>
                <a:cubicBezTo>
                  <a:pt x="372" y="209"/>
                  <a:pt x="372" y="209"/>
                  <a:pt x="372" y="209"/>
                </a:cubicBezTo>
                <a:cubicBezTo>
                  <a:pt x="372" y="215"/>
                  <a:pt x="377" y="221"/>
                  <a:pt x="384" y="221"/>
                </a:cubicBezTo>
                <a:cubicBezTo>
                  <a:pt x="384" y="367"/>
                  <a:pt x="384" y="367"/>
                  <a:pt x="384" y="367"/>
                </a:cubicBezTo>
                <a:cubicBezTo>
                  <a:pt x="375" y="367"/>
                  <a:pt x="368" y="374"/>
                  <a:pt x="368" y="383"/>
                </a:cubicBezTo>
                <a:cubicBezTo>
                  <a:pt x="219" y="383"/>
                  <a:pt x="219" y="383"/>
                  <a:pt x="219" y="383"/>
                </a:cubicBezTo>
                <a:cubicBezTo>
                  <a:pt x="219" y="377"/>
                  <a:pt x="215" y="372"/>
                  <a:pt x="209" y="371"/>
                </a:cubicBezTo>
                <a:cubicBezTo>
                  <a:pt x="223" y="225"/>
                  <a:pt x="223" y="225"/>
                  <a:pt x="223" y="225"/>
                </a:cubicBezTo>
                <a:cubicBezTo>
                  <a:pt x="223" y="225"/>
                  <a:pt x="223" y="225"/>
                  <a:pt x="223" y="225"/>
                </a:cubicBezTo>
                <a:close/>
                <a:moveTo>
                  <a:pt x="397" y="208"/>
                </a:moveTo>
                <a:cubicBezTo>
                  <a:pt x="529" y="212"/>
                  <a:pt x="529" y="212"/>
                  <a:pt x="529" y="212"/>
                </a:cubicBezTo>
                <a:cubicBezTo>
                  <a:pt x="533" y="212"/>
                  <a:pt x="533" y="212"/>
                  <a:pt x="533" y="212"/>
                </a:cubicBezTo>
                <a:cubicBezTo>
                  <a:pt x="533" y="212"/>
                  <a:pt x="533" y="212"/>
                  <a:pt x="533" y="212"/>
                </a:cubicBezTo>
                <a:cubicBezTo>
                  <a:pt x="533" y="219"/>
                  <a:pt x="538" y="225"/>
                  <a:pt x="545" y="225"/>
                </a:cubicBezTo>
                <a:cubicBezTo>
                  <a:pt x="546" y="225"/>
                  <a:pt x="546" y="225"/>
                  <a:pt x="547" y="225"/>
                </a:cubicBezTo>
                <a:cubicBezTo>
                  <a:pt x="560" y="372"/>
                  <a:pt x="560" y="372"/>
                  <a:pt x="560" y="372"/>
                </a:cubicBezTo>
                <a:cubicBezTo>
                  <a:pt x="555" y="373"/>
                  <a:pt x="550" y="377"/>
                  <a:pt x="550" y="383"/>
                </a:cubicBezTo>
                <a:cubicBezTo>
                  <a:pt x="402" y="383"/>
                  <a:pt x="402" y="383"/>
                  <a:pt x="402" y="383"/>
                </a:cubicBezTo>
                <a:cubicBezTo>
                  <a:pt x="402" y="374"/>
                  <a:pt x="394" y="367"/>
                  <a:pt x="385" y="367"/>
                </a:cubicBezTo>
                <a:cubicBezTo>
                  <a:pt x="385" y="221"/>
                  <a:pt x="385" y="221"/>
                  <a:pt x="385" y="221"/>
                </a:cubicBezTo>
                <a:cubicBezTo>
                  <a:pt x="391" y="220"/>
                  <a:pt x="397" y="215"/>
                  <a:pt x="397" y="208"/>
                </a:cubicBezTo>
                <a:close/>
                <a:moveTo>
                  <a:pt x="102" y="226"/>
                </a:moveTo>
                <a:cubicBezTo>
                  <a:pt x="106" y="226"/>
                  <a:pt x="110" y="222"/>
                  <a:pt x="110" y="218"/>
                </a:cubicBezTo>
                <a:cubicBezTo>
                  <a:pt x="194" y="214"/>
                  <a:pt x="194" y="214"/>
                  <a:pt x="194" y="214"/>
                </a:cubicBezTo>
                <a:cubicBezTo>
                  <a:pt x="210" y="213"/>
                  <a:pt x="210" y="213"/>
                  <a:pt x="210" y="213"/>
                </a:cubicBezTo>
                <a:cubicBezTo>
                  <a:pt x="211" y="219"/>
                  <a:pt x="216" y="224"/>
                  <a:pt x="222" y="225"/>
                </a:cubicBezTo>
                <a:cubicBezTo>
                  <a:pt x="218" y="267"/>
                  <a:pt x="218" y="267"/>
                  <a:pt x="218" y="267"/>
                </a:cubicBezTo>
                <a:cubicBezTo>
                  <a:pt x="208" y="371"/>
                  <a:pt x="208" y="371"/>
                  <a:pt x="208" y="371"/>
                </a:cubicBezTo>
                <a:cubicBezTo>
                  <a:pt x="208" y="371"/>
                  <a:pt x="207" y="371"/>
                  <a:pt x="207" y="371"/>
                </a:cubicBezTo>
                <a:cubicBezTo>
                  <a:pt x="200" y="371"/>
                  <a:pt x="194" y="376"/>
                  <a:pt x="194" y="383"/>
                </a:cubicBezTo>
                <a:cubicBezTo>
                  <a:pt x="83" y="383"/>
                  <a:pt x="83" y="383"/>
                  <a:pt x="83" y="383"/>
                </a:cubicBezTo>
                <a:cubicBezTo>
                  <a:pt x="83" y="379"/>
                  <a:pt x="80" y="375"/>
                  <a:pt x="76" y="375"/>
                </a:cubicBezTo>
                <a:cubicBezTo>
                  <a:pt x="100" y="226"/>
                  <a:pt x="100" y="226"/>
                  <a:pt x="100" y="226"/>
                </a:cubicBezTo>
                <a:cubicBezTo>
                  <a:pt x="101" y="226"/>
                  <a:pt x="101" y="226"/>
                  <a:pt x="102" y="226"/>
                </a:cubicBezTo>
                <a:close/>
                <a:moveTo>
                  <a:pt x="83" y="384"/>
                </a:moveTo>
                <a:cubicBezTo>
                  <a:pt x="194" y="384"/>
                  <a:pt x="194" y="384"/>
                  <a:pt x="194" y="384"/>
                </a:cubicBezTo>
                <a:cubicBezTo>
                  <a:pt x="195" y="391"/>
                  <a:pt x="200" y="396"/>
                  <a:pt x="207" y="396"/>
                </a:cubicBezTo>
                <a:cubicBezTo>
                  <a:pt x="207" y="396"/>
                  <a:pt x="208" y="396"/>
                  <a:pt x="208" y="396"/>
                </a:cubicBezTo>
                <a:cubicBezTo>
                  <a:pt x="222" y="542"/>
                  <a:pt x="222" y="542"/>
                  <a:pt x="222" y="542"/>
                </a:cubicBezTo>
                <a:cubicBezTo>
                  <a:pt x="216" y="543"/>
                  <a:pt x="212" y="548"/>
                  <a:pt x="211" y="554"/>
                </a:cubicBezTo>
                <a:cubicBezTo>
                  <a:pt x="110" y="549"/>
                  <a:pt x="110" y="549"/>
                  <a:pt x="110" y="549"/>
                </a:cubicBezTo>
                <a:cubicBezTo>
                  <a:pt x="110" y="549"/>
                  <a:pt x="110" y="549"/>
                  <a:pt x="110" y="549"/>
                </a:cubicBezTo>
                <a:cubicBezTo>
                  <a:pt x="110" y="544"/>
                  <a:pt x="106" y="540"/>
                  <a:pt x="102" y="540"/>
                </a:cubicBezTo>
                <a:cubicBezTo>
                  <a:pt x="101" y="540"/>
                  <a:pt x="101" y="540"/>
                  <a:pt x="100" y="541"/>
                </a:cubicBezTo>
                <a:cubicBezTo>
                  <a:pt x="76" y="392"/>
                  <a:pt x="76" y="392"/>
                  <a:pt x="76" y="392"/>
                </a:cubicBezTo>
                <a:cubicBezTo>
                  <a:pt x="80" y="391"/>
                  <a:pt x="83" y="388"/>
                  <a:pt x="83" y="384"/>
                </a:cubicBezTo>
                <a:close/>
                <a:moveTo>
                  <a:pt x="594" y="671"/>
                </a:moveTo>
                <a:cubicBezTo>
                  <a:pt x="589" y="671"/>
                  <a:pt x="586" y="675"/>
                  <a:pt x="586" y="679"/>
                </a:cubicBezTo>
                <a:cubicBezTo>
                  <a:pt x="586" y="679"/>
                  <a:pt x="586" y="679"/>
                  <a:pt x="586" y="679"/>
                </a:cubicBezTo>
                <a:cubicBezTo>
                  <a:pt x="507" y="687"/>
                  <a:pt x="507" y="687"/>
                  <a:pt x="507" y="687"/>
                </a:cubicBezTo>
                <a:cubicBezTo>
                  <a:pt x="507" y="684"/>
                  <a:pt x="505" y="681"/>
                  <a:pt x="502" y="680"/>
                </a:cubicBezTo>
                <a:cubicBezTo>
                  <a:pt x="540" y="574"/>
                  <a:pt x="540" y="574"/>
                  <a:pt x="540" y="574"/>
                </a:cubicBezTo>
                <a:cubicBezTo>
                  <a:pt x="542" y="567"/>
                  <a:pt x="542" y="567"/>
                  <a:pt x="542" y="567"/>
                </a:cubicBezTo>
                <a:cubicBezTo>
                  <a:pt x="543" y="567"/>
                  <a:pt x="545" y="567"/>
                  <a:pt x="546" y="567"/>
                </a:cubicBezTo>
                <a:cubicBezTo>
                  <a:pt x="553" y="567"/>
                  <a:pt x="559" y="562"/>
                  <a:pt x="559" y="555"/>
                </a:cubicBezTo>
                <a:cubicBezTo>
                  <a:pt x="609" y="553"/>
                  <a:pt x="609" y="553"/>
                  <a:pt x="609" y="553"/>
                </a:cubicBezTo>
                <a:cubicBezTo>
                  <a:pt x="659" y="550"/>
                  <a:pt x="659" y="550"/>
                  <a:pt x="659" y="550"/>
                </a:cubicBezTo>
                <a:cubicBezTo>
                  <a:pt x="660" y="553"/>
                  <a:pt x="661" y="555"/>
                  <a:pt x="664" y="556"/>
                </a:cubicBezTo>
                <a:cubicBezTo>
                  <a:pt x="598" y="671"/>
                  <a:pt x="598" y="671"/>
                  <a:pt x="598" y="671"/>
                </a:cubicBezTo>
                <a:cubicBezTo>
                  <a:pt x="597" y="671"/>
                  <a:pt x="595" y="671"/>
                  <a:pt x="594" y="671"/>
                </a:cubicBezTo>
                <a:close/>
                <a:moveTo>
                  <a:pt x="668" y="540"/>
                </a:moveTo>
                <a:cubicBezTo>
                  <a:pt x="663" y="540"/>
                  <a:pt x="659" y="544"/>
                  <a:pt x="659" y="549"/>
                </a:cubicBezTo>
                <a:cubicBezTo>
                  <a:pt x="659" y="549"/>
                  <a:pt x="659" y="549"/>
                  <a:pt x="659" y="549"/>
                </a:cubicBezTo>
                <a:cubicBezTo>
                  <a:pt x="575" y="553"/>
                  <a:pt x="575" y="553"/>
                  <a:pt x="575" y="553"/>
                </a:cubicBezTo>
                <a:cubicBezTo>
                  <a:pt x="559" y="554"/>
                  <a:pt x="559" y="554"/>
                  <a:pt x="559" y="554"/>
                </a:cubicBezTo>
                <a:cubicBezTo>
                  <a:pt x="558" y="548"/>
                  <a:pt x="554" y="543"/>
                  <a:pt x="547" y="542"/>
                </a:cubicBezTo>
                <a:cubicBezTo>
                  <a:pt x="551" y="500"/>
                  <a:pt x="551" y="500"/>
                  <a:pt x="551" y="500"/>
                </a:cubicBezTo>
                <a:cubicBezTo>
                  <a:pt x="561" y="396"/>
                  <a:pt x="561" y="396"/>
                  <a:pt x="561" y="396"/>
                </a:cubicBezTo>
                <a:cubicBezTo>
                  <a:pt x="562" y="396"/>
                  <a:pt x="562" y="397"/>
                  <a:pt x="562" y="397"/>
                </a:cubicBezTo>
                <a:cubicBezTo>
                  <a:pt x="569" y="397"/>
                  <a:pt x="575" y="391"/>
                  <a:pt x="575" y="384"/>
                </a:cubicBezTo>
                <a:cubicBezTo>
                  <a:pt x="686" y="384"/>
                  <a:pt x="686" y="384"/>
                  <a:pt x="686" y="384"/>
                </a:cubicBezTo>
                <a:cubicBezTo>
                  <a:pt x="686" y="388"/>
                  <a:pt x="689" y="392"/>
                  <a:pt x="693" y="392"/>
                </a:cubicBezTo>
                <a:cubicBezTo>
                  <a:pt x="669" y="541"/>
                  <a:pt x="669" y="541"/>
                  <a:pt x="669" y="541"/>
                </a:cubicBezTo>
                <a:cubicBezTo>
                  <a:pt x="669" y="540"/>
                  <a:pt x="668" y="540"/>
                  <a:pt x="668" y="540"/>
                </a:cubicBezTo>
                <a:close/>
                <a:moveTo>
                  <a:pt x="727" y="224"/>
                </a:moveTo>
                <a:cubicBezTo>
                  <a:pt x="726" y="225"/>
                  <a:pt x="725" y="226"/>
                  <a:pt x="725" y="227"/>
                </a:cubicBezTo>
                <a:cubicBezTo>
                  <a:pt x="690" y="221"/>
                  <a:pt x="690" y="221"/>
                  <a:pt x="690" y="221"/>
                </a:cubicBezTo>
                <a:cubicBezTo>
                  <a:pt x="676" y="219"/>
                  <a:pt x="676" y="219"/>
                  <a:pt x="676" y="219"/>
                </a:cubicBezTo>
                <a:cubicBezTo>
                  <a:pt x="676" y="219"/>
                  <a:pt x="676" y="218"/>
                  <a:pt x="676" y="218"/>
                </a:cubicBezTo>
                <a:cubicBezTo>
                  <a:pt x="676" y="213"/>
                  <a:pt x="672" y="210"/>
                  <a:pt x="668" y="210"/>
                </a:cubicBezTo>
                <a:cubicBezTo>
                  <a:pt x="666" y="210"/>
                  <a:pt x="665" y="210"/>
                  <a:pt x="664" y="210"/>
                </a:cubicBezTo>
                <a:cubicBezTo>
                  <a:pt x="633" y="155"/>
                  <a:pt x="633" y="155"/>
                  <a:pt x="633" y="155"/>
                </a:cubicBezTo>
                <a:cubicBezTo>
                  <a:pt x="599" y="96"/>
                  <a:pt x="599" y="96"/>
                  <a:pt x="599" y="96"/>
                </a:cubicBezTo>
                <a:cubicBezTo>
                  <a:pt x="600" y="95"/>
                  <a:pt x="601" y="93"/>
                  <a:pt x="602" y="91"/>
                </a:cubicBezTo>
                <a:cubicBezTo>
                  <a:pt x="637" y="101"/>
                  <a:pt x="637" y="101"/>
                  <a:pt x="637" y="101"/>
                </a:cubicBezTo>
                <a:cubicBezTo>
                  <a:pt x="637" y="101"/>
                  <a:pt x="637" y="101"/>
                  <a:pt x="637" y="101"/>
                </a:cubicBezTo>
                <a:cubicBezTo>
                  <a:pt x="637" y="105"/>
                  <a:pt x="640" y="107"/>
                  <a:pt x="643" y="107"/>
                </a:cubicBezTo>
                <a:cubicBezTo>
                  <a:pt x="644" y="107"/>
                  <a:pt x="645" y="107"/>
                  <a:pt x="645" y="107"/>
                </a:cubicBezTo>
                <a:lnTo>
                  <a:pt x="727" y="224"/>
                </a:lnTo>
                <a:close/>
                <a:moveTo>
                  <a:pt x="517" y="24"/>
                </a:moveTo>
                <a:cubicBezTo>
                  <a:pt x="517" y="24"/>
                  <a:pt x="517" y="25"/>
                  <a:pt x="517" y="25"/>
                </a:cubicBezTo>
                <a:cubicBezTo>
                  <a:pt x="517" y="28"/>
                  <a:pt x="520" y="31"/>
                  <a:pt x="523" y="31"/>
                </a:cubicBezTo>
                <a:cubicBezTo>
                  <a:pt x="525" y="31"/>
                  <a:pt x="526" y="30"/>
                  <a:pt x="527" y="29"/>
                </a:cubicBezTo>
                <a:cubicBezTo>
                  <a:pt x="638" y="99"/>
                  <a:pt x="638" y="99"/>
                  <a:pt x="638" y="99"/>
                </a:cubicBezTo>
                <a:cubicBezTo>
                  <a:pt x="637" y="99"/>
                  <a:pt x="637" y="100"/>
                  <a:pt x="637" y="100"/>
                </a:cubicBezTo>
                <a:cubicBezTo>
                  <a:pt x="602" y="90"/>
                  <a:pt x="602" y="90"/>
                  <a:pt x="602" y="90"/>
                </a:cubicBezTo>
                <a:cubicBezTo>
                  <a:pt x="602" y="90"/>
                  <a:pt x="602" y="89"/>
                  <a:pt x="602" y="89"/>
                </a:cubicBezTo>
                <a:cubicBezTo>
                  <a:pt x="602" y="84"/>
                  <a:pt x="598" y="80"/>
                  <a:pt x="594" y="80"/>
                </a:cubicBezTo>
                <a:cubicBezTo>
                  <a:pt x="591" y="80"/>
                  <a:pt x="589" y="81"/>
                  <a:pt x="587" y="83"/>
                </a:cubicBezTo>
                <a:cubicBezTo>
                  <a:pt x="496" y="18"/>
                  <a:pt x="496" y="18"/>
                  <a:pt x="496" y="18"/>
                </a:cubicBezTo>
                <a:cubicBezTo>
                  <a:pt x="497" y="18"/>
                  <a:pt x="497" y="18"/>
                  <a:pt x="497" y="17"/>
                </a:cubicBezTo>
                <a:lnTo>
                  <a:pt x="517" y="24"/>
                </a:lnTo>
                <a:close/>
                <a:moveTo>
                  <a:pt x="486" y="15"/>
                </a:moveTo>
                <a:cubicBezTo>
                  <a:pt x="486" y="18"/>
                  <a:pt x="488" y="21"/>
                  <a:pt x="492" y="21"/>
                </a:cubicBezTo>
                <a:cubicBezTo>
                  <a:pt x="493" y="21"/>
                  <a:pt x="495" y="20"/>
                  <a:pt x="496" y="19"/>
                </a:cubicBezTo>
                <a:cubicBezTo>
                  <a:pt x="536" y="47"/>
                  <a:pt x="536" y="47"/>
                  <a:pt x="536" y="47"/>
                </a:cubicBezTo>
                <a:cubicBezTo>
                  <a:pt x="587" y="84"/>
                  <a:pt x="587" y="84"/>
                  <a:pt x="587" y="84"/>
                </a:cubicBezTo>
                <a:cubicBezTo>
                  <a:pt x="586" y="85"/>
                  <a:pt x="586" y="86"/>
                  <a:pt x="585" y="87"/>
                </a:cubicBezTo>
                <a:cubicBezTo>
                  <a:pt x="576" y="86"/>
                  <a:pt x="576" y="86"/>
                  <a:pt x="576" y="86"/>
                </a:cubicBezTo>
                <a:cubicBezTo>
                  <a:pt x="507" y="79"/>
                  <a:pt x="507" y="79"/>
                  <a:pt x="507" y="79"/>
                </a:cubicBezTo>
                <a:cubicBezTo>
                  <a:pt x="507" y="79"/>
                  <a:pt x="507" y="79"/>
                  <a:pt x="507" y="78"/>
                </a:cubicBezTo>
                <a:cubicBezTo>
                  <a:pt x="507" y="74"/>
                  <a:pt x="503" y="70"/>
                  <a:pt x="499" y="70"/>
                </a:cubicBezTo>
                <a:cubicBezTo>
                  <a:pt x="496" y="70"/>
                  <a:pt x="495" y="71"/>
                  <a:pt x="493" y="72"/>
                </a:cubicBezTo>
                <a:cubicBezTo>
                  <a:pt x="444" y="13"/>
                  <a:pt x="444" y="13"/>
                  <a:pt x="444" y="13"/>
                </a:cubicBezTo>
                <a:cubicBezTo>
                  <a:pt x="445" y="13"/>
                  <a:pt x="445" y="12"/>
                  <a:pt x="446" y="10"/>
                </a:cubicBezTo>
                <a:lnTo>
                  <a:pt x="486" y="15"/>
                </a:lnTo>
                <a:close/>
                <a:moveTo>
                  <a:pt x="434" y="9"/>
                </a:moveTo>
                <a:cubicBezTo>
                  <a:pt x="434" y="12"/>
                  <a:pt x="437" y="15"/>
                  <a:pt x="440" y="15"/>
                </a:cubicBezTo>
                <a:cubicBezTo>
                  <a:pt x="441" y="15"/>
                  <a:pt x="442" y="14"/>
                  <a:pt x="443" y="14"/>
                </a:cubicBezTo>
                <a:cubicBezTo>
                  <a:pt x="472" y="48"/>
                  <a:pt x="472" y="48"/>
                  <a:pt x="472" y="48"/>
                </a:cubicBezTo>
                <a:cubicBezTo>
                  <a:pt x="492" y="73"/>
                  <a:pt x="492" y="73"/>
                  <a:pt x="492" y="73"/>
                </a:cubicBezTo>
                <a:cubicBezTo>
                  <a:pt x="491" y="74"/>
                  <a:pt x="490" y="76"/>
                  <a:pt x="490" y="78"/>
                </a:cubicBezTo>
                <a:cubicBezTo>
                  <a:pt x="393" y="75"/>
                  <a:pt x="393" y="75"/>
                  <a:pt x="393" y="75"/>
                </a:cubicBezTo>
                <a:cubicBezTo>
                  <a:pt x="393" y="71"/>
                  <a:pt x="390" y="67"/>
                  <a:pt x="385" y="67"/>
                </a:cubicBezTo>
                <a:cubicBezTo>
                  <a:pt x="385" y="11"/>
                  <a:pt x="385" y="11"/>
                  <a:pt x="385" y="11"/>
                </a:cubicBezTo>
                <a:cubicBezTo>
                  <a:pt x="387" y="11"/>
                  <a:pt x="389" y="9"/>
                  <a:pt x="390" y="7"/>
                </a:cubicBezTo>
                <a:lnTo>
                  <a:pt x="434" y="9"/>
                </a:lnTo>
                <a:close/>
                <a:moveTo>
                  <a:pt x="384" y="11"/>
                </a:moveTo>
                <a:cubicBezTo>
                  <a:pt x="384" y="67"/>
                  <a:pt x="384" y="67"/>
                  <a:pt x="384" y="67"/>
                </a:cubicBezTo>
                <a:cubicBezTo>
                  <a:pt x="380" y="68"/>
                  <a:pt x="377" y="71"/>
                  <a:pt x="377" y="75"/>
                </a:cubicBezTo>
                <a:cubicBezTo>
                  <a:pt x="279" y="78"/>
                  <a:pt x="279" y="78"/>
                  <a:pt x="279" y="78"/>
                </a:cubicBezTo>
                <a:cubicBezTo>
                  <a:pt x="278" y="76"/>
                  <a:pt x="278" y="74"/>
                  <a:pt x="276" y="73"/>
                </a:cubicBezTo>
                <a:cubicBezTo>
                  <a:pt x="326" y="14"/>
                  <a:pt x="326" y="14"/>
                  <a:pt x="326" y="14"/>
                </a:cubicBezTo>
                <a:cubicBezTo>
                  <a:pt x="327" y="15"/>
                  <a:pt x="328" y="15"/>
                  <a:pt x="329" y="15"/>
                </a:cubicBezTo>
                <a:cubicBezTo>
                  <a:pt x="332" y="15"/>
                  <a:pt x="334" y="12"/>
                  <a:pt x="335" y="9"/>
                </a:cubicBezTo>
                <a:cubicBezTo>
                  <a:pt x="378" y="7"/>
                  <a:pt x="378" y="7"/>
                  <a:pt x="378" y="7"/>
                </a:cubicBezTo>
                <a:cubicBezTo>
                  <a:pt x="379" y="9"/>
                  <a:pt x="381" y="11"/>
                  <a:pt x="384" y="11"/>
                </a:cubicBezTo>
                <a:close/>
                <a:moveTo>
                  <a:pt x="325" y="14"/>
                </a:moveTo>
                <a:cubicBezTo>
                  <a:pt x="276" y="73"/>
                  <a:pt x="276" y="73"/>
                  <a:pt x="276" y="73"/>
                </a:cubicBezTo>
                <a:cubicBezTo>
                  <a:pt x="274" y="71"/>
                  <a:pt x="272" y="71"/>
                  <a:pt x="270" y="71"/>
                </a:cubicBezTo>
                <a:cubicBezTo>
                  <a:pt x="266" y="71"/>
                  <a:pt x="262" y="75"/>
                  <a:pt x="262" y="79"/>
                </a:cubicBezTo>
                <a:cubicBezTo>
                  <a:pt x="262" y="79"/>
                  <a:pt x="262" y="79"/>
                  <a:pt x="262" y="79"/>
                </a:cubicBezTo>
                <a:cubicBezTo>
                  <a:pt x="186" y="87"/>
                  <a:pt x="186" y="87"/>
                  <a:pt x="186" y="87"/>
                </a:cubicBezTo>
                <a:cubicBezTo>
                  <a:pt x="184" y="87"/>
                  <a:pt x="184" y="87"/>
                  <a:pt x="184" y="87"/>
                </a:cubicBezTo>
                <a:cubicBezTo>
                  <a:pt x="184" y="86"/>
                  <a:pt x="183" y="85"/>
                  <a:pt x="182" y="84"/>
                </a:cubicBezTo>
                <a:cubicBezTo>
                  <a:pt x="273" y="19"/>
                  <a:pt x="273" y="19"/>
                  <a:pt x="273" y="19"/>
                </a:cubicBezTo>
                <a:cubicBezTo>
                  <a:pt x="274" y="20"/>
                  <a:pt x="276" y="21"/>
                  <a:pt x="278" y="21"/>
                </a:cubicBezTo>
                <a:cubicBezTo>
                  <a:pt x="281" y="21"/>
                  <a:pt x="283" y="18"/>
                  <a:pt x="283" y="15"/>
                </a:cubicBezTo>
                <a:cubicBezTo>
                  <a:pt x="323" y="10"/>
                  <a:pt x="323" y="10"/>
                  <a:pt x="323" y="10"/>
                </a:cubicBezTo>
                <a:cubicBezTo>
                  <a:pt x="323" y="12"/>
                  <a:pt x="324" y="13"/>
                  <a:pt x="325" y="14"/>
                </a:cubicBezTo>
                <a:close/>
                <a:moveTo>
                  <a:pt x="242" y="29"/>
                </a:moveTo>
                <a:cubicBezTo>
                  <a:pt x="243" y="30"/>
                  <a:pt x="245" y="31"/>
                  <a:pt x="246" y="31"/>
                </a:cubicBezTo>
                <a:cubicBezTo>
                  <a:pt x="250" y="31"/>
                  <a:pt x="252" y="28"/>
                  <a:pt x="252" y="25"/>
                </a:cubicBezTo>
                <a:cubicBezTo>
                  <a:pt x="252" y="24"/>
                  <a:pt x="252" y="24"/>
                  <a:pt x="252" y="24"/>
                </a:cubicBezTo>
                <a:cubicBezTo>
                  <a:pt x="272" y="17"/>
                  <a:pt x="272" y="17"/>
                  <a:pt x="272" y="17"/>
                </a:cubicBezTo>
                <a:cubicBezTo>
                  <a:pt x="272" y="18"/>
                  <a:pt x="273" y="18"/>
                  <a:pt x="273" y="18"/>
                </a:cubicBezTo>
                <a:cubicBezTo>
                  <a:pt x="182" y="83"/>
                  <a:pt x="182" y="83"/>
                  <a:pt x="182" y="83"/>
                </a:cubicBezTo>
                <a:cubicBezTo>
                  <a:pt x="180" y="81"/>
                  <a:pt x="178" y="80"/>
                  <a:pt x="176" y="80"/>
                </a:cubicBezTo>
                <a:cubicBezTo>
                  <a:pt x="171" y="80"/>
                  <a:pt x="167" y="84"/>
                  <a:pt x="167" y="89"/>
                </a:cubicBezTo>
                <a:cubicBezTo>
                  <a:pt x="167" y="89"/>
                  <a:pt x="167" y="90"/>
                  <a:pt x="167" y="90"/>
                </a:cubicBezTo>
                <a:cubicBezTo>
                  <a:pt x="132" y="100"/>
                  <a:pt x="132" y="100"/>
                  <a:pt x="132" y="100"/>
                </a:cubicBezTo>
                <a:cubicBezTo>
                  <a:pt x="132" y="100"/>
                  <a:pt x="132" y="99"/>
                  <a:pt x="132" y="99"/>
                </a:cubicBezTo>
                <a:lnTo>
                  <a:pt x="242" y="29"/>
                </a:lnTo>
                <a:close/>
                <a:moveTo>
                  <a:pt x="124" y="107"/>
                </a:moveTo>
                <a:cubicBezTo>
                  <a:pt x="124" y="107"/>
                  <a:pt x="125" y="107"/>
                  <a:pt x="126" y="107"/>
                </a:cubicBezTo>
                <a:cubicBezTo>
                  <a:pt x="130" y="107"/>
                  <a:pt x="132" y="105"/>
                  <a:pt x="132" y="101"/>
                </a:cubicBezTo>
                <a:cubicBezTo>
                  <a:pt x="132" y="101"/>
                  <a:pt x="132" y="101"/>
                  <a:pt x="132" y="101"/>
                </a:cubicBezTo>
                <a:cubicBezTo>
                  <a:pt x="167" y="91"/>
                  <a:pt x="167" y="91"/>
                  <a:pt x="167" y="91"/>
                </a:cubicBezTo>
                <a:cubicBezTo>
                  <a:pt x="168" y="93"/>
                  <a:pt x="169" y="95"/>
                  <a:pt x="171" y="96"/>
                </a:cubicBezTo>
                <a:cubicBezTo>
                  <a:pt x="154" y="125"/>
                  <a:pt x="154" y="125"/>
                  <a:pt x="154" y="125"/>
                </a:cubicBezTo>
                <a:cubicBezTo>
                  <a:pt x="105" y="210"/>
                  <a:pt x="105" y="210"/>
                  <a:pt x="105" y="210"/>
                </a:cubicBezTo>
                <a:cubicBezTo>
                  <a:pt x="104" y="209"/>
                  <a:pt x="103" y="209"/>
                  <a:pt x="102" y="209"/>
                </a:cubicBezTo>
                <a:cubicBezTo>
                  <a:pt x="97" y="209"/>
                  <a:pt x="93" y="213"/>
                  <a:pt x="93" y="217"/>
                </a:cubicBezTo>
                <a:cubicBezTo>
                  <a:pt x="93" y="218"/>
                  <a:pt x="93" y="218"/>
                  <a:pt x="93" y="219"/>
                </a:cubicBezTo>
                <a:cubicBezTo>
                  <a:pt x="45" y="227"/>
                  <a:pt x="45" y="227"/>
                  <a:pt x="45" y="227"/>
                </a:cubicBezTo>
                <a:cubicBezTo>
                  <a:pt x="45" y="225"/>
                  <a:pt x="44" y="224"/>
                  <a:pt x="43" y="223"/>
                </a:cubicBezTo>
                <a:lnTo>
                  <a:pt x="124" y="107"/>
                </a:lnTo>
                <a:close/>
                <a:moveTo>
                  <a:pt x="39" y="234"/>
                </a:moveTo>
                <a:cubicBezTo>
                  <a:pt x="39" y="234"/>
                  <a:pt x="39" y="234"/>
                  <a:pt x="39" y="234"/>
                </a:cubicBezTo>
                <a:cubicBezTo>
                  <a:pt x="42" y="234"/>
                  <a:pt x="45" y="231"/>
                  <a:pt x="45" y="228"/>
                </a:cubicBezTo>
                <a:cubicBezTo>
                  <a:pt x="45" y="228"/>
                  <a:pt x="45" y="227"/>
                  <a:pt x="45" y="227"/>
                </a:cubicBezTo>
                <a:cubicBezTo>
                  <a:pt x="94" y="219"/>
                  <a:pt x="94" y="219"/>
                  <a:pt x="94" y="219"/>
                </a:cubicBezTo>
                <a:cubicBezTo>
                  <a:pt x="94" y="222"/>
                  <a:pt x="97" y="225"/>
                  <a:pt x="99" y="226"/>
                </a:cubicBezTo>
                <a:cubicBezTo>
                  <a:pt x="88" y="295"/>
                  <a:pt x="88" y="295"/>
                  <a:pt x="88" y="295"/>
                </a:cubicBezTo>
                <a:cubicBezTo>
                  <a:pt x="75" y="375"/>
                  <a:pt x="75" y="375"/>
                  <a:pt x="75" y="375"/>
                </a:cubicBezTo>
                <a:cubicBezTo>
                  <a:pt x="75" y="375"/>
                  <a:pt x="75" y="375"/>
                  <a:pt x="74" y="375"/>
                </a:cubicBezTo>
                <a:cubicBezTo>
                  <a:pt x="70" y="375"/>
                  <a:pt x="66" y="378"/>
                  <a:pt x="66" y="383"/>
                </a:cubicBezTo>
                <a:cubicBezTo>
                  <a:pt x="12" y="383"/>
                  <a:pt x="12" y="383"/>
                  <a:pt x="12" y="383"/>
                </a:cubicBezTo>
                <a:cubicBezTo>
                  <a:pt x="12" y="381"/>
                  <a:pt x="10" y="379"/>
                  <a:pt x="8" y="378"/>
                </a:cubicBezTo>
                <a:lnTo>
                  <a:pt x="39" y="234"/>
                </a:lnTo>
                <a:close/>
                <a:moveTo>
                  <a:pt x="8" y="390"/>
                </a:moveTo>
                <a:cubicBezTo>
                  <a:pt x="11" y="389"/>
                  <a:pt x="12" y="387"/>
                  <a:pt x="12" y="384"/>
                </a:cubicBezTo>
                <a:cubicBezTo>
                  <a:pt x="66" y="384"/>
                  <a:pt x="66" y="384"/>
                  <a:pt x="66" y="384"/>
                </a:cubicBezTo>
                <a:cubicBezTo>
                  <a:pt x="66" y="388"/>
                  <a:pt x="70" y="392"/>
                  <a:pt x="74" y="392"/>
                </a:cubicBezTo>
                <a:cubicBezTo>
                  <a:pt x="75" y="392"/>
                  <a:pt x="75" y="392"/>
                  <a:pt x="75" y="392"/>
                </a:cubicBezTo>
                <a:cubicBezTo>
                  <a:pt x="79" y="419"/>
                  <a:pt x="79" y="419"/>
                  <a:pt x="79" y="419"/>
                </a:cubicBezTo>
                <a:cubicBezTo>
                  <a:pt x="99" y="541"/>
                  <a:pt x="99" y="541"/>
                  <a:pt x="99" y="541"/>
                </a:cubicBezTo>
                <a:cubicBezTo>
                  <a:pt x="96" y="542"/>
                  <a:pt x="94" y="544"/>
                  <a:pt x="93" y="548"/>
                </a:cubicBezTo>
                <a:cubicBezTo>
                  <a:pt x="90" y="547"/>
                  <a:pt x="90" y="547"/>
                  <a:pt x="90" y="547"/>
                </a:cubicBezTo>
                <a:cubicBezTo>
                  <a:pt x="45" y="540"/>
                  <a:pt x="45" y="540"/>
                  <a:pt x="45" y="540"/>
                </a:cubicBezTo>
                <a:cubicBezTo>
                  <a:pt x="45" y="540"/>
                  <a:pt x="45" y="540"/>
                  <a:pt x="45" y="539"/>
                </a:cubicBezTo>
                <a:cubicBezTo>
                  <a:pt x="45" y="536"/>
                  <a:pt x="42" y="534"/>
                  <a:pt x="39" y="534"/>
                </a:cubicBezTo>
                <a:cubicBezTo>
                  <a:pt x="39" y="534"/>
                  <a:pt x="39" y="534"/>
                  <a:pt x="39" y="534"/>
                </a:cubicBezTo>
                <a:lnTo>
                  <a:pt x="8" y="390"/>
                </a:lnTo>
                <a:close/>
                <a:moveTo>
                  <a:pt x="43" y="544"/>
                </a:moveTo>
                <a:cubicBezTo>
                  <a:pt x="44" y="543"/>
                  <a:pt x="45" y="542"/>
                  <a:pt x="45" y="541"/>
                </a:cubicBezTo>
                <a:cubicBezTo>
                  <a:pt x="79" y="546"/>
                  <a:pt x="79" y="546"/>
                  <a:pt x="79" y="546"/>
                </a:cubicBezTo>
                <a:cubicBezTo>
                  <a:pt x="93" y="548"/>
                  <a:pt x="93" y="548"/>
                  <a:pt x="93" y="548"/>
                </a:cubicBezTo>
                <a:cubicBezTo>
                  <a:pt x="93" y="549"/>
                  <a:pt x="93" y="549"/>
                  <a:pt x="93" y="549"/>
                </a:cubicBezTo>
                <a:cubicBezTo>
                  <a:pt x="93" y="554"/>
                  <a:pt x="97" y="558"/>
                  <a:pt x="102" y="558"/>
                </a:cubicBezTo>
                <a:cubicBezTo>
                  <a:pt x="103" y="558"/>
                  <a:pt x="104" y="557"/>
                  <a:pt x="105" y="557"/>
                </a:cubicBezTo>
                <a:cubicBezTo>
                  <a:pt x="137" y="612"/>
                  <a:pt x="137" y="612"/>
                  <a:pt x="137" y="612"/>
                </a:cubicBezTo>
                <a:cubicBezTo>
                  <a:pt x="171" y="672"/>
                  <a:pt x="171" y="672"/>
                  <a:pt x="171" y="672"/>
                </a:cubicBezTo>
                <a:cubicBezTo>
                  <a:pt x="169" y="673"/>
                  <a:pt x="168" y="674"/>
                  <a:pt x="167" y="676"/>
                </a:cubicBezTo>
                <a:cubicBezTo>
                  <a:pt x="132" y="667"/>
                  <a:pt x="132" y="667"/>
                  <a:pt x="132" y="667"/>
                </a:cubicBezTo>
                <a:cubicBezTo>
                  <a:pt x="132" y="666"/>
                  <a:pt x="132" y="666"/>
                  <a:pt x="132" y="666"/>
                </a:cubicBezTo>
                <a:cubicBezTo>
                  <a:pt x="132" y="663"/>
                  <a:pt x="130" y="660"/>
                  <a:pt x="126" y="660"/>
                </a:cubicBezTo>
                <a:cubicBezTo>
                  <a:pt x="125" y="660"/>
                  <a:pt x="125" y="660"/>
                  <a:pt x="124" y="661"/>
                </a:cubicBezTo>
                <a:lnTo>
                  <a:pt x="43" y="544"/>
                </a:lnTo>
                <a:close/>
                <a:moveTo>
                  <a:pt x="252" y="743"/>
                </a:moveTo>
                <a:cubicBezTo>
                  <a:pt x="252" y="743"/>
                  <a:pt x="252" y="743"/>
                  <a:pt x="252" y="742"/>
                </a:cubicBezTo>
                <a:cubicBezTo>
                  <a:pt x="252" y="739"/>
                  <a:pt x="250" y="736"/>
                  <a:pt x="246" y="736"/>
                </a:cubicBezTo>
                <a:cubicBezTo>
                  <a:pt x="245" y="736"/>
                  <a:pt x="243" y="737"/>
                  <a:pt x="242" y="738"/>
                </a:cubicBezTo>
                <a:cubicBezTo>
                  <a:pt x="132" y="668"/>
                  <a:pt x="132" y="668"/>
                  <a:pt x="132" y="668"/>
                </a:cubicBezTo>
                <a:cubicBezTo>
                  <a:pt x="132" y="668"/>
                  <a:pt x="132" y="668"/>
                  <a:pt x="132" y="667"/>
                </a:cubicBezTo>
                <a:cubicBezTo>
                  <a:pt x="148" y="672"/>
                  <a:pt x="148" y="672"/>
                  <a:pt x="148" y="672"/>
                </a:cubicBezTo>
                <a:cubicBezTo>
                  <a:pt x="167" y="677"/>
                  <a:pt x="167" y="677"/>
                  <a:pt x="167" y="677"/>
                </a:cubicBezTo>
                <a:cubicBezTo>
                  <a:pt x="167" y="678"/>
                  <a:pt x="167" y="678"/>
                  <a:pt x="167" y="679"/>
                </a:cubicBezTo>
                <a:cubicBezTo>
                  <a:pt x="167" y="684"/>
                  <a:pt x="170" y="688"/>
                  <a:pt x="175" y="688"/>
                </a:cubicBezTo>
                <a:cubicBezTo>
                  <a:pt x="178" y="688"/>
                  <a:pt x="180" y="686"/>
                  <a:pt x="182" y="684"/>
                </a:cubicBezTo>
                <a:cubicBezTo>
                  <a:pt x="273" y="749"/>
                  <a:pt x="273" y="749"/>
                  <a:pt x="273" y="749"/>
                </a:cubicBezTo>
                <a:cubicBezTo>
                  <a:pt x="272" y="749"/>
                  <a:pt x="272" y="750"/>
                  <a:pt x="272" y="750"/>
                </a:cubicBezTo>
                <a:lnTo>
                  <a:pt x="252" y="743"/>
                </a:lnTo>
                <a:close/>
                <a:moveTo>
                  <a:pt x="284" y="752"/>
                </a:moveTo>
                <a:cubicBezTo>
                  <a:pt x="284" y="752"/>
                  <a:pt x="284" y="752"/>
                  <a:pt x="284" y="752"/>
                </a:cubicBezTo>
                <a:cubicBezTo>
                  <a:pt x="284" y="748"/>
                  <a:pt x="281" y="746"/>
                  <a:pt x="278" y="746"/>
                </a:cubicBezTo>
                <a:cubicBezTo>
                  <a:pt x="276" y="746"/>
                  <a:pt x="274" y="747"/>
                  <a:pt x="273" y="748"/>
                </a:cubicBezTo>
                <a:cubicBezTo>
                  <a:pt x="233" y="719"/>
                  <a:pt x="233" y="719"/>
                  <a:pt x="233" y="719"/>
                </a:cubicBezTo>
                <a:cubicBezTo>
                  <a:pt x="182" y="684"/>
                  <a:pt x="182" y="684"/>
                  <a:pt x="182" y="684"/>
                </a:cubicBezTo>
                <a:cubicBezTo>
                  <a:pt x="183" y="683"/>
                  <a:pt x="183" y="681"/>
                  <a:pt x="184" y="680"/>
                </a:cubicBezTo>
                <a:cubicBezTo>
                  <a:pt x="192" y="681"/>
                  <a:pt x="192" y="681"/>
                  <a:pt x="192" y="681"/>
                </a:cubicBezTo>
                <a:cubicBezTo>
                  <a:pt x="262" y="688"/>
                  <a:pt x="262" y="688"/>
                  <a:pt x="262" y="688"/>
                </a:cubicBezTo>
                <a:cubicBezTo>
                  <a:pt x="262" y="688"/>
                  <a:pt x="262" y="688"/>
                  <a:pt x="262" y="689"/>
                </a:cubicBezTo>
                <a:cubicBezTo>
                  <a:pt x="262" y="694"/>
                  <a:pt x="266" y="697"/>
                  <a:pt x="271" y="697"/>
                </a:cubicBezTo>
                <a:cubicBezTo>
                  <a:pt x="273" y="697"/>
                  <a:pt x="275" y="697"/>
                  <a:pt x="276" y="695"/>
                </a:cubicBezTo>
                <a:cubicBezTo>
                  <a:pt x="325" y="754"/>
                  <a:pt x="325" y="754"/>
                  <a:pt x="325" y="754"/>
                </a:cubicBezTo>
                <a:cubicBezTo>
                  <a:pt x="325" y="755"/>
                  <a:pt x="324" y="756"/>
                  <a:pt x="324" y="757"/>
                </a:cubicBezTo>
                <a:lnTo>
                  <a:pt x="284" y="752"/>
                </a:lnTo>
                <a:close/>
                <a:moveTo>
                  <a:pt x="335" y="758"/>
                </a:moveTo>
                <a:cubicBezTo>
                  <a:pt x="335" y="755"/>
                  <a:pt x="332" y="752"/>
                  <a:pt x="329" y="752"/>
                </a:cubicBezTo>
                <a:cubicBezTo>
                  <a:pt x="328" y="752"/>
                  <a:pt x="327" y="753"/>
                  <a:pt x="326" y="753"/>
                </a:cubicBezTo>
                <a:cubicBezTo>
                  <a:pt x="297" y="719"/>
                  <a:pt x="297" y="719"/>
                  <a:pt x="297" y="719"/>
                </a:cubicBezTo>
                <a:cubicBezTo>
                  <a:pt x="277" y="695"/>
                  <a:pt x="277" y="695"/>
                  <a:pt x="277" y="695"/>
                </a:cubicBezTo>
                <a:cubicBezTo>
                  <a:pt x="278" y="693"/>
                  <a:pt x="279" y="691"/>
                  <a:pt x="279" y="689"/>
                </a:cubicBezTo>
                <a:cubicBezTo>
                  <a:pt x="376" y="692"/>
                  <a:pt x="376" y="692"/>
                  <a:pt x="376" y="692"/>
                </a:cubicBezTo>
                <a:cubicBezTo>
                  <a:pt x="376" y="696"/>
                  <a:pt x="380" y="700"/>
                  <a:pt x="384" y="700"/>
                </a:cubicBezTo>
                <a:cubicBezTo>
                  <a:pt x="384" y="756"/>
                  <a:pt x="384" y="756"/>
                  <a:pt x="384" y="756"/>
                </a:cubicBezTo>
                <a:cubicBezTo>
                  <a:pt x="382" y="756"/>
                  <a:pt x="379" y="758"/>
                  <a:pt x="379" y="760"/>
                </a:cubicBezTo>
                <a:lnTo>
                  <a:pt x="335" y="758"/>
                </a:lnTo>
                <a:close/>
                <a:moveTo>
                  <a:pt x="390" y="760"/>
                </a:moveTo>
                <a:cubicBezTo>
                  <a:pt x="390" y="758"/>
                  <a:pt x="388" y="756"/>
                  <a:pt x="385" y="756"/>
                </a:cubicBezTo>
                <a:cubicBezTo>
                  <a:pt x="385" y="700"/>
                  <a:pt x="385" y="700"/>
                  <a:pt x="385" y="700"/>
                </a:cubicBezTo>
                <a:cubicBezTo>
                  <a:pt x="389" y="699"/>
                  <a:pt x="392" y="696"/>
                  <a:pt x="393" y="692"/>
                </a:cubicBezTo>
                <a:cubicBezTo>
                  <a:pt x="490" y="689"/>
                  <a:pt x="490" y="689"/>
                  <a:pt x="490" y="689"/>
                </a:cubicBezTo>
                <a:cubicBezTo>
                  <a:pt x="491" y="691"/>
                  <a:pt x="492" y="693"/>
                  <a:pt x="493" y="694"/>
                </a:cubicBezTo>
                <a:cubicBezTo>
                  <a:pt x="444" y="752"/>
                  <a:pt x="444" y="752"/>
                  <a:pt x="444" y="752"/>
                </a:cubicBezTo>
                <a:cubicBezTo>
                  <a:pt x="443" y="752"/>
                  <a:pt x="442" y="751"/>
                  <a:pt x="441" y="751"/>
                </a:cubicBezTo>
                <a:cubicBezTo>
                  <a:pt x="437" y="751"/>
                  <a:pt x="435" y="754"/>
                  <a:pt x="435" y="757"/>
                </a:cubicBezTo>
                <a:cubicBezTo>
                  <a:pt x="435" y="757"/>
                  <a:pt x="435" y="758"/>
                  <a:pt x="435" y="758"/>
                </a:cubicBezTo>
                <a:lnTo>
                  <a:pt x="390" y="760"/>
                </a:lnTo>
                <a:close/>
                <a:moveTo>
                  <a:pt x="527" y="739"/>
                </a:moveTo>
                <a:cubicBezTo>
                  <a:pt x="526" y="737"/>
                  <a:pt x="525" y="736"/>
                  <a:pt x="523" y="736"/>
                </a:cubicBezTo>
                <a:cubicBezTo>
                  <a:pt x="520" y="736"/>
                  <a:pt x="517" y="739"/>
                  <a:pt x="517" y="742"/>
                </a:cubicBezTo>
                <a:cubicBezTo>
                  <a:pt x="517" y="743"/>
                  <a:pt x="517" y="743"/>
                  <a:pt x="517" y="743"/>
                </a:cubicBezTo>
                <a:cubicBezTo>
                  <a:pt x="497" y="750"/>
                  <a:pt x="497" y="750"/>
                  <a:pt x="497" y="750"/>
                </a:cubicBezTo>
                <a:cubicBezTo>
                  <a:pt x="497" y="750"/>
                  <a:pt x="497" y="749"/>
                  <a:pt x="496" y="749"/>
                </a:cubicBezTo>
                <a:cubicBezTo>
                  <a:pt x="587" y="684"/>
                  <a:pt x="587" y="684"/>
                  <a:pt x="587" y="684"/>
                </a:cubicBezTo>
                <a:cubicBezTo>
                  <a:pt x="589" y="686"/>
                  <a:pt x="591" y="688"/>
                  <a:pt x="594" y="688"/>
                </a:cubicBezTo>
                <a:cubicBezTo>
                  <a:pt x="599" y="688"/>
                  <a:pt x="603" y="684"/>
                  <a:pt x="603" y="679"/>
                </a:cubicBezTo>
                <a:cubicBezTo>
                  <a:pt x="603" y="678"/>
                  <a:pt x="603" y="678"/>
                  <a:pt x="602" y="677"/>
                </a:cubicBezTo>
                <a:cubicBezTo>
                  <a:pt x="637" y="667"/>
                  <a:pt x="637" y="667"/>
                  <a:pt x="637" y="667"/>
                </a:cubicBezTo>
                <a:cubicBezTo>
                  <a:pt x="637" y="668"/>
                  <a:pt x="637" y="668"/>
                  <a:pt x="637" y="668"/>
                </a:cubicBezTo>
                <a:lnTo>
                  <a:pt x="527" y="739"/>
                </a:lnTo>
                <a:close/>
                <a:moveTo>
                  <a:pt x="645" y="661"/>
                </a:moveTo>
                <a:cubicBezTo>
                  <a:pt x="645" y="660"/>
                  <a:pt x="644" y="660"/>
                  <a:pt x="643" y="660"/>
                </a:cubicBezTo>
                <a:cubicBezTo>
                  <a:pt x="639" y="660"/>
                  <a:pt x="637" y="663"/>
                  <a:pt x="637" y="666"/>
                </a:cubicBezTo>
                <a:cubicBezTo>
                  <a:pt x="637" y="666"/>
                  <a:pt x="637" y="666"/>
                  <a:pt x="637" y="667"/>
                </a:cubicBezTo>
                <a:cubicBezTo>
                  <a:pt x="626" y="670"/>
                  <a:pt x="626" y="670"/>
                  <a:pt x="626" y="670"/>
                </a:cubicBezTo>
                <a:cubicBezTo>
                  <a:pt x="602" y="676"/>
                  <a:pt x="602" y="676"/>
                  <a:pt x="602" y="676"/>
                </a:cubicBezTo>
                <a:cubicBezTo>
                  <a:pt x="601" y="674"/>
                  <a:pt x="600" y="673"/>
                  <a:pt x="598" y="672"/>
                </a:cubicBezTo>
                <a:cubicBezTo>
                  <a:pt x="615" y="642"/>
                  <a:pt x="615" y="642"/>
                  <a:pt x="615" y="642"/>
                </a:cubicBezTo>
                <a:cubicBezTo>
                  <a:pt x="664" y="557"/>
                  <a:pt x="664" y="557"/>
                  <a:pt x="664" y="557"/>
                </a:cubicBezTo>
                <a:cubicBezTo>
                  <a:pt x="665" y="557"/>
                  <a:pt x="666" y="558"/>
                  <a:pt x="668" y="558"/>
                </a:cubicBezTo>
                <a:cubicBezTo>
                  <a:pt x="672" y="558"/>
                  <a:pt x="676" y="554"/>
                  <a:pt x="676" y="549"/>
                </a:cubicBezTo>
                <a:cubicBezTo>
                  <a:pt x="676" y="549"/>
                  <a:pt x="676" y="549"/>
                  <a:pt x="676" y="548"/>
                </a:cubicBezTo>
                <a:cubicBezTo>
                  <a:pt x="723" y="541"/>
                  <a:pt x="723" y="541"/>
                  <a:pt x="723" y="541"/>
                </a:cubicBezTo>
                <a:cubicBezTo>
                  <a:pt x="723" y="542"/>
                  <a:pt x="724" y="544"/>
                  <a:pt x="726" y="545"/>
                </a:cubicBezTo>
                <a:lnTo>
                  <a:pt x="645" y="661"/>
                </a:lnTo>
                <a:close/>
                <a:moveTo>
                  <a:pt x="730" y="534"/>
                </a:moveTo>
                <a:cubicBezTo>
                  <a:pt x="730" y="534"/>
                  <a:pt x="729" y="534"/>
                  <a:pt x="729" y="534"/>
                </a:cubicBezTo>
                <a:cubicBezTo>
                  <a:pt x="726" y="534"/>
                  <a:pt x="723" y="537"/>
                  <a:pt x="723" y="540"/>
                </a:cubicBezTo>
                <a:cubicBezTo>
                  <a:pt x="723" y="540"/>
                  <a:pt x="723" y="540"/>
                  <a:pt x="723" y="540"/>
                </a:cubicBezTo>
                <a:cubicBezTo>
                  <a:pt x="676" y="548"/>
                  <a:pt x="676" y="548"/>
                  <a:pt x="676" y="548"/>
                </a:cubicBezTo>
                <a:cubicBezTo>
                  <a:pt x="676" y="544"/>
                  <a:pt x="673" y="542"/>
                  <a:pt x="670" y="541"/>
                </a:cubicBezTo>
                <a:cubicBezTo>
                  <a:pt x="681" y="472"/>
                  <a:pt x="681" y="472"/>
                  <a:pt x="681" y="472"/>
                </a:cubicBezTo>
                <a:cubicBezTo>
                  <a:pt x="694" y="393"/>
                  <a:pt x="694" y="393"/>
                  <a:pt x="694" y="393"/>
                </a:cubicBezTo>
                <a:cubicBezTo>
                  <a:pt x="694" y="393"/>
                  <a:pt x="694" y="393"/>
                  <a:pt x="695" y="393"/>
                </a:cubicBezTo>
                <a:cubicBezTo>
                  <a:pt x="699" y="393"/>
                  <a:pt x="703" y="389"/>
                  <a:pt x="703" y="384"/>
                </a:cubicBezTo>
                <a:cubicBezTo>
                  <a:pt x="757" y="384"/>
                  <a:pt x="757" y="384"/>
                  <a:pt x="757" y="384"/>
                </a:cubicBezTo>
                <a:cubicBezTo>
                  <a:pt x="757" y="387"/>
                  <a:pt x="759" y="389"/>
                  <a:pt x="761" y="390"/>
                </a:cubicBezTo>
                <a:lnTo>
                  <a:pt x="730" y="534"/>
                </a:lnTo>
                <a:close/>
              </a:path>
            </a:pathLst>
          </a:custGeom>
          <a:solidFill>
            <a:schemeClr val="bg1"/>
          </a:solidFill>
          <a:ln>
            <a:noFill/>
          </a:ln>
        </p:spPr>
        <p:txBody>
          <a:bodyPr vert="horz" wrap="square" lIns="121905" tIns="60951" rIns="121905" bIns="60951" numCol="1" anchor="t" anchorCtr="0" compatLnSpc="1"/>
          <a:lstStyle/>
          <a:p>
            <a:endParaRPr lang="zh-CN" altLang="en-US"/>
          </a:p>
        </p:txBody>
      </p:sp>
      <p:sp>
        <p:nvSpPr>
          <p:cNvPr id="35" name="文本框 20"/>
          <p:cNvSpPr txBox="1"/>
          <p:nvPr/>
        </p:nvSpPr>
        <p:spPr bwMode="auto">
          <a:xfrm>
            <a:off x="3555563" y="1616315"/>
            <a:ext cx="5079286" cy="2867122"/>
          </a:xfrm>
          <a:prstGeom prst="rect">
            <a:avLst/>
          </a:prstGeom>
          <a:noFill/>
        </p:spPr>
        <p:txBody>
          <a:bodyPr wrap="square" lIns="96196" tIns="48097" rIns="96196" bIns="48097">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algn="ctr" defTabSz="966470" fontAlgn="base">
              <a:spcBef>
                <a:spcPct val="0"/>
              </a:spcBef>
              <a:spcAft>
                <a:spcPct val="0"/>
              </a:spcAft>
              <a:defRPr sz="11500">
                <a:gradFill>
                  <a:gsLst>
                    <a:gs pos="0">
                      <a:srgbClr val="9BE5FF"/>
                    </a:gs>
                    <a:gs pos="50000">
                      <a:prstClr val="white"/>
                    </a:gs>
                    <a:gs pos="100000">
                      <a:srgbClr val="C9F1FF"/>
                    </a:gs>
                  </a:gsLst>
                  <a:lin ang="5400000" scaled="0"/>
                </a:gradFill>
                <a:latin typeface="Impact" panose="020B0806030902050204" pitchFamily="34" charset="0"/>
                <a:ea typeface="宋体" panose="02010600030101010101" pitchFamily="2" charset="-122"/>
              </a:defRPr>
            </a:lvl1pPr>
            <a:lvl2pPr marL="484505" indent="-3175" defTabSz="968375" fontAlgn="base">
              <a:spcBef>
                <a:spcPct val="0"/>
              </a:spcBef>
              <a:spcAft>
                <a:spcPct val="0"/>
              </a:spcAft>
              <a:defRPr>
                <a:latin typeface="Arial" panose="020B0604020202020204" pitchFamily="34" charset="0"/>
                <a:ea typeface="宋体" panose="02010600030101010101" pitchFamily="2" charset="-122"/>
              </a:defRPr>
            </a:lvl2pPr>
            <a:lvl3pPr marL="969010" indent="-6985" defTabSz="968375" fontAlgn="base">
              <a:spcBef>
                <a:spcPct val="0"/>
              </a:spcBef>
              <a:spcAft>
                <a:spcPct val="0"/>
              </a:spcAft>
              <a:defRPr>
                <a:latin typeface="Arial" panose="020B0604020202020204" pitchFamily="34" charset="0"/>
                <a:ea typeface="宋体" panose="02010600030101010101" pitchFamily="2" charset="-122"/>
              </a:defRPr>
            </a:lvl3pPr>
            <a:lvl4pPr marL="1452880" indent="-10160" defTabSz="968375" fontAlgn="base">
              <a:spcBef>
                <a:spcPct val="0"/>
              </a:spcBef>
              <a:spcAft>
                <a:spcPct val="0"/>
              </a:spcAft>
              <a:defRPr>
                <a:latin typeface="Arial" panose="020B0604020202020204" pitchFamily="34" charset="0"/>
                <a:ea typeface="宋体" panose="02010600030101010101" pitchFamily="2" charset="-122"/>
              </a:defRPr>
            </a:lvl4pPr>
            <a:lvl5pPr marL="1937385" indent="-13335" defTabSz="968375" fontAlgn="base">
              <a:spcBef>
                <a:spcPct val="0"/>
              </a:spcBef>
              <a:spcAft>
                <a:spcPct val="0"/>
              </a:spcAft>
              <a:defRPr>
                <a:latin typeface="Arial" panose="020B0604020202020204" pitchFamily="34" charset="0"/>
                <a:ea typeface="宋体" panose="02010600030101010101" pitchFamily="2" charset="-122"/>
              </a:defRPr>
            </a:lvl5pPr>
            <a:lvl6pPr marL="2405380" defTabSz="962025">
              <a:defRPr>
                <a:latin typeface="Arial" panose="020B0604020202020204" pitchFamily="34" charset="0"/>
                <a:ea typeface="宋体" panose="02010600030101010101" pitchFamily="2" charset="-122"/>
              </a:defRPr>
            </a:lvl6pPr>
            <a:lvl7pPr marL="2886075" defTabSz="962025">
              <a:defRPr>
                <a:latin typeface="Arial" panose="020B0604020202020204" pitchFamily="34" charset="0"/>
                <a:ea typeface="宋体" panose="02010600030101010101" pitchFamily="2" charset="-122"/>
              </a:defRPr>
            </a:lvl7pPr>
            <a:lvl8pPr marL="3367405" defTabSz="962025">
              <a:defRPr>
                <a:latin typeface="Arial" panose="020B0604020202020204" pitchFamily="34" charset="0"/>
                <a:ea typeface="宋体" panose="02010600030101010101" pitchFamily="2" charset="-122"/>
              </a:defRPr>
            </a:lvl8pPr>
            <a:lvl9pPr marL="3848100" defTabSz="962025">
              <a:defRPr>
                <a:latin typeface="Arial" panose="020B0604020202020204" pitchFamily="34" charset="0"/>
                <a:ea typeface="宋体" panose="02010600030101010101" pitchFamily="2" charset="-122"/>
              </a:defRPr>
            </a:lvl9pPr>
          </a:lstStyle>
          <a:p>
            <a:r>
              <a:rPr lang="en-US" altLang="zh-CN" sz="18000" dirty="0"/>
              <a:t>2030</a:t>
            </a:r>
            <a:endParaRPr lang="zh-CN" altLang="en-US" sz="18000" dirty="0"/>
          </a:p>
        </p:txBody>
      </p:sp>
      <p:pic>
        <p:nvPicPr>
          <p:cNvPr id="36" name="Picture 20" descr="C:\Documents and Settings\Administrator\桌面\]-02.png"/>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9800000">
            <a:off x="7670913" y="1267586"/>
            <a:ext cx="1223192" cy="1224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 name="组合 37"/>
          <p:cNvGrpSpPr/>
          <p:nvPr/>
        </p:nvGrpSpPr>
        <p:grpSpPr>
          <a:xfrm>
            <a:off x="3331169" y="771647"/>
            <a:ext cx="5620676" cy="5606881"/>
            <a:chOff x="3416294" y="772886"/>
            <a:chExt cx="5359412" cy="5312229"/>
          </a:xfrm>
        </p:grpSpPr>
        <p:sp>
          <p:nvSpPr>
            <p:cNvPr id="39" name="任意多边形 38"/>
            <p:cNvSpPr/>
            <p:nvPr/>
          </p:nvSpPr>
          <p:spPr>
            <a:xfrm>
              <a:off x="3419935" y="772886"/>
              <a:ext cx="5355771" cy="5312229"/>
            </a:xfrm>
            <a:custGeom>
              <a:avLst/>
              <a:gdLst>
                <a:gd name="connsiteX0" fmla="*/ 1640114 w 5355771"/>
                <a:gd name="connsiteY0" fmla="*/ 217714 h 5312229"/>
                <a:gd name="connsiteX1" fmla="*/ 2496457 w 5355771"/>
                <a:gd name="connsiteY1" fmla="*/ 0 h 5312229"/>
                <a:gd name="connsiteX2" fmla="*/ 3280228 w 5355771"/>
                <a:gd name="connsiteY2" fmla="*/ 72572 h 5312229"/>
                <a:gd name="connsiteX3" fmla="*/ 4020457 w 5355771"/>
                <a:gd name="connsiteY3" fmla="*/ 333829 h 5312229"/>
                <a:gd name="connsiteX4" fmla="*/ 4572000 w 5355771"/>
                <a:gd name="connsiteY4" fmla="*/ 740229 h 5312229"/>
                <a:gd name="connsiteX5" fmla="*/ 5167086 w 5355771"/>
                <a:gd name="connsiteY5" fmla="*/ 1654629 h 5312229"/>
                <a:gd name="connsiteX6" fmla="*/ 5326743 w 5355771"/>
                <a:gd name="connsiteY6" fmla="*/ 2191657 h 5312229"/>
                <a:gd name="connsiteX7" fmla="*/ 5355771 w 5355771"/>
                <a:gd name="connsiteY7" fmla="*/ 2830286 h 5312229"/>
                <a:gd name="connsiteX8" fmla="*/ 5210628 w 5355771"/>
                <a:gd name="connsiteY8" fmla="*/ 3599543 h 5312229"/>
                <a:gd name="connsiteX9" fmla="*/ 4862286 w 5355771"/>
                <a:gd name="connsiteY9" fmla="*/ 4209143 h 5312229"/>
                <a:gd name="connsiteX10" fmla="*/ 4325257 w 5355771"/>
                <a:gd name="connsiteY10" fmla="*/ 4760686 h 5312229"/>
                <a:gd name="connsiteX11" fmla="*/ 3672114 w 5355771"/>
                <a:gd name="connsiteY11" fmla="*/ 5123543 h 5312229"/>
                <a:gd name="connsiteX12" fmla="*/ 2641600 w 5355771"/>
                <a:gd name="connsiteY12" fmla="*/ 5312229 h 5312229"/>
                <a:gd name="connsiteX13" fmla="*/ 1727200 w 5355771"/>
                <a:gd name="connsiteY13" fmla="*/ 5138057 h 5312229"/>
                <a:gd name="connsiteX14" fmla="*/ 1030514 w 5355771"/>
                <a:gd name="connsiteY14" fmla="*/ 4789714 h 5312229"/>
                <a:gd name="connsiteX15" fmla="*/ 391886 w 5355771"/>
                <a:gd name="connsiteY15" fmla="*/ 4078514 h 5312229"/>
                <a:gd name="connsiteX16" fmla="*/ 29028 w 5355771"/>
                <a:gd name="connsiteY16" fmla="*/ 3164114 h 5312229"/>
                <a:gd name="connsiteX17" fmla="*/ 0 w 5355771"/>
                <a:gd name="connsiteY17" fmla="*/ 2322286 h 5312229"/>
                <a:gd name="connsiteX18" fmla="*/ 232228 w 5355771"/>
                <a:gd name="connsiteY18" fmla="*/ 1538514 h 5312229"/>
                <a:gd name="connsiteX19" fmla="*/ 580571 w 5355771"/>
                <a:gd name="connsiteY19" fmla="*/ 1030514 h 5312229"/>
                <a:gd name="connsiteX20" fmla="*/ 1001486 w 5355771"/>
                <a:gd name="connsiteY20" fmla="*/ 653143 h 5312229"/>
                <a:gd name="connsiteX21" fmla="*/ 1640114 w 5355771"/>
                <a:gd name="connsiteY21" fmla="*/ 217714 h 5312229"/>
                <a:gd name="connsiteX0-1" fmla="*/ 1640114 w 5355771"/>
                <a:gd name="connsiteY0-2" fmla="*/ 217714 h 5312229"/>
                <a:gd name="connsiteX1-3" fmla="*/ 2496457 w 5355771"/>
                <a:gd name="connsiteY1-4" fmla="*/ 0 h 5312229"/>
                <a:gd name="connsiteX2-5" fmla="*/ 3280228 w 5355771"/>
                <a:gd name="connsiteY2-6" fmla="*/ 72572 h 5312229"/>
                <a:gd name="connsiteX3-7" fmla="*/ 4020457 w 5355771"/>
                <a:gd name="connsiteY3-8" fmla="*/ 333829 h 5312229"/>
                <a:gd name="connsiteX4-9" fmla="*/ 4572000 w 5355771"/>
                <a:gd name="connsiteY4-10" fmla="*/ 740229 h 5312229"/>
                <a:gd name="connsiteX5-11" fmla="*/ 5167086 w 5355771"/>
                <a:gd name="connsiteY5-12" fmla="*/ 1654629 h 5312229"/>
                <a:gd name="connsiteX6-13" fmla="*/ 5326743 w 5355771"/>
                <a:gd name="connsiteY6-14" fmla="*/ 2191657 h 5312229"/>
                <a:gd name="connsiteX7-15" fmla="*/ 5355771 w 5355771"/>
                <a:gd name="connsiteY7-16" fmla="*/ 2830286 h 5312229"/>
                <a:gd name="connsiteX8-17" fmla="*/ 5210628 w 5355771"/>
                <a:gd name="connsiteY8-18" fmla="*/ 3599543 h 5312229"/>
                <a:gd name="connsiteX9-19" fmla="*/ 4862286 w 5355771"/>
                <a:gd name="connsiteY9-20" fmla="*/ 4209143 h 5312229"/>
                <a:gd name="connsiteX10-21" fmla="*/ 4325257 w 5355771"/>
                <a:gd name="connsiteY10-22" fmla="*/ 4760686 h 5312229"/>
                <a:gd name="connsiteX11-23" fmla="*/ 3672114 w 5355771"/>
                <a:gd name="connsiteY11-24" fmla="*/ 5123543 h 5312229"/>
                <a:gd name="connsiteX12-25" fmla="*/ 2641600 w 5355771"/>
                <a:gd name="connsiteY12-26" fmla="*/ 5312229 h 5312229"/>
                <a:gd name="connsiteX13-27" fmla="*/ 1727200 w 5355771"/>
                <a:gd name="connsiteY13-28" fmla="*/ 5138057 h 5312229"/>
                <a:gd name="connsiteX14-29" fmla="*/ 1030514 w 5355771"/>
                <a:gd name="connsiteY14-30" fmla="*/ 4789714 h 5312229"/>
                <a:gd name="connsiteX15-31" fmla="*/ 391886 w 5355771"/>
                <a:gd name="connsiteY15-32" fmla="*/ 4078514 h 5312229"/>
                <a:gd name="connsiteX16-33" fmla="*/ 29028 w 5355771"/>
                <a:gd name="connsiteY16-34" fmla="*/ 3164114 h 5312229"/>
                <a:gd name="connsiteX17-35" fmla="*/ 0 w 5355771"/>
                <a:gd name="connsiteY17-36" fmla="*/ 2322286 h 5312229"/>
                <a:gd name="connsiteX18-37" fmla="*/ 250157 w 5355771"/>
                <a:gd name="connsiteY18-38" fmla="*/ 1538514 h 5312229"/>
                <a:gd name="connsiteX19-39" fmla="*/ 580571 w 5355771"/>
                <a:gd name="connsiteY19-40" fmla="*/ 1030514 h 5312229"/>
                <a:gd name="connsiteX20-41" fmla="*/ 1001486 w 5355771"/>
                <a:gd name="connsiteY20-42" fmla="*/ 653143 h 5312229"/>
                <a:gd name="connsiteX21-43" fmla="*/ 1640114 w 5355771"/>
                <a:gd name="connsiteY21-44" fmla="*/ 217714 h 5312229"/>
                <a:gd name="connsiteX0-45" fmla="*/ 1640114 w 5355771"/>
                <a:gd name="connsiteY0-46" fmla="*/ 217714 h 5312229"/>
                <a:gd name="connsiteX1-47" fmla="*/ 2496457 w 5355771"/>
                <a:gd name="connsiteY1-48" fmla="*/ 0 h 5312229"/>
                <a:gd name="connsiteX2-49" fmla="*/ 3280228 w 5355771"/>
                <a:gd name="connsiteY2-50" fmla="*/ 72572 h 5312229"/>
                <a:gd name="connsiteX3-51" fmla="*/ 4011492 w 5355771"/>
                <a:gd name="connsiteY3-52" fmla="*/ 342794 h 5312229"/>
                <a:gd name="connsiteX4-53" fmla="*/ 4572000 w 5355771"/>
                <a:gd name="connsiteY4-54" fmla="*/ 740229 h 5312229"/>
                <a:gd name="connsiteX5-55" fmla="*/ 5167086 w 5355771"/>
                <a:gd name="connsiteY5-56" fmla="*/ 1654629 h 5312229"/>
                <a:gd name="connsiteX6-57" fmla="*/ 5326743 w 5355771"/>
                <a:gd name="connsiteY6-58" fmla="*/ 2191657 h 5312229"/>
                <a:gd name="connsiteX7-59" fmla="*/ 5355771 w 5355771"/>
                <a:gd name="connsiteY7-60" fmla="*/ 2830286 h 5312229"/>
                <a:gd name="connsiteX8-61" fmla="*/ 5210628 w 5355771"/>
                <a:gd name="connsiteY8-62" fmla="*/ 3599543 h 5312229"/>
                <a:gd name="connsiteX9-63" fmla="*/ 4862286 w 5355771"/>
                <a:gd name="connsiteY9-64" fmla="*/ 4209143 h 5312229"/>
                <a:gd name="connsiteX10-65" fmla="*/ 4325257 w 5355771"/>
                <a:gd name="connsiteY10-66" fmla="*/ 4760686 h 5312229"/>
                <a:gd name="connsiteX11-67" fmla="*/ 3672114 w 5355771"/>
                <a:gd name="connsiteY11-68" fmla="*/ 5123543 h 5312229"/>
                <a:gd name="connsiteX12-69" fmla="*/ 2641600 w 5355771"/>
                <a:gd name="connsiteY12-70" fmla="*/ 5312229 h 5312229"/>
                <a:gd name="connsiteX13-71" fmla="*/ 1727200 w 5355771"/>
                <a:gd name="connsiteY13-72" fmla="*/ 5138057 h 5312229"/>
                <a:gd name="connsiteX14-73" fmla="*/ 1030514 w 5355771"/>
                <a:gd name="connsiteY14-74" fmla="*/ 4789714 h 5312229"/>
                <a:gd name="connsiteX15-75" fmla="*/ 391886 w 5355771"/>
                <a:gd name="connsiteY15-76" fmla="*/ 4078514 h 5312229"/>
                <a:gd name="connsiteX16-77" fmla="*/ 29028 w 5355771"/>
                <a:gd name="connsiteY16-78" fmla="*/ 3164114 h 5312229"/>
                <a:gd name="connsiteX17-79" fmla="*/ 0 w 5355771"/>
                <a:gd name="connsiteY17-80" fmla="*/ 2322286 h 5312229"/>
                <a:gd name="connsiteX18-81" fmla="*/ 250157 w 5355771"/>
                <a:gd name="connsiteY18-82" fmla="*/ 1538514 h 5312229"/>
                <a:gd name="connsiteX19-83" fmla="*/ 580571 w 5355771"/>
                <a:gd name="connsiteY19-84" fmla="*/ 1030514 h 5312229"/>
                <a:gd name="connsiteX20-85" fmla="*/ 1001486 w 5355771"/>
                <a:gd name="connsiteY20-86" fmla="*/ 653143 h 5312229"/>
                <a:gd name="connsiteX21-87" fmla="*/ 1640114 w 5355771"/>
                <a:gd name="connsiteY21-88" fmla="*/ 217714 h 5312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355771" h="5312229">
                  <a:moveTo>
                    <a:pt x="1640114" y="217714"/>
                  </a:moveTo>
                  <a:lnTo>
                    <a:pt x="2496457" y="0"/>
                  </a:lnTo>
                  <a:lnTo>
                    <a:pt x="3280228" y="72572"/>
                  </a:lnTo>
                  <a:lnTo>
                    <a:pt x="4011492" y="342794"/>
                  </a:lnTo>
                  <a:lnTo>
                    <a:pt x="4572000" y="740229"/>
                  </a:lnTo>
                  <a:lnTo>
                    <a:pt x="5167086" y="1654629"/>
                  </a:lnTo>
                  <a:lnTo>
                    <a:pt x="5326743" y="2191657"/>
                  </a:lnTo>
                  <a:lnTo>
                    <a:pt x="5355771" y="2830286"/>
                  </a:lnTo>
                  <a:lnTo>
                    <a:pt x="5210628" y="3599543"/>
                  </a:lnTo>
                  <a:lnTo>
                    <a:pt x="4862286" y="4209143"/>
                  </a:lnTo>
                  <a:lnTo>
                    <a:pt x="4325257" y="4760686"/>
                  </a:lnTo>
                  <a:lnTo>
                    <a:pt x="3672114" y="5123543"/>
                  </a:lnTo>
                  <a:lnTo>
                    <a:pt x="2641600" y="5312229"/>
                  </a:lnTo>
                  <a:lnTo>
                    <a:pt x="1727200" y="5138057"/>
                  </a:lnTo>
                  <a:lnTo>
                    <a:pt x="1030514" y="4789714"/>
                  </a:lnTo>
                  <a:lnTo>
                    <a:pt x="391886" y="4078514"/>
                  </a:lnTo>
                  <a:lnTo>
                    <a:pt x="29028" y="3164114"/>
                  </a:lnTo>
                  <a:lnTo>
                    <a:pt x="0" y="2322286"/>
                  </a:lnTo>
                  <a:lnTo>
                    <a:pt x="250157" y="1538514"/>
                  </a:lnTo>
                  <a:lnTo>
                    <a:pt x="580571" y="1030514"/>
                  </a:lnTo>
                  <a:lnTo>
                    <a:pt x="1001486" y="653143"/>
                  </a:lnTo>
                  <a:lnTo>
                    <a:pt x="1640114" y="217714"/>
                  </a:lnTo>
                  <a:close/>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6373591" y="841829"/>
              <a:ext cx="2400929" cy="3953933"/>
            </a:xfrm>
            <a:custGeom>
              <a:avLst/>
              <a:gdLst>
                <a:gd name="connsiteX0" fmla="*/ 330200 w 2413000"/>
                <a:gd name="connsiteY0" fmla="*/ 0 h 3953933"/>
                <a:gd name="connsiteX1" fmla="*/ 0 w 2413000"/>
                <a:gd name="connsiteY1" fmla="*/ 2463800 h 3953933"/>
                <a:gd name="connsiteX2" fmla="*/ 194733 w 2413000"/>
                <a:gd name="connsiteY2" fmla="*/ 3953933 h 3953933"/>
                <a:gd name="connsiteX3" fmla="*/ 1134533 w 2413000"/>
                <a:gd name="connsiteY3" fmla="*/ 3234267 h 3953933"/>
                <a:gd name="connsiteX4" fmla="*/ 2413000 w 2413000"/>
                <a:gd name="connsiteY4" fmla="*/ 2743200 h 3953933"/>
                <a:gd name="connsiteX0-1" fmla="*/ 330200 w 2400929"/>
                <a:gd name="connsiteY0-2" fmla="*/ 0 h 3953933"/>
                <a:gd name="connsiteX1-3" fmla="*/ 0 w 2400929"/>
                <a:gd name="connsiteY1-4" fmla="*/ 2463800 h 3953933"/>
                <a:gd name="connsiteX2-5" fmla="*/ 194733 w 2400929"/>
                <a:gd name="connsiteY2-6" fmla="*/ 3953933 h 3953933"/>
                <a:gd name="connsiteX3-7" fmla="*/ 1134533 w 2400929"/>
                <a:gd name="connsiteY3-8" fmla="*/ 3234267 h 3953933"/>
                <a:gd name="connsiteX4-9" fmla="*/ 2400929 w 2400929"/>
                <a:gd name="connsiteY4-10" fmla="*/ 2743200 h 39539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00929" h="3953933">
                  <a:moveTo>
                    <a:pt x="330200" y="0"/>
                  </a:moveTo>
                  <a:lnTo>
                    <a:pt x="0" y="2463800"/>
                  </a:lnTo>
                  <a:lnTo>
                    <a:pt x="194733" y="3953933"/>
                  </a:lnTo>
                  <a:lnTo>
                    <a:pt x="1134533" y="3234267"/>
                  </a:lnTo>
                  <a:lnTo>
                    <a:pt x="2400929" y="2743200"/>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4896117" y="968829"/>
              <a:ext cx="3871111" cy="2613769"/>
            </a:xfrm>
            <a:custGeom>
              <a:avLst/>
              <a:gdLst>
                <a:gd name="connsiteX0" fmla="*/ 3886200 w 3886200"/>
                <a:gd name="connsiteY0" fmla="*/ 2607733 h 2607733"/>
                <a:gd name="connsiteX1" fmla="*/ 2802467 w 3886200"/>
                <a:gd name="connsiteY1" fmla="*/ 1634067 h 2607733"/>
                <a:gd name="connsiteX2" fmla="*/ 1676400 w 3886200"/>
                <a:gd name="connsiteY2" fmla="*/ 795867 h 2607733"/>
                <a:gd name="connsiteX3" fmla="*/ 0 w 3886200"/>
                <a:gd name="connsiteY3" fmla="*/ 448733 h 2607733"/>
                <a:gd name="connsiteX4" fmla="*/ 220133 w 3886200"/>
                <a:gd name="connsiteY4" fmla="*/ 0 h 2607733"/>
                <a:gd name="connsiteX0-1" fmla="*/ 3666067 w 3666067"/>
                <a:gd name="connsiteY0-2" fmla="*/ 2607733 h 2607733"/>
                <a:gd name="connsiteX1-3" fmla="*/ 2582334 w 3666067"/>
                <a:gd name="connsiteY1-4" fmla="*/ 1634067 h 2607733"/>
                <a:gd name="connsiteX2-5" fmla="*/ 1456267 w 3666067"/>
                <a:gd name="connsiteY2-6" fmla="*/ 795867 h 2607733"/>
                <a:gd name="connsiteX3-7" fmla="*/ 18275 w 3666067"/>
                <a:gd name="connsiteY3-8" fmla="*/ 373287 h 2607733"/>
                <a:gd name="connsiteX4-9" fmla="*/ 0 w 3666067"/>
                <a:gd name="connsiteY4-10" fmla="*/ 0 h 2607733"/>
                <a:gd name="connsiteX0-11" fmla="*/ 3865075 w 3865075"/>
                <a:gd name="connsiteY0-12" fmla="*/ 2607733 h 2607733"/>
                <a:gd name="connsiteX1-13" fmla="*/ 2781342 w 3865075"/>
                <a:gd name="connsiteY1-14" fmla="*/ 1634067 h 2607733"/>
                <a:gd name="connsiteX2-15" fmla="*/ 1655275 w 3865075"/>
                <a:gd name="connsiteY2-16" fmla="*/ 795867 h 2607733"/>
                <a:gd name="connsiteX3-17" fmla="*/ 0 w 3865075"/>
                <a:gd name="connsiteY3-18" fmla="*/ 436661 h 2607733"/>
                <a:gd name="connsiteX4-19" fmla="*/ 199008 w 3865075"/>
                <a:gd name="connsiteY4-20" fmla="*/ 0 h 2607733"/>
                <a:gd name="connsiteX0-21" fmla="*/ 3871111 w 3871111"/>
                <a:gd name="connsiteY0-22" fmla="*/ 2613769 h 2613769"/>
                <a:gd name="connsiteX1-23" fmla="*/ 2781342 w 3871111"/>
                <a:gd name="connsiteY1-24" fmla="*/ 1634067 h 2613769"/>
                <a:gd name="connsiteX2-25" fmla="*/ 1655275 w 3871111"/>
                <a:gd name="connsiteY2-26" fmla="*/ 795867 h 2613769"/>
                <a:gd name="connsiteX3-27" fmla="*/ 0 w 3871111"/>
                <a:gd name="connsiteY3-28" fmla="*/ 436661 h 2613769"/>
                <a:gd name="connsiteX4-29" fmla="*/ 199008 w 3871111"/>
                <a:gd name="connsiteY4-30" fmla="*/ 0 h 261376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71111" h="2613769">
                  <a:moveTo>
                    <a:pt x="3871111" y="2613769"/>
                  </a:moveTo>
                  <a:lnTo>
                    <a:pt x="2781342" y="1634067"/>
                  </a:lnTo>
                  <a:lnTo>
                    <a:pt x="1655275" y="795867"/>
                  </a:lnTo>
                  <a:lnTo>
                    <a:pt x="0" y="436661"/>
                  </a:lnTo>
                  <a:lnTo>
                    <a:pt x="199008" y="0"/>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3826299" y="782562"/>
              <a:ext cx="4165097" cy="4131734"/>
            </a:xfrm>
            <a:custGeom>
              <a:avLst/>
              <a:gdLst>
                <a:gd name="connsiteX0" fmla="*/ 2116667 w 4216400"/>
                <a:gd name="connsiteY0" fmla="*/ 0 h 4131734"/>
                <a:gd name="connsiteX1" fmla="*/ 2768600 w 4216400"/>
                <a:gd name="connsiteY1" fmla="*/ 1016000 h 4131734"/>
                <a:gd name="connsiteX2" fmla="*/ 1837267 w 4216400"/>
                <a:gd name="connsiteY2" fmla="*/ 1710267 h 4131734"/>
                <a:gd name="connsiteX3" fmla="*/ 1507067 w 4216400"/>
                <a:gd name="connsiteY3" fmla="*/ 3259667 h 4131734"/>
                <a:gd name="connsiteX4" fmla="*/ 1227667 w 4216400"/>
                <a:gd name="connsiteY4" fmla="*/ 4131734 h 4131734"/>
                <a:gd name="connsiteX5" fmla="*/ 0 w 4216400"/>
                <a:gd name="connsiteY5" fmla="*/ 4047067 h 4131734"/>
                <a:gd name="connsiteX6" fmla="*/ 1507067 w 4216400"/>
                <a:gd name="connsiteY6" fmla="*/ 3276600 h 4131734"/>
                <a:gd name="connsiteX7" fmla="*/ 2590800 w 4216400"/>
                <a:gd name="connsiteY7" fmla="*/ 2497667 h 4131734"/>
                <a:gd name="connsiteX8" fmla="*/ 3869267 w 4216400"/>
                <a:gd name="connsiteY8" fmla="*/ 1837267 h 4131734"/>
                <a:gd name="connsiteX9" fmla="*/ 4216400 w 4216400"/>
                <a:gd name="connsiteY9" fmla="*/ 736600 h 4131734"/>
                <a:gd name="connsiteX10" fmla="*/ 2802467 w 4216400"/>
                <a:gd name="connsiteY10" fmla="*/ 982134 h 4131734"/>
                <a:gd name="connsiteX11" fmla="*/ 3589867 w 4216400"/>
                <a:gd name="connsiteY11" fmla="*/ 338667 h 4131734"/>
                <a:gd name="connsiteX0-1" fmla="*/ 2107613 w 4207346"/>
                <a:gd name="connsiteY0-2" fmla="*/ 0 h 4131734"/>
                <a:gd name="connsiteX1-3" fmla="*/ 2759546 w 4207346"/>
                <a:gd name="connsiteY1-4" fmla="*/ 1016000 h 4131734"/>
                <a:gd name="connsiteX2-5" fmla="*/ 1828213 w 4207346"/>
                <a:gd name="connsiteY2-6" fmla="*/ 1710267 h 4131734"/>
                <a:gd name="connsiteX3-7" fmla="*/ 1498013 w 4207346"/>
                <a:gd name="connsiteY3-8" fmla="*/ 3259667 h 4131734"/>
                <a:gd name="connsiteX4-9" fmla="*/ 1218613 w 4207346"/>
                <a:gd name="connsiteY4-10" fmla="*/ 4131734 h 4131734"/>
                <a:gd name="connsiteX5-11" fmla="*/ 0 w 4207346"/>
                <a:gd name="connsiteY5-12" fmla="*/ 4047067 h 4131734"/>
                <a:gd name="connsiteX6-13" fmla="*/ 1498013 w 4207346"/>
                <a:gd name="connsiteY6-14" fmla="*/ 3276600 h 4131734"/>
                <a:gd name="connsiteX7-15" fmla="*/ 2581746 w 4207346"/>
                <a:gd name="connsiteY7-16" fmla="*/ 2497667 h 4131734"/>
                <a:gd name="connsiteX8-17" fmla="*/ 3860213 w 4207346"/>
                <a:gd name="connsiteY8-18" fmla="*/ 1837267 h 4131734"/>
                <a:gd name="connsiteX9-19" fmla="*/ 4207346 w 4207346"/>
                <a:gd name="connsiteY9-20" fmla="*/ 736600 h 4131734"/>
                <a:gd name="connsiteX10-21" fmla="*/ 2793413 w 4207346"/>
                <a:gd name="connsiteY10-22" fmla="*/ 982134 h 4131734"/>
                <a:gd name="connsiteX11-23" fmla="*/ 3580813 w 4207346"/>
                <a:gd name="connsiteY11-24" fmla="*/ 338667 h 4131734"/>
                <a:gd name="connsiteX0-25" fmla="*/ 2110631 w 4210364"/>
                <a:gd name="connsiteY0-26" fmla="*/ 0 h 4131734"/>
                <a:gd name="connsiteX1-27" fmla="*/ 2762564 w 4210364"/>
                <a:gd name="connsiteY1-28" fmla="*/ 1016000 h 4131734"/>
                <a:gd name="connsiteX2-29" fmla="*/ 1831231 w 4210364"/>
                <a:gd name="connsiteY2-30" fmla="*/ 1710267 h 4131734"/>
                <a:gd name="connsiteX3-31" fmla="*/ 1501031 w 4210364"/>
                <a:gd name="connsiteY3-32" fmla="*/ 3259667 h 4131734"/>
                <a:gd name="connsiteX4-33" fmla="*/ 1221631 w 4210364"/>
                <a:gd name="connsiteY4-34" fmla="*/ 4131734 h 4131734"/>
                <a:gd name="connsiteX5-35" fmla="*/ 0 w 4210364"/>
                <a:gd name="connsiteY5-36" fmla="*/ 4062156 h 4131734"/>
                <a:gd name="connsiteX6-37" fmla="*/ 1501031 w 4210364"/>
                <a:gd name="connsiteY6-38" fmla="*/ 3276600 h 4131734"/>
                <a:gd name="connsiteX7-39" fmla="*/ 2584764 w 4210364"/>
                <a:gd name="connsiteY7-40" fmla="*/ 2497667 h 4131734"/>
                <a:gd name="connsiteX8-41" fmla="*/ 3863231 w 4210364"/>
                <a:gd name="connsiteY8-42" fmla="*/ 1837267 h 4131734"/>
                <a:gd name="connsiteX9-43" fmla="*/ 4210364 w 4210364"/>
                <a:gd name="connsiteY9-44" fmla="*/ 736600 h 4131734"/>
                <a:gd name="connsiteX10-45" fmla="*/ 2796431 w 4210364"/>
                <a:gd name="connsiteY10-46" fmla="*/ 982134 h 4131734"/>
                <a:gd name="connsiteX11-47" fmla="*/ 3583831 w 4210364"/>
                <a:gd name="connsiteY11-48" fmla="*/ 338667 h 4131734"/>
                <a:gd name="connsiteX0-49" fmla="*/ 2098560 w 4198293"/>
                <a:gd name="connsiteY0-50" fmla="*/ 0 h 4131734"/>
                <a:gd name="connsiteX1-51" fmla="*/ 2750493 w 4198293"/>
                <a:gd name="connsiteY1-52" fmla="*/ 1016000 h 4131734"/>
                <a:gd name="connsiteX2-53" fmla="*/ 1819160 w 4198293"/>
                <a:gd name="connsiteY2-54" fmla="*/ 1710267 h 4131734"/>
                <a:gd name="connsiteX3-55" fmla="*/ 1488960 w 4198293"/>
                <a:gd name="connsiteY3-56" fmla="*/ 3259667 h 4131734"/>
                <a:gd name="connsiteX4-57" fmla="*/ 1209560 w 4198293"/>
                <a:gd name="connsiteY4-58" fmla="*/ 4131734 h 4131734"/>
                <a:gd name="connsiteX5-59" fmla="*/ 0 w 4198293"/>
                <a:gd name="connsiteY5-60" fmla="*/ 4068192 h 4131734"/>
                <a:gd name="connsiteX6-61" fmla="*/ 1488960 w 4198293"/>
                <a:gd name="connsiteY6-62" fmla="*/ 3276600 h 4131734"/>
                <a:gd name="connsiteX7-63" fmla="*/ 2572693 w 4198293"/>
                <a:gd name="connsiteY7-64" fmla="*/ 2497667 h 4131734"/>
                <a:gd name="connsiteX8-65" fmla="*/ 3851160 w 4198293"/>
                <a:gd name="connsiteY8-66" fmla="*/ 1837267 h 4131734"/>
                <a:gd name="connsiteX9-67" fmla="*/ 4198293 w 4198293"/>
                <a:gd name="connsiteY9-68" fmla="*/ 736600 h 4131734"/>
                <a:gd name="connsiteX10-69" fmla="*/ 2784360 w 4198293"/>
                <a:gd name="connsiteY10-70" fmla="*/ 982134 h 4131734"/>
                <a:gd name="connsiteX11-71" fmla="*/ 3571760 w 4198293"/>
                <a:gd name="connsiteY11-72" fmla="*/ 338667 h 4131734"/>
                <a:gd name="connsiteX0-73" fmla="*/ 2098560 w 4165097"/>
                <a:gd name="connsiteY0-74" fmla="*/ 0 h 4131734"/>
                <a:gd name="connsiteX1-75" fmla="*/ 2750493 w 4165097"/>
                <a:gd name="connsiteY1-76" fmla="*/ 1016000 h 4131734"/>
                <a:gd name="connsiteX2-77" fmla="*/ 1819160 w 4165097"/>
                <a:gd name="connsiteY2-78" fmla="*/ 1710267 h 4131734"/>
                <a:gd name="connsiteX3-79" fmla="*/ 1488960 w 4165097"/>
                <a:gd name="connsiteY3-80" fmla="*/ 3259667 h 4131734"/>
                <a:gd name="connsiteX4-81" fmla="*/ 1209560 w 4165097"/>
                <a:gd name="connsiteY4-82" fmla="*/ 4131734 h 4131734"/>
                <a:gd name="connsiteX5-83" fmla="*/ 0 w 4165097"/>
                <a:gd name="connsiteY5-84" fmla="*/ 4068192 h 4131734"/>
                <a:gd name="connsiteX6-85" fmla="*/ 1488960 w 4165097"/>
                <a:gd name="connsiteY6-86" fmla="*/ 3276600 h 4131734"/>
                <a:gd name="connsiteX7-87" fmla="*/ 2572693 w 4165097"/>
                <a:gd name="connsiteY7-88" fmla="*/ 2497667 h 4131734"/>
                <a:gd name="connsiteX8-89" fmla="*/ 3851160 w 4165097"/>
                <a:gd name="connsiteY8-90" fmla="*/ 1837267 h 4131734"/>
                <a:gd name="connsiteX9-91" fmla="*/ 4165097 w 4165097"/>
                <a:gd name="connsiteY9-92" fmla="*/ 745653 h 4131734"/>
                <a:gd name="connsiteX10-93" fmla="*/ 2784360 w 4165097"/>
                <a:gd name="connsiteY10-94" fmla="*/ 982134 h 4131734"/>
                <a:gd name="connsiteX11-95" fmla="*/ 3571760 w 4165097"/>
                <a:gd name="connsiteY11-96" fmla="*/ 338667 h 4131734"/>
                <a:gd name="connsiteX0-97" fmla="*/ 2098560 w 4165097"/>
                <a:gd name="connsiteY0-98" fmla="*/ 0 h 4131734"/>
                <a:gd name="connsiteX1-99" fmla="*/ 2750493 w 4165097"/>
                <a:gd name="connsiteY1-100" fmla="*/ 1016000 h 4131734"/>
                <a:gd name="connsiteX2-101" fmla="*/ 1819160 w 4165097"/>
                <a:gd name="connsiteY2-102" fmla="*/ 1710267 h 4131734"/>
                <a:gd name="connsiteX3-103" fmla="*/ 1488960 w 4165097"/>
                <a:gd name="connsiteY3-104" fmla="*/ 3259667 h 4131734"/>
                <a:gd name="connsiteX4-105" fmla="*/ 1209560 w 4165097"/>
                <a:gd name="connsiteY4-106" fmla="*/ 4131734 h 4131734"/>
                <a:gd name="connsiteX5-107" fmla="*/ 0 w 4165097"/>
                <a:gd name="connsiteY5-108" fmla="*/ 4068192 h 4131734"/>
                <a:gd name="connsiteX6-109" fmla="*/ 1488960 w 4165097"/>
                <a:gd name="connsiteY6-110" fmla="*/ 3276600 h 4131734"/>
                <a:gd name="connsiteX7-111" fmla="*/ 2572693 w 4165097"/>
                <a:gd name="connsiteY7-112" fmla="*/ 2497667 h 4131734"/>
                <a:gd name="connsiteX8-113" fmla="*/ 3851160 w 4165097"/>
                <a:gd name="connsiteY8-114" fmla="*/ 1837267 h 4131734"/>
                <a:gd name="connsiteX9-115" fmla="*/ 4165097 w 4165097"/>
                <a:gd name="connsiteY9-116" fmla="*/ 745653 h 4131734"/>
                <a:gd name="connsiteX10-117" fmla="*/ 2784360 w 4165097"/>
                <a:gd name="connsiteY10-118" fmla="*/ 982134 h 4131734"/>
                <a:gd name="connsiteX11-119" fmla="*/ 3589867 w 4165097"/>
                <a:gd name="connsiteY11-120" fmla="*/ 341684 h 4131734"/>
                <a:gd name="connsiteX0-121" fmla="*/ 2098560 w 4165097"/>
                <a:gd name="connsiteY0-122" fmla="*/ 0 h 4131734"/>
                <a:gd name="connsiteX1-123" fmla="*/ 2750493 w 4165097"/>
                <a:gd name="connsiteY1-124" fmla="*/ 1016000 h 4131734"/>
                <a:gd name="connsiteX2-125" fmla="*/ 1819160 w 4165097"/>
                <a:gd name="connsiteY2-126" fmla="*/ 1710267 h 4131734"/>
                <a:gd name="connsiteX3-127" fmla="*/ 1488960 w 4165097"/>
                <a:gd name="connsiteY3-128" fmla="*/ 3259667 h 4131734"/>
                <a:gd name="connsiteX4-129" fmla="*/ 1209560 w 4165097"/>
                <a:gd name="connsiteY4-130" fmla="*/ 4131734 h 4131734"/>
                <a:gd name="connsiteX5-131" fmla="*/ 0 w 4165097"/>
                <a:gd name="connsiteY5-132" fmla="*/ 4068192 h 4131734"/>
                <a:gd name="connsiteX6-133" fmla="*/ 1488960 w 4165097"/>
                <a:gd name="connsiteY6-134" fmla="*/ 3276600 h 4131734"/>
                <a:gd name="connsiteX7-135" fmla="*/ 2572693 w 4165097"/>
                <a:gd name="connsiteY7-136" fmla="*/ 2497667 h 4131734"/>
                <a:gd name="connsiteX8-137" fmla="*/ 3851160 w 4165097"/>
                <a:gd name="connsiteY8-138" fmla="*/ 1837267 h 4131734"/>
                <a:gd name="connsiteX9-139" fmla="*/ 4165097 w 4165097"/>
                <a:gd name="connsiteY9-140" fmla="*/ 745653 h 4131734"/>
                <a:gd name="connsiteX10-141" fmla="*/ 2784360 w 4165097"/>
                <a:gd name="connsiteY10-142" fmla="*/ 982134 h 4131734"/>
                <a:gd name="connsiteX11-143" fmla="*/ 3607974 w 4165097"/>
                <a:gd name="connsiteY11-144" fmla="*/ 335648 h 4131734"/>
                <a:gd name="connsiteX0-145" fmla="*/ 2098560 w 4165097"/>
                <a:gd name="connsiteY0-146" fmla="*/ 0 h 4131734"/>
                <a:gd name="connsiteX1-147" fmla="*/ 2750493 w 4165097"/>
                <a:gd name="connsiteY1-148" fmla="*/ 1016000 h 4131734"/>
                <a:gd name="connsiteX2-149" fmla="*/ 1819160 w 4165097"/>
                <a:gd name="connsiteY2-150" fmla="*/ 1710267 h 4131734"/>
                <a:gd name="connsiteX3-151" fmla="*/ 1488960 w 4165097"/>
                <a:gd name="connsiteY3-152" fmla="*/ 3259667 h 4131734"/>
                <a:gd name="connsiteX4-153" fmla="*/ 1209560 w 4165097"/>
                <a:gd name="connsiteY4-154" fmla="*/ 4131734 h 4131734"/>
                <a:gd name="connsiteX5-155" fmla="*/ 0 w 4165097"/>
                <a:gd name="connsiteY5-156" fmla="*/ 4068192 h 4131734"/>
                <a:gd name="connsiteX6-157" fmla="*/ 1488960 w 4165097"/>
                <a:gd name="connsiteY6-158" fmla="*/ 3276600 h 4131734"/>
                <a:gd name="connsiteX7-159" fmla="*/ 2572693 w 4165097"/>
                <a:gd name="connsiteY7-160" fmla="*/ 2497667 h 4131734"/>
                <a:gd name="connsiteX8-161" fmla="*/ 3851160 w 4165097"/>
                <a:gd name="connsiteY8-162" fmla="*/ 1837267 h 4131734"/>
                <a:gd name="connsiteX9-163" fmla="*/ 4165097 w 4165097"/>
                <a:gd name="connsiteY9-164" fmla="*/ 745653 h 4131734"/>
                <a:gd name="connsiteX10-165" fmla="*/ 2760218 w 4165097"/>
                <a:gd name="connsiteY10-166" fmla="*/ 1012312 h 4131734"/>
                <a:gd name="connsiteX11-167" fmla="*/ 3607974 w 4165097"/>
                <a:gd name="connsiteY11-168" fmla="*/ 335648 h 41317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4165097" h="4131734">
                  <a:moveTo>
                    <a:pt x="2098560" y="0"/>
                  </a:moveTo>
                  <a:lnTo>
                    <a:pt x="2750493" y="1016000"/>
                  </a:lnTo>
                  <a:lnTo>
                    <a:pt x="1819160" y="1710267"/>
                  </a:lnTo>
                  <a:lnTo>
                    <a:pt x="1488960" y="3259667"/>
                  </a:lnTo>
                  <a:lnTo>
                    <a:pt x="1209560" y="4131734"/>
                  </a:lnTo>
                  <a:lnTo>
                    <a:pt x="0" y="4068192"/>
                  </a:lnTo>
                  <a:lnTo>
                    <a:pt x="1488960" y="3276600"/>
                  </a:lnTo>
                  <a:lnTo>
                    <a:pt x="2572693" y="2497667"/>
                  </a:lnTo>
                  <a:lnTo>
                    <a:pt x="3851160" y="1837267"/>
                  </a:lnTo>
                  <a:lnTo>
                    <a:pt x="4165097" y="745653"/>
                  </a:lnTo>
                  <a:lnTo>
                    <a:pt x="2760218" y="1012312"/>
                  </a:lnTo>
                  <a:lnTo>
                    <a:pt x="3607974" y="335648"/>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42"/>
            <p:cNvSpPr/>
            <p:nvPr/>
          </p:nvSpPr>
          <p:spPr>
            <a:xfrm>
              <a:off x="3416294" y="1407558"/>
              <a:ext cx="5158631" cy="2668538"/>
            </a:xfrm>
            <a:custGeom>
              <a:avLst/>
              <a:gdLst>
                <a:gd name="connsiteX0" fmla="*/ 5164666 w 5164666"/>
                <a:gd name="connsiteY0" fmla="*/ 1016000 h 2667000"/>
                <a:gd name="connsiteX1" fmla="*/ 4292600 w 5164666"/>
                <a:gd name="connsiteY1" fmla="*/ 1176866 h 2667000"/>
                <a:gd name="connsiteX2" fmla="*/ 4089400 w 5164666"/>
                <a:gd name="connsiteY2" fmla="*/ 2667000 h 2667000"/>
                <a:gd name="connsiteX3" fmla="*/ 2937933 w 5164666"/>
                <a:gd name="connsiteY3" fmla="*/ 1888066 h 2667000"/>
                <a:gd name="connsiteX4" fmla="*/ 2209800 w 5164666"/>
                <a:gd name="connsiteY4" fmla="*/ 1092200 h 2667000"/>
                <a:gd name="connsiteX5" fmla="*/ 1490133 w 5164666"/>
                <a:gd name="connsiteY5" fmla="*/ 0 h 2667000"/>
                <a:gd name="connsiteX6" fmla="*/ 1041400 w 5164666"/>
                <a:gd name="connsiteY6" fmla="*/ 8466 h 2667000"/>
                <a:gd name="connsiteX7" fmla="*/ 1388533 w 5164666"/>
                <a:gd name="connsiteY7" fmla="*/ 152400 h 2667000"/>
                <a:gd name="connsiteX8" fmla="*/ 1464733 w 5164666"/>
                <a:gd name="connsiteY8" fmla="*/ 821266 h 2667000"/>
                <a:gd name="connsiteX9" fmla="*/ 609600 w 5164666"/>
                <a:gd name="connsiteY9" fmla="*/ 414866 h 2667000"/>
                <a:gd name="connsiteX10" fmla="*/ 1371600 w 5164666"/>
                <a:gd name="connsiteY10" fmla="*/ 143933 h 2667000"/>
                <a:gd name="connsiteX11" fmla="*/ 1473200 w 5164666"/>
                <a:gd name="connsiteY11" fmla="*/ 33866 h 2667000"/>
                <a:gd name="connsiteX12" fmla="*/ 1447800 w 5164666"/>
                <a:gd name="connsiteY12" fmla="*/ 821266 h 2667000"/>
                <a:gd name="connsiteX13" fmla="*/ 254000 w 5164666"/>
                <a:gd name="connsiteY13" fmla="*/ 939800 h 2667000"/>
                <a:gd name="connsiteX14" fmla="*/ 1896533 w 5164666"/>
                <a:gd name="connsiteY14" fmla="*/ 2650066 h 2667000"/>
                <a:gd name="connsiteX15" fmla="*/ 50800 w 5164666"/>
                <a:gd name="connsiteY15" fmla="*/ 2548466 h 2667000"/>
                <a:gd name="connsiteX16" fmla="*/ 855133 w 5164666"/>
                <a:gd name="connsiteY16" fmla="*/ 1583266 h 2667000"/>
                <a:gd name="connsiteX17" fmla="*/ 2260600 w 5164666"/>
                <a:gd name="connsiteY17" fmla="*/ 1092200 h 2667000"/>
                <a:gd name="connsiteX18" fmla="*/ 1439333 w 5164666"/>
                <a:gd name="connsiteY18" fmla="*/ 804333 h 2667000"/>
                <a:gd name="connsiteX19" fmla="*/ 872066 w 5164666"/>
                <a:gd name="connsiteY19" fmla="*/ 1557866 h 2667000"/>
                <a:gd name="connsiteX20" fmla="*/ 0 w 5164666"/>
                <a:gd name="connsiteY20" fmla="*/ 1710266 h 2667000"/>
                <a:gd name="connsiteX0-1" fmla="*/ 5164666 w 5164666"/>
                <a:gd name="connsiteY0-2" fmla="*/ 1016000 h 2667000"/>
                <a:gd name="connsiteX1-3" fmla="*/ 4292600 w 5164666"/>
                <a:gd name="connsiteY1-4" fmla="*/ 1176866 h 2667000"/>
                <a:gd name="connsiteX2-5" fmla="*/ 4089400 w 5164666"/>
                <a:gd name="connsiteY2-6" fmla="*/ 2667000 h 2667000"/>
                <a:gd name="connsiteX3-7" fmla="*/ 2968111 w 5164666"/>
                <a:gd name="connsiteY3-8" fmla="*/ 1900137 h 2667000"/>
                <a:gd name="connsiteX4-9" fmla="*/ 2209800 w 5164666"/>
                <a:gd name="connsiteY4-10" fmla="*/ 1092200 h 2667000"/>
                <a:gd name="connsiteX5-11" fmla="*/ 1490133 w 5164666"/>
                <a:gd name="connsiteY5-12" fmla="*/ 0 h 2667000"/>
                <a:gd name="connsiteX6-13" fmla="*/ 1041400 w 5164666"/>
                <a:gd name="connsiteY6-14" fmla="*/ 8466 h 2667000"/>
                <a:gd name="connsiteX7-15" fmla="*/ 1388533 w 5164666"/>
                <a:gd name="connsiteY7-16" fmla="*/ 152400 h 2667000"/>
                <a:gd name="connsiteX8-17" fmla="*/ 1464733 w 5164666"/>
                <a:gd name="connsiteY8-18" fmla="*/ 821266 h 2667000"/>
                <a:gd name="connsiteX9-19" fmla="*/ 609600 w 5164666"/>
                <a:gd name="connsiteY9-20" fmla="*/ 414866 h 2667000"/>
                <a:gd name="connsiteX10-21" fmla="*/ 1371600 w 5164666"/>
                <a:gd name="connsiteY10-22" fmla="*/ 143933 h 2667000"/>
                <a:gd name="connsiteX11-23" fmla="*/ 1473200 w 5164666"/>
                <a:gd name="connsiteY11-24" fmla="*/ 33866 h 2667000"/>
                <a:gd name="connsiteX12-25" fmla="*/ 1447800 w 5164666"/>
                <a:gd name="connsiteY12-26" fmla="*/ 821266 h 2667000"/>
                <a:gd name="connsiteX13-27" fmla="*/ 254000 w 5164666"/>
                <a:gd name="connsiteY13-28" fmla="*/ 939800 h 2667000"/>
                <a:gd name="connsiteX14-29" fmla="*/ 1896533 w 5164666"/>
                <a:gd name="connsiteY14-30" fmla="*/ 2650066 h 2667000"/>
                <a:gd name="connsiteX15-31" fmla="*/ 50800 w 5164666"/>
                <a:gd name="connsiteY15-32" fmla="*/ 2548466 h 2667000"/>
                <a:gd name="connsiteX16-33" fmla="*/ 855133 w 5164666"/>
                <a:gd name="connsiteY16-34" fmla="*/ 1583266 h 2667000"/>
                <a:gd name="connsiteX17-35" fmla="*/ 2260600 w 5164666"/>
                <a:gd name="connsiteY17-36" fmla="*/ 1092200 h 2667000"/>
                <a:gd name="connsiteX18-37" fmla="*/ 1439333 w 5164666"/>
                <a:gd name="connsiteY18-38" fmla="*/ 804333 h 2667000"/>
                <a:gd name="connsiteX19-39" fmla="*/ 872066 w 5164666"/>
                <a:gd name="connsiteY19-40" fmla="*/ 1557866 h 2667000"/>
                <a:gd name="connsiteX20-41" fmla="*/ 0 w 5164666"/>
                <a:gd name="connsiteY20-42" fmla="*/ 1710266 h 2667000"/>
                <a:gd name="connsiteX0-43" fmla="*/ 5164666 w 5164666"/>
                <a:gd name="connsiteY0-44" fmla="*/ 1016000 h 2667000"/>
                <a:gd name="connsiteX1-45" fmla="*/ 4292600 w 5164666"/>
                <a:gd name="connsiteY1-46" fmla="*/ 1176866 h 2667000"/>
                <a:gd name="connsiteX2-47" fmla="*/ 4089400 w 5164666"/>
                <a:gd name="connsiteY2-48" fmla="*/ 2667000 h 2667000"/>
                <a:gd name="connsiteX3-49" fmla="*/ 2968111 w 5164666"/>
                <a:gd name="connsiteY3-50" fmla="*/ 1900137 h 2667000"/>
                <a:gd name="connsiteX4-51" fmla="*/ 2209800 w 5164666"/>
                <a:gd name="connsiteY4-52" fmla="*/ 1092200 h 2667000"/>
                <a:gd name="connsiteX5-53" fmla="*/ 1490133 w 5164666"/>
                <a:gd name="connsiteY5-54" fmla="*/ 0 h 2667000"/>
                <a:gd name="connsiteX6-55" fmla="*/ 1041400 w 5164666"/>
                <a:gd name="connsiteY6-56" fmla="*/ 8466 h 2667000"/>
                <a:gd name="connsiteX7-57" fmla="*/ 1388533 w 5164666"/>
                <a:gd name="connsiteY7-58" fmla="*/ 152400 h 2667000"/>
                <a:gd name="connsiteX8-59" fmla="*/ 1464733 w 5164666"/>
                <a:gd name="connsiteY8-60" fmla="*/ 821266 h 2667000"/>
                <a:gd name="connsiteX9-61" fmla="*/ 609600 w 5164666"/>
                <a:gd name="connsiteY9-62" fmla="*/ 414866 h 2667000"/>
                <a:gd name="connsiteX10-63" fmla="*/ 1371600 w 5164666"/>
                <a:gd name="connsiteY10-64" fmla="*/ 143933 h 2667000"/>
                <a:gd name="connsiteX11-65" fmla="*/ 1473200 w 5164666"/>
                <a:gd name="connsiteY11-66" fmla="*/ 33866 h 2667000"/>
                <a:gd name="connsiteX12-67" fmla="*/ 1447800 w 5164666"/>
                <a:gd name="connsiteY12-68" fmla="*/ 821266 h 2667000"/>
                <a:gd name="connsiteX13-69" fmla="*/ 254000 w 5164666"/>
                <a:gd name="connsiteY13-70" fmla="*/ 939800 h 2667000"/>
                <a:gd name="connsiteX14-71" fmla="*/ 1896533 w 5164666"/>
                <a:gd name="connsiteY14-72" fmla="*/ 2650066 h 2667000"/>
                <a:gd name="connsiteX15-73" fmla="*/ 50800 w 5164666"/>
                <a:gd name="connsiteY15-74" fmla="*/ 2548466 h 2667000"/>
                <a:gd name="connsiteX16-75" fmla="*/ 855133 w 5164666"/>
                <a:gd name="connsiteY16-76" fmla="*/ 1583266 h 2667000"/>
                <a:gd name="connsiteX17-77" fmla="*/ 2227404 w 5164666"/>
                <a:gd name="connsiteY17-78" fmla="*/ 1095218 h 2667000"/>
                <a:gd name="connsiteX18-79" fmla="*/ 1439333 w 5164666"/>
                <a:gd name="connsiteY18-80" fmla="*/ 804333 h 2667000"/>
                <a:gd name="connsiteX19-81" fmla="*/ 872066 w 5164666"/>
                <a:gd name="connsiteY19-82" fmla="*/ 1557866 h 2667000"/>
                <a:gd name="connsiteX20-83" fmla="*/ 0 w 5164666"/>
                <a:gd name="connsiteY20-84" fmla="*/ 1710266 h 2667000"/>
                <a:gd name="connsiteX0-85" fmla="*/ 5164666 w 5164666"/>
                <a:gd name="connsiteY0-86" fmla="*/ 1016000 h 2667000"/>
                <a:gd name="connsiteX1-87" fmla="*/ 4292600 w 5164666"/>
                <a:gd name="connsiteY1-88" fmla="*/ 1176866 h 2667000"/>
                <a:gd name="connsiteX2-89" fmla="*/ 4089400 w 5164666"/>
                <a:gd name="connsiteY2-90" fmla="*/ 2667000 h 2667000"/>
                <a:gd name="connsiteX3-91" fmla="*/ 2968111 w 5164666"/>
                <a:gd name="connsiteY3-92" fmla="*/ 1900137 h 2667000"/>
                <a:gd name="connsiteX4-93" fmla="*/ 2209800 w 5164666"/>
                <a:gd name="connsiteY4-94" fmla="*/ 1092200 h 2667000"/>
                <a:gd name="connsiteX5-95" fmla="*/ 1490133 w 5164666"/>
                <a:gd name="connsiteY5-96" fmla="*/ 0 h 2667000"/>
                <a:gd name="connsiteX6-97" fmla="*/ 1041400 w 5164666"/>
                <a:gd name="connsiteY6-98" fmla="*/ 8466 h 2667000"/>
                <a:gd name="connsiteX7-99" fmla="*/ 1388533 w 5164666"/>
                <a:gd name="connsiteY7-100" fmla="*/ 152400 h 2667000"/>
                <a:gd name="connsiteX8-101" fmla="*/ 1464733 w 5164666"/>
                <a:gd name="connsiteY8-102" fmla="*/ 821266 h 2667000"/>
                <a:gd name="connsiteX9-103" fmla="*/ 609600 w 5164666"/>
                <a:gd name="connsiteY9-104" fmla="*/ 414866 h 2667000"/>
                <a:gd name="connsiteX10-105" fmla="*/ 1371600 w 5164666"/>
                <a:gd name="connsiteY10-106" fmla="*/ 143933 h 2667000"/>
                <a:gd name="connsiteX11-107" fmla="*/ 1473200 w 5164666"/>
                <a:gd name="connsiteY11-108" fmla="*/ 33866 h 2667000"/>
                <a:gd name="connsiteX12-109" fmla="*/ 1447800 w 5164666"/>
                <a:gd name="connsiteY12-110" fmla="*/ 821266 h 2667000"/>
                <a:gd name="connsiteX13-111" fmla="*/ 254000 w 5164666"/>
                <a:gd name="connsiteY13-112" fmla="*/ 939800 h 2667000"/>
                <a:gd name="connsiteX14-113" fmla="*/ 1896533 w 5164666"/>
                <a:gd name="connsiteY14-114" fmla="*/ 2650066 h 2667000"/>
                <a:gd name="connsiteX15-115" fmla="*/ 50800 w 5164666"/>
                <a:gd name="connsiteY15-116" fmla="*/ 2548466 h 2667000"/>
                <a:gd name="connsiteX16-117" fmla="*/ 855133 w 5164666"/>
                <a:gd name="connsiteY16-118" fmla="*/ 1583266 h 2667000"/>
                <a:gd name="connsiteX17-119" fmla="*/ 2242494 w 5164666"/>
                <a:gd name="connsiteY17-120" fmla="*/ 1101254 h 2667000"/>
                <a:gd name="connsiteX18-121" fmla="*/ 1439333 w 5164666"/>
                <a:gd name="connsiteY18-122" fmla="*/ 804333 h 2667000"/>
                <a:gd name="connsiteX19-123" fmla="*/ 872066 w 5164666"/>
                <a:gd name="connsiteY19-124" fmla="*/ 1557866 h 2667000"/>
                <a:gd name="connsiteX20-125" fmla="*/ 0 w 5164666"/>
                <a:gd name="connsiteY20-126" fmla="*/ 1710266 h 2667000"/>
                <a:gd name="connsiteX0-127" fmla="*/ 5164666 w 5164666"/>
                <a:gd name="connsiteY0-128" fmla="*/ 1016000 h 2667000"/>
                <a:gd name="connsiteX1-129" fmla="*/ 4292600 w 5164666"/>
                <a:gd name="connsiteY1-130" fmla="*/ 1176866 h 2667000"/>
                <a:gd name="connsiteX2-131" fmla="*/ 4089400 w 5164666"/>
                <a:gd name="connsiteY2-132" fmla="*/ 2667000 h 2667000"/>
                <a:gd name="connsiteX3-133" fmla="*/ 2968111 w 5164666"/>
                <a:gd name="connsiteY3-134" fmla="*/ 1900137 h 2667000"/>
                <a:gd name="connsiteX4-135" fmla="*/ 2209800 w 5164666"/>
                <a:gd name="connsiteY4-136" fmla="*/ 1092200 h 2667000"/>
                <a:gd name="connsiteX5-137" fmla="*/ 1490133 w 5164666"/>
                <a:gd name="connsiteY5-138" fmla="*/ 0 h 2667000"/>
                <a:gd name="connsiteX6-139" fmla="*/ 1041400 w 5164666"/>
                <a:gd name="connsiteY6-140" fmla="*/ 8466 h 2667000"/>
                <a:gd name="connsiteX7-141" fmla="*/ 1388533 w 5164666"/>
                <a:gd name="connsiteY7-142" fmla="*/ 152400 h 2667000"/>
                <a:gd name="connsiteX8-143" fmla="*/ 1464733 w 5164666"/>
                <a:gd name="connsiteY8-144" fmla="*/ 821266 h 2667000"/>
                <a:gd name="connsiteX9-145" fmla="*/ 609600 w 5164666"/>
                <a:gd name="connsiteY9-146" fmla="*/ 414866 h 2667000"/>
                <a:gd name="connsiteX10-147" fmla="*/ 1371600 w 5164666"/>
                <a:gd name="connsiteY10-148" fmla="*/ 143933 h 2667000"/>
                <a:gd name="connsiteX11-149" fmla="*/ 1473200 w 5164666"/>
                <a:gd name="connsiteY11-150" fmla="*/ 33866 h 2667000"/>
                <a:gd name="connsiteX12-151" fmla="*/ 1447800 w 5164666"/>
                <a:gd name="connsiteY12-152" fmla="*/ 821266 h 2667000"/>
                <a:gd name="connsiteX13-153" fmla="*/ 254000 w 5164666"/>
                <a:gd name="connsiteY13-154" fmla="*/ 939800 h 2667000"/>
                <a:gd name="connsiteX14-155" fmla="*/ 1896533 w 5164666"/>
                <a:gd name="connsiteY14-156" fmla="*/ 2650066 h 2667000"/>
                <a:gd name="connsiteX15-157" fmla="*/ 50800 w 5164666"/>
                <a:gd name="connsiteY15-158" fmla="*/ 2548466 h 2667000"/>
                <a:gd name="connsiteX16-159" fmla="*/ 855133 w 5164666"/>
                <a:gd name="connsiteY16-160" fmla="*/ 1583266 h 2667000"/>
                <a:gd name="connsiteX17-161" fmla="*/ 2118764 w 5164666"/>
                <a:gd name="connsiteY17-162" fmla="*/ 1194806 h 2667000"/>
                <a:gd name="connsiteX18-163" fmla="*/ 1439333 w 5164666"/>
                <a:gd name="connsiteY18-164" fmla="*/ 804333 h 2667000"/>
                <a:gd name="connsiteX19-165" fmla="*/ 872066 w 5164666"/>
                <a:gd name="connsiteY19-166" fmla="*/ 1557866 h 2667000"/>
                <a:gd name="connsiteX20-167" fmla="*/ 0 w 5164666"/>
                <a:gd name="connsiteY20-168" fmla="*/ 1710266 h 2667000"/>
                <a:gd name="connsiteX0-169" fmla="*/ 5164666 w 5164666"/>
                <a:gd name="connsiteY0-170" fmla="*/ 1094740 h 2745740"/>
                <a:gd name="connsiteX1-171" fmla="*/ 4292600 w 5164666"/>
                <a:gd name="connsiteY1-172" fmla="*/ 1255606 h 2745740"/>
                <a:gd name="connsiteX2-173" fmla="*/ 4089400 w 5164666"/>
                <a:gd name="connsiteY2-174" fmla="*/ 2745740 h 2745740"/>
                <a:gd name="connsiteX3-175" fmla="*/ 2968111 w 5164666"/>
                <a:gd name="connsiteY3-176" fmla="*/ 1978877 h 2745740"/>
                <a:gd name="connsiteX4-177" fmla="*/ 2227907 w 5164666"/>
                <a:gd name="connsiteY4-178" fmla="*/ 1170940 h 2745740"/>
                <a:gd name="connsiteX5-179" fmla="*/ 1490133 w 5164666"/>
                <a:gd name="connsiteY5-180" fmla="*/ 78740 h 2745740"/>
                <a:gd name="connsiteX6-181" fmla="*/ 1041400 w 5164666"/>
                <a:gd name="connsiteY6-182" fmla="*/ 87206 h 2745740"/>
                <a:gd name="connsiteX7-183" fmla="*/ 1388533 w 5164666"/>
                <a:gd name="connsiteY7-184" fmla="*/ 231140 h 2745740"/>
                <a:gd name="connsiteX8-185" fmla="*/ 1464733 w 5164666"/>
                <a:gd name="connsiteY8-186" fmla="*/ 900006 h 2745740"/>
                <a:gd name="connsiteX9-187" fmla="*/ 609600 w 5164666"/>
                <a:gd name="connsiteY9-188" fmla="*/ 493606 h 2745740"/>
                <a:gd name="connsiteX10-189" fmla="*/ 1371600 w 5164666"/>
                <a:gd name="connsiteY10-190" fmla="*/ 222673 h 2745740"/>
                <a:gd name="connsiteX11-191" fmla="*/ 1473200 w 5164666"/>
                <a:gd name="connsiteY11-192" fmla="*/ 112606 h 2745740"/>
                <a:gd name="connsiteX12-193" fmla="*/ 1447800 w 5164666"/>
                <a:gd name="connsiteY12-194" fmla="*/ 900006 h 2745740"/>
                <a:gd name="connsiteX13-195" fmla="*/ 254000 w 5164666"/>
                <a:gd name="connsiteY13-196" fmla="*/ 1018540 h 2745740"/>
                <a:gd name="connsiteX14-197" fmla="*/ 1896533 w 5164666"/>
                <a:gd name="connsiteY14-198" fmla="*/ 2728806 h 2745740"/>
                <a:gd name="connsiteX15-199" fmla="*/ 50800 w 5164666"/>
                <a:gd name="connsiteY15-200" fmla="*/ 2627206 h 2745740"/>
                <a:gd name="connsiteX16-201" fmla="*/ 855133 w 5164666"/>
                <a:gd name="connsiteY16-202" fmla="*/ 1662006 h 2745740"/>
                <a:gd name="connsiteX17-203" fmla="*/ 2118764 w 5164666"/>
                <a:gd name="connsiteY17-204" fmla="*/ 1273546 h 2745740"/>
                <a:gd name="connsiteX18-205" fmla="*/ 1439333 w 5164666"/>
                <a:gd name="connsiteY18-206" fmla="*/ 883073 h 2745740"/>
                <a:gd name="connsiteX19-207" fmla="*/ 872066 w 5164666"/>
                <a:gd name="connsiteY19-208" fmla="*/ 1636606 h 2745740"/>
                <a:gd name="connsiteX20-209" fmla="*/ 0 w 5164666"/>
                <a:gd name="connsiteY20-210" fmla="*/ 1789006 h 2745740"/>
                <a:gd name="connsiteX0-211" fmla="*/ 5164666 w 5164666"/>
                <a:gd name="connsiteY0-212" fmla="*/ 1094740 h 2745740"/>
                <a:gd name="connsiteX1-213" fmla="*/ 4292600 w 5164666"/>
                <a:gd name="connsiteY1-214" fmla="*/ 1255606 h 2745740"/>
                <a:gd name="connsiteX2-215" fmla="*/ 4089400 w 5164666"/>
                <a:gd name="connsiteY2-216" fmla="*/ 2745740 h 2745740"/>
                <a:gd name="connsiteX3-217" fmla="*/ 2968111 w 5164666"/>
                <a:gd name="connsiteY3-218" fmla="*/ 1978877 h 2745740"/>
                <a:gd name="connsiteX4-219" fmla="*/ 2227907 w 5164666"/>
                <a:gd name="connsiteY4-220" fmla="*/ 1170940 h 2745740"/>
                <a:gd name="connsiteX5-221" fmla="*/ 1490133 w 5164666"/>
                <a:gd name="connsiteY5-222" fmla="*/ 78740 h 2745740"/>
                <a:gd name="connsiteX6-223" fmla="*/ 1041400 w 5164666"/>
                <a:gd name="connsiteY6-224" fmla="*/ 87206 h 2745740"/>
                <a:gd name="connsiteX7-225" fmla="*/ 1388533 w 5164666"/>
                <a:gd name="connsiteY7-226" fmla="*/ 231140 h 2745740"/>
                <a:gd name="connsiteX8-227" fmla="*/ 1464733 w 5164666"/>
                <a:gd name="connsiteY8-228" fmla="*/ 900006 h 2745740"/>
                <a:gd name="connsiteX9-229" fmla="*/ 609600 w 5164666"/>
                <a:gd name="connsiteY9-230" fmla="*/ 493606 h 2745740"/>
                <a:gd name="connsiteX10-231" fmla="*/ 1371600 w 5164666"/>
                <a:gd name="connsiteY10-232" fmla="*/ 222673 h 2745740"/>
                <a:gd name="connsiteX11-233" fmla="*/ 1473200 w 5164666"/>
                <a:gd name="connsiteY11-234" fmla="*/ 112606 h 2745740"/>
                <a:gd name="connsiteX12-235" fmla="*/ 1447800 w 5164666"/>
                <a:gd name="connsiteY12-236" fmla="*/ 900006 h 2745740"/>
                <a:gd name="connsiteX13-237" fmla="*/ 254000 w 5164666"/>
                <a:gd name="connsiteY13-238" fmla="*/ 1018540 h 2745740"/>
                <a:gd name="connsiteX14-239" fmla="*/ 1896533 w 5164666"/>
                <a:gd name="connsiteY14-240" fmla="*/ 2728806 h 2745740"/>
                <a:gd name="connsiteX15-241" fmla="*/ 50800 w 5164666"/>
                <a:gd name="connsiteY15-242" fmla="*/ 2627206 h 2745740"/>
                <a:gd name="connsiteX16-243" fmla="*/ 855133 w 5164666"/>
                <a:gd name="connsiteY16-244" fmla="*/ 1662006 h 2745740"/>
                <a:gd name="connsiteX17-245" fmla="*/ 2230423 w 5164666"/>
                <a:gd name="connsiteY17-246" fmla="*/ 1167922 h 2745740"/>
                <a:gd name="connsiteX18-247" fmla="*/ 1439333 w 5164666"/>
                <a:gd name="connsiteY18-248" fmla="*/ 883073 h 2745740"/>
                <a:gd name="connsiteX19-249" fmla="*/ 872066 w 5164666"/>
                <a:gd name="connsiteY19-250" fmla="*/ 1636606 h 2745740"/>
                <a:gd name="connsiteX20-251" fmla="*/ 0 w 5164666"/>
                <a:gd name="connsiteY20-252" fmla="*/ 1789006 h 2745740"/>
                <a:gd name="connsiteX0-253" fmla="*/ 5164666 w 5164666"/>
                <a:gd name="connsiteY0-254" fmla="*/ 1017538 h 2668538"/>
                <a:gd name="connsiteX1-255" fmla="*/ 4292600 w 5164666"/>
                <a:gd name="connsiteY1-256" fmla="*/ 1178404 h 2668538"/>
                <a:gd name="connsiteX2-257" fmla="*/ 4089400 w 5164666"/>
                <a:gd name="connsiteY2-258" fmla="*/ 2668538 h 2668538"/>
                <a:gd name="connsiteX3-259" fmla="*/ 2968111 w 5164666"/>
                <a:gd name="connsiteY3-260" fmla="*/ 1901675 h 2668538"/>
                <a:gd name="connsiteX4-261" fmla="*/ 2227907 w 5164666"/>
                <a:gd name="connsiteY4-262" fmla="*/ 1093738 h 2668538"/>
                <a:gd name="connsiteX5-263" fmla="*/ 1490133 w 5164666"/>
                <a:gd name="connsiteY5-264" fmla="*/ 1538 h 2668538"/>
                <a:gd name="connsiteX6-265" fmla="*/ 1041400 w 5164666"/>
                <a:gd name="connsiteY6-266" fmla="*/ 10004 h 2668538"/>
                <a:gd name="connsiteX7-267" fmla="*/ 1388533 w 5164666"/>
                <a:gd name="connsiteY7-268" fmla="*/ 153938 h 2668538"/>
                <a:gd name="connsiteX8-269" fmla="*/ 1464733 w 5164666"/>
                <a:gd name="connsiteY8-270" fmla="*/ 822804 h 2668538"/>
                <a:gd name="connsiteX9-271" fmla="*/ 609600 w 5164666"/>
                <a:gd name="connsiteY9-272" fmla="*/ 416404 h 2668538"/>
                <a:gd name="connsiteX10-273" fmla="*/ 1371600 w 5164666"/>
                <a:gd name="connsiteY10-274" fmla="*/ 145471 h 2668538"/>
                <a:gd name="connsiteX11-275" fmla="*/ 1473200 w 5164666"/>
                <a:gd name="connsiteY11-276" fmla="*/ 35404 h 2668538"/>
                <a:gd name="connsiteX12-277" fmla="*/ 1447800 w 5164666"/>
                <a:gd name="connsiteY12-278" fmla="*/ 822804 h 2668538"/>
                <a:gd name="connsiteX13-279" fmla="*/ 254000 w 5164666"/>
                <a:gd name="connsiteY13-280" fmla="*/ 941338 h 2668538"/>
                <a:gd name="connsiteX14-281" fmla="*/ 1896533 w 5164666"/>
                <a:gd name="connsiteY14-282" fmla="*/ 2651604 h 2668538"/>
                <a:gd name="connsiteX15-283" fmla="*/ 50800 w 5164666"/>
                <a:gd name="connsiteY15-284" fmla="*/ 2550004 h 2668538"/>
                <a:gd name="connsiteX16-285" fmla="*/ 855133 w 5164666"/>
                <a:gd name="connsiteY16-286" fmla="*/ 1584804 h 2668538"/>
                <a:gd name="connsiteX17-287" fmla="*/ 2230423 w 5164666"/>
                <a:gd name="connsiteY17-288" fmla="*/ 1090720 h 2668538"/>
                <a:gd name="connsiteX18-289" fmla="*/ 1439333 w 5164666"/>
                <a:gd name="connsiteY18-290" fmla="*/ 805871 h 2668538"/>
                <a:gd name="connsiteX19-291" fmla="*/ 872066 w 5164666"/>
                <a:gd name="connsiteY19-292" fmla="*/ 1559404 h 2668538"/>
                <a:gd name="connsiteX20-293" fmla="*/ 0 w 5164666"/>
                <a:gd name="connsiteY20-294" fmla="*/ 1711804 h 2668538"/>
                <a:gd name="connsiteX0-295" fmla="*/ 5164666 w 5164666"/>
                <a:gd name="connsiteY0-296" fmla="*/ 1017538 h 2668538"/>
                <a:gd name="connsiteX1-297" fmla="*/ 4292600 w 5164666"/>
                <a:gd name="connsiteY1-298" fmla="*/ 1178404 h 2668538"/>
                <a:gd name="connsiteX2-299" fmla="*/ 4089400 w 5164666"/>
                <a:gd name="connsiteY2-300" fmla="*/ 2668538 h 2668538"/>
                <a:gd name="connsiteX3-301" fmla="*/ 2968111 w 5164666"/>
                <a:gd name="connsiteY3-302" fmla="*/ 1901675 h 2668538"/>
                <a:gd name="connsiteX4-303" fmla="*/ 2227907 w 5164666"/>
                <a:gd name="connsiteY4-304" fmla="*/ 1093738 h 2668538"/>
                <a:gd name="connsiteX5-305" fmla="*/ 1490133 w 5164666"/>
                <a:gd name="connsiteY5-306" fmla="*/ 1538 h 2668538"/>
                <a:gd name="connsiteX6-307" fmla="*/ 1041400 w 5164666"/>
                <a:gd name="connsiteY6-308" fmla="*/ 10004 h 2668538"/>
                <a:gd name="connsiteX7-309" fmla="*/ 1370426 w 5164666"/>
                <a:gd name="connsiteY7-310" fmla="*/ 144885 h 2668538"/>
                <a:gd name="connsiteX8-311" fmla="*/ 1464733 w 5164666"/>
                <a:gd name="connsiteY8-312" fmla="*/ 822804 h 2668538"/>
                <a:gd name="connsiteX9-313" fmla="*/ 609600 w 5164666"/>
                <a:gd name="connsiteY9-314" fmla="*/ 416404 h 2668538"/>
                <a:gd name="connsiteX10-315" fmla="*/ 1371600 w 5164666"/>
                <a:gd name="connsiteY10-316" fmla="*/ 145471 h 2668538"/>
                <a:gd name="connsiteX11-317" fmla="*/ 1473200 w 5164666"/>
                <a:gd name="connsiteY11-318" fmla="*/ 35404 h 2668538"/>
                <a:gd name="connsiteX12-319" fmla="*/ 1447800 w 5164666"/>
                <a:gd name="connsiteY12-320" fmla="*/ 822804 h 2668538"/>
                <a:gd name="connsiteX13-321" fmla="*/ 254000 w 5164666"/>
                <a:gd name="connsiteY13-322" fmla="*/ 941338 h 2668538"/>
                <a:gd name="connsiteX14-323" fmla="*/ 1896533 w 5164666"/>
                <a:gd name="connsiteY14-324" fmla="*/ 2651604 h 2668538"/>
                <a:gd name="connsiteX15-325" fmla="*/ 50800 w 5164666"/>
                <a:gd name="connsiteY15-326" fmla="*/ 2550004 h 2668538"/>
                <a:gd name="connsiteX16-327" fmla="*/ 855133 w 5164666"/>
                <a:gd name="connsiteY16-328" fmla="*/ 1584804 h 2668538"/>
                <a:gd name="connsiteX17-329" fmla="*/ 2230423 w 5164666"/>
                <a:gd name="connsiteY17-330" fmla="*/ 1090720 h 2668538"/>
                <a:gd name="connsiteX18-331" fmla="*/ 1439333 w 5164666"/>
                <a:gd name="connsiteY18-332" fmla="*/ 805871 h 2668538"/>
                <a:gd name="connsiteX19-333" fmla="*/ 872066 w 5164666"/>
                <a:gd name="connsiteY19-334" fmla="*/ 1559404 h 2668538"/>
                <a:gd name="connsiteX20-335" fmla="*/ 0 w 5164666"/>
                <a:gd name="connsiteY20-336" fmla="*/ 1711804 h 2668538"/>
                <a:gd name="connsiteX0-337" fmla="*/ 5164666 w 5164666"/>
                <a:gd name="connsiteY0-338" fmla="*/ 1017538 h 2668538"/>
                <a:gd name="connsiteX1-339" fmla="*/ 4292600 w 5164666"/>
                <a:gd name="connsiteY1-340" fmla="*/ 1178404 h 2668538"/>
                <a:gd name="connsiteX2-341" fmla="*/ 4089400 w 5164666"/>
                <a:gd name="connsiteY2-342" fmla="*/ 2668538 h 2668538"/>
                <a:gd name="connsiteX3-343" fmla="*/ 2968111 w 5164666"/>
                <a:gd name="connsiteY3-344" fmla="*/ 1901675 h 2668538"/>
                <a:gd name="connsiteX4-345" fmla="*/ 2227907 w 5164666"/>
                <a:gd name="connsiteY4-346" fmla="*/ 1093738 h 2668538"/>
                <a:gd name="connsiteX5-347" fmla="*/ 1490133 w 5164666"/>
                <a:gd name="connsiteY5-348" fmla="*/ 1538 h 2668538"/>
                <a:gd name="connsiteX6-349" fmla="*/ 1041400 w 5164666"/>
                <a:gd name="connsiteY6-350" fmla="*/ 10004 h 2668538"/>
                <a:gd name="connsiteX7-351" fmla="*/ 1370426 w 5164666"/>
                <a:gd name="connsiteY7-352" fmla="*/ 144885 h 2668538"/>
                <a:gd name="connsiteX8-353" fmla="*/ 1443609 w 5164666"/>
                <a:gd name="connsiteY8-354" fmla="*/ 798662 h 2668538"/>
                <a:gd name="connsiteX9-355" fmla="*/ 609600 w 5164666"/>
                <a:gd name="connsiteY9-356" fmla="*/ 416404 h 2668538"/>
                <a:gd name="connsiteX10-357" fmla="*/ 1371600 w 5164666"/>
                <a:gd name="connsiteY10-358" fmla="*/ 145471 h 2668538"/>
                <a:gd name="connsiteX11-359" fmla="*/ 1473200 w 5164666"/>
                <a:gd name="connsiteY11-360" fmla="*/ 35404 h 2668538"/>
                <a:gd name="connsiteX12-361" fmla="*/ 1447800 w 5164666"/>
                <a:gd name="connsiteY12-362" fmla="*/ 822804 h 2668538"/>
                <a:gd name="connsiteX13-363" fmla="*/ 254000 w 5164666"/>
                <a:gd name="connsiteY13-364" fmla="*/ 941338 h 2668538"/>
                <a:gd name="connsiteX14-365" fmla="*/ 1896533 w 5164666"/>
                <a:gd name="connsiteY14-366" fmla="*/ 2651604 h 2668538"/>
                <a:gd name="connsiteX15-367" fmla="*/ 50800 w 5164666"/>
                <a:gd name="connsiteY15-368" fmla="*/ 2550004 h 2668538"/>
                <a:gd name="connsiteX16-369" fmla="*/ 855133 w 5164666"/>
                <a:gd name="connsiteY16-370" fmla="*/ 1584804 h 2668538"/>
                <a:gd name="connsiteX17-371" fmla="*/ 2230423 w 5164666"/>
                <a:gd name="connsiteY17-372" fmla="*/ 1090720 h 2668538"/>
                <a:gd name="connsiteX18-373" fmla="*/ 1439333 w 5164666"/>
                <a:gd name="connsiteY18-374" fmla="*/ 805871 h 2668538"/>
                <a:gd name="connsiteX19-375" fmla="*/ 872066 w 5164666"/>
                <a:gd name="connsiteY19-376" fmla="*/ 1559404 h 2668538"/>
                <a:gd name="connsiteX20-377" fmla="*/ 0 w 5164666"/>
                <a:gd name="connsiteY20-378" fmla="*/ 1711804 h 2668538"/>
                <a:gd name="connsiteX0-379" fmla="*/ 5164666 w 5164666"/>
                <a:gd name="connsiteY0-380" fmla="*/ 1017538 h 2668538"/>
                <a:gd name="connsiteX1-381" fmla="*/ 4292600 w 5164666"/>
                <a:gd name="connsiteY1-382" fmla="*/ 1178404 h 2668538"/>
                <a:gd name="connsiteX2-383" fmla="*/ 4089400 w 5164666"/>
                <a:gd name="connsiteY2-384" fmla="*/ 2668538 h 2668538"/>
                <a:gd name="connsiteX3-385" fmla="*/ 2968111 w 5164666"/>
                <a:gd name="connsiteY3-386" fmla="*/ 1901675 h 2668538"/>
                <a:gd name="connsiteX4-387" fmla="*/ 2227907 w 5164666"/>
                <a:gd name="connsiteY4-388" fmla="*/ 1093738 h 2668538"/>
                <a:gd name="connsiteX5-389" fmla="*/ 1490133 w 5164666"/>
                <a:gd name="connsiteY5-390" fmla="*/ 1538 h 2668538"/>
                <a:gd name="connsiteX6-391" fmla="*/ 1041400 w 5164666"/>
                <a:gd name="connsiteY6-392" fmla="*/ 10004 h 2668538"/>
                <a:gd name="connsiteX7-393" fmla="*/ 1370426 w 5164666"/>
                <a:gd name="connsiteY7-394" fmla="*/ 144885 h 2668538"/>
                <a:gd name="connsiteX8-395" fmla="*/ 1443609 w 5164666"/>
                <a:gd name="connsiteY8-396" fmla="*/ 798662 h 2668538"/>
                <a:gd name="connsiteX9-397" fmla="*/ 609600 w 5164666"/>
                <a:gd name="connsiteY9-398" fmla="*/ 416404 h 2668538"/>
                <a:gd name="connsiteX10-399" fmla="*/ 1371600 w 5164666"/>
                <a:gd name="connsiteY10-400" fmla="*/ 145471 h 2668538"/>
                <a:gd name="connsiteX11-401" fmla="*/ 1473200 w 5164666"/>
                <a:gd name="connsiteY11-402" fmla="*/ 35404 h 2668538"/>
                <a:gd name="connsiteX12-403" fmla="*/ 1435729 w 5164666"/>
                <a:gd name="connsiteY12-404" fmla="*/ 804697 h 2668538"/>
                <a:gd name="connsiteX13-405" fmla="*/ 254000 w 5164666"/>
                <a:gd name="connsiteY13-406" fmla="*/ 941338 h 2668538"/>
                <a:gd name="connsiteX14-407" fmla="*/ 1896533 w 5164666"/>
                <a:gd name="connsiteY14-408" fmla="*/ 2651604 h 2668538"/>
                <a:gd name="connsiteX15-409" fmla="*/ 50800 w 5164666"/>
                <a:gd name="connsiteY15-410" fmla="*/ 2550004 h 2668538"/>
                <a:gd name="connsiteX16-411" fmla="*/ 855133 w 5164666"/>
                <a:gd name="connsiteY16-412" fmla="*/ 1584804 h 2668538"/>
                <a:gd name="connsiteX17-413" fmla="*/ 2230423 w 5164666"/>
                <a:gd name="connsiteY17-414" fmla="*/ 1090720 h 2668538"/>
                <a:gd name="connsiteX18-415" fmla="*/ 1439333 w 5164666"/>
                <a:gd name="connsiteY18-416" fmla="*/ 805871 h 2668538"/>
                <a:gd name="connsiteX19-417" fmla="*/ 872066 w 5164666"/>
                <a:gd name="connsiteY19-418" fmla="*/ 1559404 h 2668538"/>
                <a:gd name="connsiteX20-419" fmla="*/ 0 w 5164666"/>
                <a:gd name="connsiteY20-420" fmla="*/ 1711804 h 2668538"/>
                <a:gd name="connsiteX0-421" fmla="*/ 5164666 w 5164666"/>
                <a:gd name="connsiteY0-422" fmla="*/ 1017538 h 2668538"/>
                <a:gd name="connsiteX1-423" fmla="*/ 4292600 w 5164666"/>
                <a:gd name="connsiteY1-424" fmla="*/ 1178404 h 2668538"/>
                <a:gd name="connsiteX2-425" fmla="*/ 4089400 w 5164666"/>
                <a:gd name="connsiteY2-426" fmla="*/ 2668538 h 2668538"/>
                <a:gd name="connsiteX3-427" fmla="*/ 2968111 w 5164666"/>
                <a:gd name="connsiteY3-428" fmla="*/ 1901675 h 2668538"/>
                <a:gd name="connsiteX4-429" fmla="*/ 2227907 w 5164666"/>
                <a:gd name="connsiteY4-430" fmla="*/ 1093738 h 2668538"/>
                <a:gd name="connsiteX5-431" fmla="*/ 1490133 w 5164666"/>
                <a:gd name="connsiteY5-432" fmla="*/ 1538 h 2668538"/>
                <a:gd name="connsiteX6-433" fmla="*/ 1041400 w 5164666"/>
                <a:gd name="connsiteY6-434" fmla="*/ 10004 h 2668538"/>
                <a:gd name="connsiteX7-435" fmla="*/ 1370426 w 5164666"/>
                <a:gd name="connsiteY7-436" fmla="*/ 144885 h 2668538"/>
                <a:gd name="connsiteX8-437" fmla="*/ 1443609 w 5164666"/>
                <a:gd name="connsiteY8-438" fmla="*/ 798662 h 2668538"/>
                <a:gd name="connsiteX9-439" fmla="*/ 609600 w 5164666"/>
                <a:gd name="connsiteY9-440" fmla="*/ 416404 h 2668538"/>
                <a:gd name="connsiteX10-441" fmla="*/ 1371600 w 5164666"/>
                <a:gd name="connsiteY10-442" fmla="*/ 145471 h 2668538"/>
                <a:gd name="connsiteX11-443" fmla="*/ 1473200 w 5164666"/>
                <a:gd name="connsiteY11-444" fmla="*/ 35404 h 2668538"/>
                <a:gd name="connsiteX12-445" fmla="*/ 1435729 w 5164666"/>
                <a:gd name="connsiteY12-446" fmla="*/ 804697 h 2668538"/>
                <a:gd name="connsiteX13-447" fmla="*/ 254000 w 5164666"/>
                <a:gd name="connsiteY13-448" fmla="*/ 941338 h 2668538"/>
                <a:gd name="connsiteX14-449" fmla="*/ 1896533 w 5164666"/>
                <a:gd name="connsiteY14-450" fmla="*/ 2651604 h 2668538"/>
                <a:gd name="connsiteX15-451" fmla="*/ 50800 w 5164666"/>
                <a:gd name="connsiteY15-452" fmla="*/ 2550004 h 2668538"/>
                <a:gd name="connsiteX16-453" fmla="*/ 855133 w 5164666"/>
                <a:gd name="connsiteY16-454" fmla="*/ 1584804 h 2668538"/>
                <a:gd name="connsiteX17-455" fmla="*/ 2230423 w 5164666"/>
                <a:gd name="connsiteY17-456" fmla="*/ 1090720 h 2668538"/>
                <a:gd name="connsiteX18-457" fmla="*/ 1719991 w 5164666"/>
                <a:gd name="connsiteY18-458" fmla="*/ 980905 h 2668538"/>
                <a:gd name="connsiteX19-459" fmla="*/ 872066 w 5164666"/>
                <a:gd name="connsiteY19-460" fmla="*/ 1559404 h 2668538"/>
                <a:gd name="connsiteX20-461" fmla="*/ 0 w 5164666"/>
                <a:gd name="connsiteY20-462" fmla="*/ 1711804 h 2668538"/>
                <a:gd name="connsiteX0-463" fmla="*/ 5164666 w 5164666"/>
                <a:gd name="connsiteY0-464" fmla="*/ 1017538 h 2668538"/>
                <a:gd name="connsiteX1-465" fmla="*/ 4292600 w 5164666"/>
                <a:gd name="connsiteY1-466" fmla="*/ 1178404 h 2668538"/>
                <a:gd name="connsiteX2-467" fmla="*/ 4089400 w 5164666"/>
                <a:gd name="connsiteY2-468" fmla="*/ 2668538 h 2668538"/>
                <a:gd name="connsiteX3-469" fmla="*/ 2968111 w 5164666"/>
                <a:gd name="connsiteY3-470" fmla="*/ 1901675 h 2668538"/>
                <a:gd name="connsiteX4-471" fmla="*/ 2227907 w 5164666"/>
                <a:gd name="connsiteY4-472" fmla="*/ 1093738 h 2668538"/>
                <a:gd name="connsiteX5-473" fmla="*/ 1490133 w 5164666"/>
                <a:gd name="connsiteY5-474" fmla="*/ 1538 h 2668538"/>
                <a:gd name="connsiteX6-475" fmla="*/ 1041400 w 5164666"/>
                <a:gd name="connsiteY6-476" fmla="*/ 10004 h 2668538"/>
                <a:gd name="connsiteX7-477" fmla="*/ 1370426 w 5164666"/>
                <a:gd name="connsiteY7-478" fmla="*/ 144885 h 2668538"/>
                <a:gd name="connsiteX8-479" fmla="*/ 1443609 w 5164666"/>
                <a:gd name="connsiteY8-480" fmla="*/ 798662 h 2668538"/>
                <a:gd name="connsiteX9-481" fmla="*/ 609600 w 5164666"/>
                <a:gd name="connsiteY9-482" fmla="*/ 416404 h 2668538"/>
                <a:gd name="connsiteX10-483" fmla="*/ 1371600 w 5164666"/>
                <a:gd name="connsiteY10-484" fmla="*/ 145471 h 2668538"/>
                <a:gd name="connsiteX11-485" fmla="*/ 1473200 w 5164666"/>
                <a:gd name="connsiteY11-486" fmla="*/ 35404 h 2668538"/>
                <a:gd name="connsiteX12-487" fmla="*/ 1333123 w 5164666"/>
                <a:gd name="connsiteY12-488" fmla="*/ 922392 h 2668538"/>
                <a:gd name="connsiteX13-489" fmla="*/ 254000 w 5164666"/>
                <a:gd name="connsiteY13-490" fmla="*/ 941338 h 2668538"/>
                <a:gd name="connsiteX14-491" fmla="*/ 1896533 w 5164666"/>
                <a:gd name="connsiteY14-492" fmla="*/ 2651604 h 2668538"/>
                <a:gd name="connsiteX15-493" fmla="*/ 50800 w 5164666"/>
                <a:gd name="connsiteY15-494" fmla="*/ 2550004 h 2668538"/>
                <a:gd name="connsiteX16-495" fmla="*/ 855133 w 5164666"/>
                <a:gd name="connsiteY16-496" fmla="*/ 1584804 h 2668538"/>
                <a:gd name="connsiteX17-497" fmla="*/ 2230423 w 5164666"/>
                <a:gd name="connsiteY17-498" fmla="*/ 1090720 h 2668538"/>
                <a:gd name="connsiteX18-499" fmla="*/ 1719991 w 5164666"/>
                <a:gd name="connsiteY18-500" fmla="*/ 980905 h 2668538"/>
                <a:gd name="connsiteX19-501" fmla="*/ 872066 w 5164666"/>
                <a:gd name="connsiteY19-502" fmla="*/ 1559404 h 2668538"/>
                <a:gd name="connsiteX20-503" fmla="*/ 0 w 5164666"/>
                <a:gd name="connsiteY20-504" fmla="*/ 1711804 h 2668538"/>
                <a:gd name="connsiteX0-505" fmla="*/ 5164666 w 5164666"/>
                <a:gd name="connsiteY0-506" fmla="*/ 1017538 h 2668538"/>
                <a:gd name="connsiteX1-507" fmla="*/ 4292600 w 5164666"/>
                <a:gd name="connsiteY1-508" fmla="*/ 1178404 h 2668538"/>
                <a:gd name="connsiteX2-509" fmla="*/ 4089400 w 5164666"/>
                <a:gd name="connsiteY2-510" fmla="*/ 2668538 h 2668538"/>
                <a:gd name="connsiteX3-511" fmla="*/ 2968111 w 5164666"/>
                <a:gd name="connsiteY3-512" fmla="*/ 1901675 h 2668538"/>
                <a:gd name="connsiteX4-513" fmla="*/ 2227907 w 5164666"/>
                <a:gd name="connsiteY4-514" fmla="*/ 1093738 h 2668538"/>
                <a:gd name="connsiteX5-515" fmla="*/ 1490133 w 5164666"/>
                <a:gd name="connsiteY5-516" fmla="*/ 1538 h 2668538"/>
                <a:gd name="connsiteX6-517" fmla="*/ 1041400 w 5164666"/>
                <a:gd name="connsiteY6-518" fmla="*/ 10004 h 2668538"/>
                <a:gd name="connsiteX7-519" fmla="*/ 1370426 w 5164666"/>
                <a:gd name="connsiteY7-520" fmla="*/ 144885 h 2668538"/>
                <a:gd name="connsiteX8-521" fmla="*/ 1458698 w 5164666"/>
                <a:gd name="connsiteY8-522" fmla="*/ 801680 h 2668538"/>
                <a:gd name="connsiteX9-523" fmla="*/ 609600 w 5164666"/>
                <a:gd name="connsiteY9-524" fmla="*/ 416404 h 2668538"/>
                <a:gd name="connsiteX10-525" fmla="*/ 1371600 w 5164666"/>
                <a:gd name="connsiteY10-526" fmla="*/ 145471 h 2668538"/>
                <a:gd name="connsiteX11-527" fmla="*/ 1473200 w 5164666"/>
                <a:gd name="connsiteY11-528" fmla="*/ 35404 h 2668538"/>
                <a:gd name="connsiteX12-529" fmla="*/ 1333123 w 5164666"/>
                <a:gd name="connsiteY12-530" fmla="*/ 922392 h 2668538"/>
                <a:gd name="connsiteX13-531" fmla="*/ 254000 w 5164666"/>
                <a:gd name="connsiteY13-532" fmla="*/ 941338 h 2668538"/>
                <a:gd name="connsiteX14-533" fmla="*/ 1896533 w 5164666"/>
                <a:gd name="connsiteY14-534" fmla="*/ 2651604 h 2668538"/>
                <a:gd name="connsiteX15-535" fmla="*/ 50800 w 5164666"/>
                <a:gd name="connsiteY15-536" fmla="*/ 2550004 h 2668538"/>
                <a:gd name="connsiteX16-537" fmla="*/ 855133 w 5164666"/>
                <a:gd name="connsiteY16-538" fmla="*/ 1584804 h 2668538"/>
                <a:gd name="connsiteX17-539" fmla="*/ 2230423 w 5164666"/>
                <a:gd name="connsiteY17-540" fmla="*/ 1090720 h 2668538"/>
                <a:gd name="connsiteX18-541" fmla="*/ 1719991 w 5164666"/>
                <a:gd name="connsiteY18-542" fmla="*/ 980905 h 2668538"/>
                <a:gd name="connsiteX19-543" fmla="*/ 872066 w 5164666"/>
                <a:gd name="connsiteY19-544" fmla="*/ 1559404 h 2668538"/>
                <a:gd name="connsiteX20-545" fmla="*/ 0 w 5164666"/>
                <a:gd name="connsiteY20-546" fmla="*/ 1711804 h 2668538"/>
                <a:gd name="connsiteX0-547" fmla="*/ 5164666 w 5164666"/>
                <a:gd name="connsiteY0-548" fmla="*/ 1017538 h 2668538"/>
                <a:gd name="connsiteX1-549" fmla="*/ 4292600 w 5164666"/>
                <a:gd name="connsiteY1-550" fmla="*/ 1178404 h 2668538"/>
                <a:gd name="connsiteX2-551" fmla="*/ 4089400 w 5164666"/>
                <a:gd name="connsiteY2-552" fmla="*/ 2668538 h 2668538"/>
                <a:gd name="connsiteX3-553" fmla="*/ 2968111 w 5164666"/>
                <a:gd name="connsiteY3-554" fmla="*/ 1901675 h 2668538"/>
                <a:gd name="connsiteX4-555" fmla="*/ 2227907 w 5164666"/>
                <a:gd name="connsiteY4-556" fmla="*/ 1093738 h 2668538"/>
                <a:gd name="connsiteX5-557" fmla="*/ 1490133 w 5164666"/>
                <a:gd name="connsiteY5-558" fmla="*/ 1538 h 2668538"/>
                <a:gd name="connsiteX6-559" fmla="*/ 1041400 w 5164666"/>
                <a:gd name="connsiteY6-560" fmla="*/ 10004 h 2668538"/>
                <a:gd name="connsiteX7-561" fmla="*/ 1370426 w 5164666"/>
                <a:gd name="connsiteY7-562" fmla="*/ 144885 h 2668538"/>
                <a:gd name="connsiteX8-563" fmla="*/ 1458698 w 5164666"/>
                <a:gd name="connsiteY8-564" fmla="*/ 801680 h 2668538"/>
                <a:gd name="connsiteX9-565" fmla="*/ 609600 w 5164666"/>
                <a:gd name="connsiteY9-566" fmla="*/ 416404 h 2668538"/>
                <a:gd name="connsiteX10-567" fmla="*/ 1371600 w 5164666"/>
                <a:gd name="connsiteY10-568" fmla="*/ 145471 h 2668538"/>
                <a:gd name="connsiteX11-569" fmla="*/ 1473200 w 5164666"/>
                <a:gd name="connsiteY11-570" fmla="*/ 35404 h 2668538"/>
                <a:gd name="connsiteX12-571" fmla="*/ 1456854 w 5164666"/>
                <a:gd name="connsiteY12-572" fmla="*/ 801679 h 2668538"/>
                <a:gd name="connsiteX13-573" fmla="*/ 254000 w 5164666"/>
                <a:gd name="connsiteY13-574" fmla="*/ 941338 h 2668538"/>
                <a:gd name="connsiteX14-575" fmla="*/ 1896533 w 5164666"/>
                <a:gd name="connsiteY14-576" fmla="*/ 2651604 h 2668538"/>
                <a:gd name="connsiteX15-577" fmla="*/ 50800 w 5164666"/>
                <a:gd name="connsiteY15-578" fmla="*/ 2550004 h 2668538"/>
                <a:gd name="connsiteX16-579" fmla="*/ 855133 w 5164666"/>
                <a:gd name="connsiteY16-580" fmla="*/ 1584804 h 2668538"/>
                <a:gd name="connsiteX17-581" fmla="*/ 2230423 w 5164666"/>
                <a:gd name="connsiteY17-582" fmla="*/ 1090720 h 2668538"/>
                <a:gd name="connsiteX18-583" fmla="*/ 1719991 w 5164666"/>
                <a:gd name="connsiteY18-584" fmla="*/ 980905 h 2668538"/>
                <a:gd name="connsiteX19-585" fmla="*/ 872066 w 5164666"/>
                <a:gd name="connsiteY19-586" fmla="*/ 1559404 h 2668538"/>
                <a:gd name="connsiteX20-587" fmla="*/ 0 w 5164666"/>
                <a:gd name="connsiteY20-588" fmla="*/ 1711804 h 2668538"/>
                <a:gd name="connsiteX0-589" fmla="*/ 5164666 w 5164666"/>
                <a:gd name="connsiteY0-590" fmla="*/ 1017538 h 2668538"/>
                <a:gd name="connsiteX1-591" fmla="*/ 4292600 w 5164666"/>
                <a:gd name="connsiteY1-592" fmla="*/ 1178404 h 2668538"/>
                <a:gd name="connsiteX2-593" fmla="*/ 4089400 w 5164666"/>
                <a:gd name="connsiteY2-594" fmla="*/ 2668538 h 2668538"/>
                <a:gd name="connsiteX3-595" fmla="*/ 2968111 w 5164666"/>
                <a:gd name="connsiteY3-596" fmla="*/ 1901675 h 2668538"/>
                <a:gd name="connsiteX4-597" fmla="*/ 2227907 w 5164666"/>
                <a:gd name="connsiteY4-598" fmla="*/ 1093738 h 2668538"/>
                <a:gd name="connsiteX5-599" fmla="*/ 1490133 w 5164666"/>
                <a:gd name="connsiteY5-600" fmla="*/ 1538 h 2668538"/>
                <a:gd name="connsiteX6-601" fmla="*/ 1041400 w 5164666"/>
                <a:gd name="connsiteY6-602" fmla="*/ 10004 h 2668538"/>
                <a:gd name="connsiteX7-603" fmla="*/ 1370426 w 5164666"/>
                <a:gd name="connsiteY7-604" fmla="*/ 144885 h 2668538"/>
                <a:gd name="connsiteX8-605" fmla="*/ 1458698 w 5164666"/>
                <a:gd name="connsiteY8-606" fmla="*/ 801680 h 2668538"/>
                <a:gd name="connsiteX9-607" fmla="*/ 609600 w 5164666"/>
                <a:gd name="connsiteY9-608" fmla="*/ 416404 h 2668538"/>
                <a:gd name="connsiteX10-609" fmla="*/ 1371600 w 5164666"/>
                <a:gd name="connsiteY10-610" fmla="*/ 145471 h 2668538"/>
                <a:gd name="connsiteX11-611" fmla="*/ 1473200 w 5164666"/>
                <a:gd name="connsiteY11-612" fmla="*/ 35404 h 2668538"/>
                <a:gd name="connsiteX12-613" fmla="*/ 1456854 w 5164666"/>
                <a:gd name="connsiteY12-614" fmla="*/ 801679 h 2668538"/>
                <a:gd name="connsiteX13-615" fmla="*/ 254000 w 5164666"/>
                <a:gd name="connsiteY13-616" fmla="*/ 941338 h 2668538"/>
                <a:gd name="connsiteX14-617" fmla="*/ 1896533 w 5164666"/>
                <a:gd name="connsiteY14-618" fmla="*/ 2651604 h 2668538"/>
                <a:gd name="connsiteX15-619" fmla="*/ 50800 w 5164666"/>
                <a:gd name="connsiteY15-620" fmla="*/ 2550004 h 2668538"/>
                <a:gd name="connsiteX16-621" fmla="*/ 855133 w 5164666"/>
                <a:gd name="connsiteY16-622" fmla="*/ 1584804 h 2668538"/>
                <a:gd name="connsiteX17-623" fmla="*/ 2230423 w 5164666"/>
                <a:gd name="connsiteY17-624" fmla="*/ 1090720 h 2668538"/>
                <a:gd name="connsiteX18-625" fmla="*/ 1454423 w 5164666"/>
                <a:gd name="connsiteY18-626" fmla="*/ 805872 h 2668538"/>
                <a:gd name="connsiteX19-627" fmla="*/ 872066 w 5164666"/>
                <a:gd name="connsiteY19-628" fmla="*/ 1559404 h 2668538"/>
                <a:gd name="connsiteX20-629" fmla="*/ 0 w 5164666"/>
                <a:gd name="connsiteY20-630" fmla="*/ 1711804 h 2668538"/>
                <a:gd name="connsiteX0-631" fmla="*/ 5164666 w 5164666"/>
                <a:gd name="connsiteY0-632" fmla="*/ 1017538 h 2668538"/>
                <a:gd name="connsiteX1-633" fmla="*/ 4292600 w 5164666"/>
                <a:gd name="connsiteY1-634" fmla="*/ 1178404 h 2668538"/>
                <a:gd name="connsiteX2-635" fmla="*/ 4089400 w 5164666"/>
                <a:gd name="connsiteY2-636" fmla="*/ 2668538 h 2668538"/>
                <a:gd name="connsiteX3-637" fmla="*/ 2968111 w 5164666"/>
                <a:gd name="connsiteY3-638" fmla="*/ 1901675 h 2668538"/>
                <a:gd name="connsiteX4-639" fmla="*/ 2227907 w 5164666"/>
                <a:gd name="connsiteY4-640" fmla="*/ 1093738 h 2668538"/>
                <a:gd name="connsiteX5-641" fmla="*/ 1490133 w 5164666"/>
                <a:gd name="connsiteY5-642" fmla="*/ 1538 h 2668538"/>
                <a:gd name="connsiteX6-643" fmla="*/ 1041400 w 5164666"/>
                <a:gd name="connsiteY6-644" fmla="*/ 10004 h 2668538"/>
                <a:gd name="connsiteX7-645" fmla="*/ 1370426 w 5164666"/>
                <a:gd name="connsiteY7-646" fmla="*/ 144885 h 2668538"/>
                <a:gd name="connsiteX8-647" fmla="*/ 1458698 w 5164666"/>
                <a:gd name="connsiteY8-648" fmla="*/ 801680 h 2668538"/>
                <a:gd name="connsiteX9-649" fmla="*/ 609600 w 5164666"/>
                <a:gd name="connsiteY9-650" fmla="*/ 416404 h 2668538"/>
                <a:gd name="connsiteX10-651" fmla="*/ 1371600 w 5164666"/>
                <a:gd name="connsiteY10-652" fmla="*/ 145471 h 2668538"/>
                <a:gd name="connsiteX11-653" fmla="*/ 1473200 w 5164666"/>
                <a:gd name="connsiteY11-654" fmla="*/ 35404 h 2668538"/>
                <a:gd name="connsiteX12-655" fmla="*/ 1456854 w 5164666"/>
                <a:gd name="connsiteY12-656" fmla="*/ 801679 h 2668538"/>
                <a:gd name="connsiteX13-657" fmla="*/ 254000 w 5164666"/>
                <a:gd name="connsiteY13-658" fmla="*/ 941338 h 2668538"/>
                <a:gd name="connsiteX14-659" fmla="*/ 1896533 w 5164666"/>
                <a:gd name="connsiteY14-660" fmla="*/ 2651604 h 2668538"/>
                <a:gd name="connsiteX15-661" fmla="*/ 50800 w 5164666"/>
                <a:gd name="connsiteY15-662" fmla="*/ 2550004 h 2668538"/>
                <a:gd name="connsiteX16-663" fmla="*/ 855133 w 5164666"/>
                <a:gd name="connsiteY16-664" fmla="*/ 1584804 h 2668538"/>
                <a:gd name="connsiteX17-665" fmla="*/ 2230423 w 5164666"/>
                <a:gd name="connsiteY17-666" fmla="*/ 1090720 h 2668538"/>
                <a:gd name="connsiteX18-667" fmla="*/ 1457441 w 5164666"/>
                <a:gd name="connsiteY18-668" fmla="*/ 796819 h 2668538"/>
                <a:gd name="connsiteX19-669" fmla="*/ 872066 w 5164666"/>
                <a:gd name="connsiteY19-670" fmla="*/ 1559404 h 2668538"/>
                <a:gd name="connsiteX20-671" fmla="*/ 0 w 5164666"/>
                <a:gd name="connsiteY20-672" fmla="*/ 1711804 h 2668538"/>
                <a:gd name="connsiteX0-673" fmla="*/ 5164666 w 5164666"/>
                <a:gd name="connsiteY0-674" fmla="*/ 1017538 h 2668538"/>
                <a:gd name="connsiteX1-675" fmla="*/ 4292600 w 5164666"/>
                <a:gd name="connsiteY1-676" fmla="*/ 1178404 h 2668538"/>
                <a:gd name="connsiteX2-677" fmla="*/ 4089400 w 5164666"/>
                <a:gd name="connsiteY2-678" fmla="*/ 2668538 h 2668538"/>
                <a:gd name="connsiteX3-679" fmla="*/ 2968111 w 5164666"/>
                <a:gd name="connsiteY3-680" fmla="*/ 1901675 h 2668538"/>
                <a:gd name="connsiteX4-681" fmla="*/ 2227907 w 5164666"/>
                <a:gd name="connsiteY4-682" fmla="*/ 1093738 h 2668538"/>
                <a:gd name="connsiteX5-683" fmla="*/ 1490133 w 5164666"/>
                <a:gd name="connsiteY5-684" fmla="*/ 1538 h 2668538"/>
                <a:gd name="connsiteX6-685" fmla="*/ 1041400 w 5164666"/>
                <a:gd name="connsiteY6-686" fmla="*/ 10004 h 2668538"/>
                <a:gd name="connsiteX7-687" fmla="*/ 1370426 w 5164666"/>
                <a:gd name="connsiteY7-688" fmla="*/ 144885 h 2668538"/>
                <a:gd name="connsiteX8-689" fmla="*/ 1458698 w 5164666"/>
                <a:gd name="connsiteY8-690" fmla="*/ 801680 h 2668538"/>
                <a:gd name="connsiteX9-691" fmla="*/ 609600 w 5164666"/>
                <a:gd name="connsiteY9-692" fmla="*/ 416404 h 2668538"/>
                <a:gd name="connsiteX10-693" fmla="*/ 1371600 w 5164666"/>
                <a:gd name="connsiteY10-694" fmla="*/ 145471 h 2668538"/>
                <a:gd name="connsiteX11-695" fmla="*/ 1473200 w 5164666"/>
                <a:gd name="connsiteY11-696" fmla="*/ 35404 h 2668538"/>
                <a:gd name="connsiteX12-697" fmla="*/ 1456854 w 5164666"/>
                <a:gd name="connsiteY12-698" fmla="*/ 801679 h 2668538"/>
                <a:gd name="connsiteX13-699" fmla="*/ 254000 w 5164666"/>
                <a:gd name="connsiteY13-700" fmla="*/ 941338 h 2668538"/>
                <a:gd name="connsiteX14-701" fmla="*/ 1896533 w 5164666"/>
                <a:gd name="connsiteY14-702" fmla="*/ 2651604 h 2668538"/>
                <a:gd name="connsiteX15-703" fmla="*/ 50800 w 5164666"/>
                <a:gd name="connsiteY15-704" fmla="*/ 2550004 h 2668538"/>
                <a:gd name="connsiteX16-705" fmla="*/ 855133 w 5164666"/>
                <a:gd name="connsiteY16-706" fmla="*/ 1584804 h 2668538"/>
                <a:gd name="connsiteX17-707" fmla="*/ 2230423 w 5164666"/>
                <a:gd name="connsiteY17-708" fmla="*/ 1090720 h 2668538"/>
                <a:gd name="connsiteX18-709" fmla="*/ 1499691 w 5164666"/>
                <a:gd name="connsiteY18-710" fmla="*/ 938657 h 2668538"/>
                <a:gd name="connsiteX19-711" fmla="*/ 872066 w 5164666"/>
                <a:gd name="connsiteY19-712" fmla="*/ 1559404 h 2668538"/>
                <a:gd name="connsiteX20-713" fmla="*/ 0 w 5164666"/>
                <a:gd name="connsiteY20-714" fmla="*/ 1711804 h 2668538"/>
                <a:gd name="connsiteX0-715" fmla="*/ 5164666 w 5164666"/>
                <a:gd name="connsiteY0-716" fmla="*/ 1017538 h 2668538"/>
                <a:gd name="connsiteX1-717" fmla="*/ 4292600 w 5164666"/>
                <a:gd name="connsiteY1-718" fmla="*/ 1178404 h 2668538"/>
                <a:gd name="connsiteX2-719" fmla="*/ 4089400 w 5164666"/>
                <a:gd name="connsiteY2-720" fmla="*/ 2668538 h 2668538"/>
                <a:gd name="connsiteX3-721" fmla="*/ 2968111 w 5164666"/>
                <a:gd name="connsiteY3-722" fmla="*/ 1901675 h 2668538"/>
                <a:gd name="connsiteX4-723" fmla="*/ 2227907 w 5164666"/>
                <a:gd name="connsiteY4-724" fmla="*/ 1093738 h 2668538"/>
                <a:gd name="connsiteX5-725" fmla="*/ 1490133 w 5164666"/>
                <a:gd name="connsiteY5-726" fmla="*/ 1538 h 2668538"/>
                <a:gd name="connsiteX6-727" fmla="*/ 1041400 w 5164666"/>
                <a:gd name="connsiteY6-728" fmla="*/ 10004 h 2668538"/>
                <a:gd name="connsiteX7-729" fmla="*/ 1370426 w 5164666"/>
                <a:gd name="connsiteY7-730" fmla="*/ 144885 h 2668538"/>
                <a:gd name="connsiteX8-731" fmla="*/ 1458698 w 5164666"/>
                <a:gd name="connsiteY8-732" fmla="*/ 801680 h 2668538"/>
                <a:gd name="connsiteX9-733" fmla="*/ 609600 w 5164666"/>
                <a:gd name="connsiteY9-734" fmla="*/ 416404 h 2668538"/>
                <a:gd name="connsiteX10-735" fmla="*/ 1371600 w 5164666"/>
                <a:gd name="connsiteY10-736" fmla="*/ 145471 h 2668538"/>
                <a:gd name="connsiteX11-737" fmla="*/ 1473200 w 5164666"/>
                <a:gd name="connsiteY11-738" fmla="*/ 35404 h 2668538"/>
                <a:gd name="connsiteX12-739" fmla="*/ 1541353 w 5164666"/>
                <a:gd name="connsiteY12-740" fmla="*/ 871089 h 2668538"/>
                <a:gd name="connsiteX13-741" fmla="*/ 254000 w 5164666"/>
                <a:gd name="connsiteY13-742" fmla="*/ 941338 h 2668538"/>
                <a:gd name="connsiteX14-743" fmla="*/ 1896533 w 5164666"/>
                <a:gd name="connsiteY14-744" fmla="*/ 2651604 h 2668538"/>
                <a:gd name="connsiteX15-745" fmla="*/ 50800 w 5164666"/>
                <a:gd name="connsiteY15-746" fmla="*/ 2550004 h 2668538"/>
                <a:gd name="connsiteX16-747" fmla="*/ 855133 w 5164666"/>
                <a:gd name="connsiteY16-748" fmla="*/ 1584804 h 2668538"/>
                <a:gd name="connsiteX17-749" fmla="*/ 2230423 w 5164666"/>
                <a:gd name="connsiteY17-750" fmla="*/ 1090720 h 2668538"/>
                <a:gd name="connsiteX18-751" fmla="*/ 1499691 w 5164666"/>
                <a:gd name="connsiteY18-752" fmla="*/ 938657 h 2668538"/>
                <a:gd name="connsiteX19-753" fmla="*/ 872066 w 5164666"/>
                <a:gd name="connsiteY19-754" fmla="*/ 1559404 h 2668538"/>
                <a:gd name="connsiteX20-755" fmla="*/ 0 w 5164666"/>
                <a:gd name="connsiteY20-756" fmla="*/ 1711804 h 2668538"/>
                <a:gd name="connsiteX0-757" fmla="*/ 5164666 w 5164666"/>
                <a:gd name="connsiteY0-758" fmla="*/ 1017538 h 2668538"/>
                <a:gd name="connsiteX1-759" fmla="*/ 4292600 w 5164666"/>
                <a:gd name="connsiteY1-760" fmla="*/ 1178404 h 2668538"/>
                <a:gd name="connsiteX2-761" fmla="*/ 4089400 w 5164666"/>
                <a:gd name="connsiteY2-762" fmla="*/ 2668538 h 2668538"/>
                <a:gd name="connsiteX3-763" fmla="*/ 2968111 w 5164666"/>
                <a:gd name="connsiteY3-764" fmla="*/ 1901675 h 2668538"/>
                <a:gd name="connsiteX4-765" fmla="*/ 2227907 w 5164666"/>
                <a:gd name="connsiteY4-766" fmla="*/ 1093738 h 2668538"/>
                <a:gd name="connsiteX5-767" fmla="*/ 1490133 w 5164666"/>
                <a:gd name="connsiteY5-768" fmla="*/ 1538 h 2668538"/>
                <a:gd name="connsiteX6-769" fmla="*/ 1041400 w 5164666"/>
                <a:gd name="connsiteY6-770" fmla="*/ 10004 h 2668538"/>
                <a:gd name="connsiteX7-771" fmla="*/ 1370426 w 5164666"/>
                <a:gd name="connsiteY7-772" fmla="*/ 144885 h 2668538"/>
                <a:gd name="connsiteX8-773" fmla="*/ 1455680 w 5164666"/>
                <a:gd name="connsiteY8-774" fmla="*/ 804698 h 2668538"/>
                <a:gd name="connsiteX9-775" fmla="*/ 609600 w 5164666"/>
                <a:gd name="connsiteY9-776" fmla="*/ 416404 h 2668538"/>
                <a:gd name="connsiteX10-777" fmla="*/ 1371600 w 5164666"/>
                <a:gd name="connsiteY10-778" fmla="*/ 145471 h 2668538"/>
                <a:gd name="connsiteX11-779" fmla="*/ 1473200 w 5164666"/>
                <a:gd name="connsiteY11-780" fmla="*/ 35404 h 2668538"/>
                <a:gd name="connsiteX12-781" fmla="*/ 1541353 w 5164666"/>
                <a:gd name="connsiteY12-782" fmla="*/ 871089 h 2668538"/>
                <a:gd name="connsiteX13-783" fmla="*/ 254000 w 5164666"/>
                <a:gd name="connsiteY13-784" fmla="*/ 941338 h 2668538"/>
                <a:gd name="connsiteX14-785" fmla="*/ 1896533 w 5164666"/>
                <a:gd name="connsiteY14-786" fmla="*/ 2651604 h 2668538"/>
                <a:gd name="connsiteX15-787" fmla="*/ 50800 w 5164666"/>
                <a:gd name="connsiteY15-788" fmla="*/ 2550004 h 2668538"/>
                <a:gd name="connsiteX16-789" fmla="*/ 855133 w 5164666"/>
                <a:gd name="connsiteY16-790" fmla="*/ 1584804 h 2668538"/>
                <a:gd name="connsiteX17-791" fmla="*/ 2230423 w 5164666"/>
                <a:gd name="connsiteY17-792" fmla="*/ 1090720 h 2668538"/>
                <a:gd name="connsiteX18-793" fmla="*/ 1499691 w 5164666"/>
                <a:gd name="connsiteY18-794" fmla="*/ 938657 h 2668538"/>
                <a:gd name="connsiteX19-795" fmla="*/ 872066 w 5164666"/>
                <a:gd name="connsiteY19-796" fmla="*/ 1559404 h 2668538"/>
                <a:gd name="connsiteX20-797" fmla="*/ 0 w 5164666"/>
                <a:gd name="connsiteY20-798" fmla="*/ 1711804 h 2668538"/>
                <a:gd name="connsiteX0-799" fmla="*/ 5164666 w 5164666"/>
                <a:gd name="connsiteY0-800" fmla="*/ 1017538 h 2668538"/>
                <a:gd name="connsiteX1-801" fmla="*/ 4292600 w 5164666"/>
                <a:gd name="connsiteY1-802" fmla="*/ 1178404 h 2668538"/>
                <a:gd name="connsiteX2-803" fmla="*/ 4089400 w 5164666"/>
                <a:gd name="connsiteY2-804" fmla="*/ 2668538 h 2668538"/>
                <a:gd name="connsiteX3-805" fmla="*/ 2968111 w 5164666"/>
                <a:gd name="connsiteY3-806" fmla="*/ 1901675 h 2668538"/>
                <a:gd name="connsiteX4-807" fmla="*/ 2227907 w 5164666"/>
                <a:gd name="connsiteY4-808" fmla="*/ 1093738 h 2668538"/>
                <a:gd name="connsiteX5-809" fmla="*/ 1490133 w 5164666"/>
                <a:gd name="connsiteY5-810" fmla="*/ 1538 h 2668538"/>
                <a:gd name="connsiteX6-811" fmla="*/ 1041400 w 5164666"/>
                <a:gd name="connsiteY6-812" fmla="*/ 10004 h 2668538"/>
                <a:gd name="connsiteX7-813" fmla="*/ 1370426 w 5164666"/>
                <a:gd name="connsiteY7-814" fmla="*/ 144885 h 2668538"/>
                <a:gd name="connsiteX8-815" fmla="*/ 1455680 w 5164666"/>
                <a:gd name="connsiteY8-816" fmla="*/ 804698 h 2668538"/>
                <a:gd name="connsiteX9-817" fmla="*/ 609600 w 5164666"/>
                <a:gd name="connsiteY9-818" fmla="*/ 416404 h 2668538"/>
                <a:gd name="connsiteX10-819" fmla="*/ 1371600 w 5164666"/>
                <a:gd name="connsiteY10-820" fmla="*/ 145471 h 2668538"/>
                <a:gd name="connsiteX11-821" fmla="*/ 1473200 w 5164666"/>
                <a:gd name="connsiteY11-822" fmla="*/ 35404 h 2668538"/>
                <a:gd name="connsiteX12-823" fmla="*/ 1459872 w 5164666"/>
                <a:gd name="connsiteY12-824" fmla="*/ 804697 h 2668538"/>
                <a:gd name="connsiteX13-825" fmla="*/ 254000 w 5164666"/>
                <a:gd name="connsiteY13-826" fmla="*/ 941338 h 2668538"/>
                <a:gd name="connsiteX14-827" fmla="*/ 1896533 w 5164666"/>
                <a:gd name="connsiteY14-828" fmla="*/ 2651604 h 2668538"/>
                <a:gd name="connsiteX15-829" fmla="*/ 50800 w 5164666"/>
                <a:gd name="connsiteY15-830" fmla="*/ 2550004 h 2668538"/>
                <a:gd name="connsiteX16-831" fmla="*/ 855133 w 5164666"/>
                <a:gd name="connsiteY16-832" fmla="*/ 1584804 h 2668538"/>
                <a:gd name="connsiteX17-833" fmla="*/ 2230423 w 5164666"/>
                <a:gd name="connsiteY17-834" fmla="*/ 1090720 h 2668538"/>
                <a:gd name="connsiteX18-835" fmla="*/ 1499691 w 5164666"/>
                <a:gd name="connsiteY18-836" fmla="*/ 938657 h 2668538"/>
                <a:gd name="connsiteX19-837" fmla="*/ 872066 w 5164666"/>
                <a:gd name="connsiteY19-838" fmla="*/ 1559404 h 2668538"/>
                <a:gd name="connsiteX20-839" fmla="*/ 0 w 5164666"/>
                <a:gd name="connsiteY20-840" fmla="*/ 1711804 h 2668538"/>
                <a:gd name="connsiteX0-841" fmla="*/ 5164666 w 5164666"/>
                <a:gd name="connsiteY0-842" fmla="*/ 1017538 h 2668538"/>
                <a:gd name="connsiteX1-843" fmla="*/ 4292600 w 5164666"/>
                <a:gd name="connsiteY1-844" fmla="*/ 1178404 h 2668538"/>
                <a:gd name="connsiteX2-845" fmla="*/ 4089400 w 5164666"/>
                <a:gd name="connsiteY2-846" fmla="*/ 2668538 h 2668538"/>
                <a:gd name="connsiteX3-847" fmla="*/ 2968111 w 5164666"/>
                <a:gd name="connsiteY3-848" fmla="*/ 1901675 h 2668538"/>
                <a:gd name="connsiteX4-849" fmla="*/ 2227907 w 5164666"/>
                <a:gd name="connsiteY4-850" fmla="*/ 1093738 h 2668538"/>
                <a:gd name="connsiteX5-851" fmla="*/ 1490133 w 5164666"/>
                <a:gd name="connsiteY5-852" fmla="*/ 1538 h 2668538"/>
                <a:gd name="connsiteX6-853" fmla="*/ 1041400 w 5164666"/>
                <a:gd name="connsiteY6-854" fmla="*/ 10004 h 2668538"/>
                <a:gd name="connsiteX7-855" fmla="*/ 1370426 w 5164666"/>
                <a:gd name="connsiteY7-856" fmla="*/ 144885 h 2668538"/>
                <a:gd name="connsiteX8-857" fmla="*/ 1455680 w 5164666"/>
                <a:gd name="connsiteY8-858" fmla="*/ 804698 h 2668538"/>
                <a:gd name="connsiteX9-859" fmla="*/ 609600 w 5164666"/>
                <a:gd name="connsiteY9-860" fmla="*/ 416404 h 2668538"/>
                <a:gd name="connsiteX10-861" fmla="*/ 1371600 w 5164666"/>
                <a:gd name="connsiteY10-862" fmla="*/ 145471 h 2668538"/>
                <a:gd name="connsiteX11-863" fmla="*/ 1473200 w 5164666"/>
                <a:gd name="connsiteY11-864" fmla="*/ 35404 h 2668538"/>
                <a:gd name="connsiteX12-865" fmla="*/ 1459872 w 5164666"/>
                <a:gd name="connsiteY12-866" fmla="*/ 804697 h 2668538"/>
                <a:gd name="connsiteX13-867" fmla="*/ 254000 w 5164666"/>
                <a:gd name="connsiteY13-868" fmla="*/ 941338 h 2668538"/>
                <a:gd name="connsiteX14-869" fmla="*/ 1896533 w 5164666"/>
                <a:gd name="connsiteY14-870" fmla="*/ 2651604 h 2668538"/>
                <a:gd name="connsiteX15-871" fmla="*/ 50800 w 5164666"/>
                <a:gd name="connsiteY15-872" fmla="*/ 2550004 h 2668538"/>
                <a:gd name="connsiteX16-873" fmla="*/ 855133 w 5164666"/>
                <a:gd name="connsiteY16-874" fmla="*/ 1584804 h 2668538"/>
                <a:gd name="connsiteX17-875" fmla="*/ 2230423 w 5164666"/>
                <a:gd name="connsiteY17-876" fmla="*/ 1090720 h 2668538"/>
                <a:gd name="connsiteX18-877" fmla="*/ 1457442 w 5164666"/>
                <a:gd name="connsiteY18-878" fmla="*/ 811908 h 2668538"/>
                <a:gd name="connsiteX19-879" fmla="*/ 872066 w 5164666"/>
                <a:gd name="connsiteY19-880" fmla="*/ 1559404 h 2668538"/>
                <a:gd name="connsiteX20-881" fmla="*/ 0 w 5164666"/>
                <a:gd name="connsiteY20-882" fmla="*/ 1711804 h 2668538"/>
                <a:gd name="connsiteX0-883" fmla="*/ 5164666 w 5164666"/>
                <a:gd name="connsiteY0-884" fmla="*/ 1017538 h 2668538"/>
                <a:gd name="connsiteX1-885" fmla="*/ 4292600 w 5164666"/>
                <a:gd name="connsiteY1-886" fmla="*/ 1178404 h 2668538"/>
                <a:gd name="connsiteX2-887" fmla="*/ 4089400 w 5164666"/>
                <a:gd name="connsiteY2-888" fmla="*/ 2668538 h 2668538"/>
                <a:gd name="connsiteX3-889" fmla="*/ 2968111 w 5164666"/>
                <a:gd name="connsiteY3-890" fmla="*/ 1901675 h 2668538"/>
                <a:gd name="connsiteX4-891" fmla="*/ 2227907 w 5164666"/>
                <a:gd name="connsiteY4-892" fmla="*/ 1093738 h 2668538"/>
                <a:gd name="connsiteX5-893" fmla="*/ 1490133 w 5164666"/>
                <a:gd name="connsiteY5-894" fmla="*/ 1538 h 2668538"/>
                <a:gd name="connsiteX6-895" fmla="*/ 1041400 w 5164666"/>
                <a:gd name="connsiteY6-896" fmla="*/ 10004 h 2668538"/>
                <a:gd name="connsiteX7-897" fmla="*/ 1370426 w 5164666"/>
                <a:gd name="connsiteY7-898" fmla="*/ 144885 h 2668538"/>
                <a:gd name="connsiteX8-899" fmla="*/ 1455680 w 5164666"/>
                <a:gd name="connsiteY8-900" fmla="*/ 804698 h 2668538"/>
                <a:gd name="connsiteX9-901" fmla="*/ 609600 w 5164666"/>
                <a:gd name="connsiteY9-902" fmla="*/ 416404 h 2668538"/>
                <a:gd name="connsiteX10-903" fmla="*/ 1371600 w 5164666"/>
                <a:gd name="connsiteY10-904" fmla="*/ 145471 h 2668538"/>
                <a:gd name="connsiteX11-905" fmla="*/ 1473200 w 5164666"/>
                <a:gd name="connsiteY11-906" fmla="*/ 35404 h 2668538"/>
                <a:gd name="connsiteX12-907" fmla="*/ 1459872 w 5164666"/>
                <a:gd name="connsiteY12-908" fmla="*/ 804697 h 2668538"/>
                <a:gd name="connsiteX13-909" fmla="*/ 254000 w 5164666"/>
                <a:gd name="connsiteY13-910" fmla="*/ 941338 h 2668538"/>
                <a:gd name="connsiteX14-911" fmla="*/ 1896533 w 5164666"/>
                <a:gd name="connsiteY14-912" fmla="*/ 2651604 h 2668538"/>
                <a:gd name="connsiteX15-913" fmla="*/ 50800 w 5164666"/>
                <a:gd name="connsiteY15-914" fmla="*/ 2550004 h 2668538"/>
                <a:gd name="connsiteX16-915" fmla="*/ 855133 w 5164666"/>
                <a:gd name="connsiteY16-916" fmla="*/ 1584804 h 2668538"/>
                <a:gd name="connsiteX17-917" fmla="*/ 2230423 w 5164666"/>
                <a:gd name="connsiteY17-918" fmla="*/ 1090720 h 2668538"/>
                <a:gd name="connsiteX18-919" fmla="*/ 1457442 w 5164666"/>
                <a:gd name="connsiteY18-920" fmla="*/ 814926 h 2668538"/>
                <a:gd name="connsiteX19-921" fmla="*/ 872066 w 5164666"/>
                <a:gd name="connsiteY19-922" fmla="*/ 1559404 h 2668538"/>
                <a:gd name="connsiteX20-923" fmla="*/ 0 w 5164666"/>
                <a:gd name="connsiteY20-924" fmla="*/ 1711804 h 2668538"/>
                <a:gd name="connsiteX0-925" fmla="*/ 5164666 w 5164666"/>
                <a:gd name="connsiteY0-926" fmla="*/ 1017538 h 2668538"/>
                <a:gd name="connsiteX1-927" fmla="*/ 4292600 w 5164666"/>
                <a:gd name="connsiteY1-928" fmla="*/ 1178404 h 2668538"/>
                <a:gd name="connsiteX2-929" fmla="*/ 4089400 w 5164666"/>
                <a:gd name="connsiteY2-930" fmla="*/ 2668538 h 2668538"/>
                <a:gd name="connsiteX3-931" fmla="*/ 2968111 w 5164666"/>
                <a:gd name="connsiteY3-932" fmla="*/ 1901675 h 2668538"/>
                <a:gd name="connsiteX4-933" fmla="*/ 2227907 w 5164666"/>
                <a:gd name="connsiteY4-934" fmla="*/ 1093738 h 2668538"/>
                <a:gd name="connsiteX5-935" fmla="*/ 1490133 w 5164666"/>
                <a:gd name="connsiteY5-936" fmla="*/ 1538 h 2668538"/>
                <a:gd name="connsiteX6-937" fmla="*/ 1041400 w 5164666"/>
                <a:gd name="connsiteY6-938" fmla="*/ 10004 h 2668538"/>
                <a:gd name="connsiteX7-939" fmla="*/ 1370426 w 5164666"/>
                <a:gd name="connsiteY7-940" fmla="*/ 144885 h 2668538"/>
                <a:gd name="connsiteX8-941" fmla="*/ 1455680 w 5164666"/>
                <a:gd name="connsiteY8-942" fmla="*/ 804698 h 2668538"/>
                <a:gd name="connsiteX9-943" fmla="*/ 609600 w 5164666"/>
                <a:gd name="connsiteY9-944" fmla="*/ 416404 h 2668538"/>
                <a:gd name="connsiteX10-945" fmla="*/ 1371600 w 5164666"/>
                <a:gd name="connsiteY10-946" fmla="*/ 145471 h 2668538"/>
                <a:gd name="connsiteX11-947" fmla="*/ 1473200 w 5164666"/>
                <a:gd name="connsiteY11-948" fmla="*/ 35404 h 2668538"/>
                <a:gd name="connsiteX12-949" fmla="*/ 1459872 w 5164666"/>
                <a:gd name="connsiteY12-950" fmla="*/ 804697 h 2668538"/>
                <a:gd name="connsiteX13-951" fmla="*/ 254000 w 5164666"/>
                <a:gd name="connsiteY13-952" fmla="*/ 941338 h 2668538"/>
                <a:gd name="connsiteX14-953" fmla="*/ 1896533 w 5164666"/>
                <a:gd name="connsiteY14-954" fmla="*/ 2651604 h 2668538"/>
                <a:gd name="connsiteX15-955" fmla="*/ 50800 w 5164666"/>
                <a:gd name="connsiteY15-956" fmla="*/ 2550004 h 2668538"/>
                <a:gd name="connsiteX16-957" fmla="*/ 855133 w 5164666"/>
                <a:gd name="connsiteY16-958" fmla="*/ 1584804 h 2668538"/>
                <a:gd name="connsiteX17-959" fmla="*/ 2230423 w 5164666"/>
                <a:gd name="connsiteY17-960" fmla="*/ 1090720 h 2668538"/>
                <a:gd name="connsiteX18-961" fmla="*/ 1466495 w 5164666"/>
                <a:gd name="connsiteY18-962" fmla="*/ 811908 h 2668538"/>
                <a:gd name="connsiteX19-963" fmla="*/ 872066 w 5164666"/>
                <a:gd name="connsiteY19-964" fmla="*/ 1559404 h 2668538"/>
                <a:gd name="connsiteX20-965" fmla="*/ 0 w 5164666"/>
                <a:gd name="connsiteY20-966" fmla="*/ 1711804 h 2668538"/>
                <a:gd name="connsiteX0-967" fmla="*/ 5164666 w 5164666"/>
                <a:gd name="connsiteY0-968" fmla="*/ 1017538 h 2668538"/>
                <a:gd name="connsiteX1-969" fmla="*/ 4292600 w 5164666"/>
                <a:gd name="connsiteY1-970" fmla="*/ 1178404 h 2668538"/>
                <a:gd name="connsiteX2-971" fmla="*/ 4089400 w 5164666"/>
                <a:gd name="connsiteY2-972" fmla="*/ 2668538 h 2668538"/>
                <a:gd name="connsiteX3-973" fmla="*/ 2968111 w 5164666"/>
                <a:gd name="connsiteY3-974" fmla="*/ 1901675 h 2668538"/>
                <a:gd name="connsiteX4-975" fmla="*/ 2227907 w 5164666"/>
                <a:gd name="connsiteY4-976" fmla="*/ 1093738 h 2668538"/>
                <a:gd name="connsiteX5-977" fmla="*/ 1490133 w 5164666"/>
                <a:gd name="connsiteY5-978" fmla="*/ 1538 h 2668538"/>
                <a:gd name="connsiteX6-979" fmla="*/ 1041400 w 5164666"/>
                <a:gd name="connsiteY6-980" fmla="*/ 10004 h 2668538"/>
                <a:gd name="connsiteX7-981" fmla="*/ 1370426 w 5164666"/>
                <a:gd name="connsiteY7-982" fmla="*/ 144885 h 2668538"/>
                <a:gd name="connsiteX8-983" fmla="*/ 1455680 w 5164666"/>
                <a:gd name="connsiteY8-984" fmla="*/ 804698 h 2668538"/>
                <a:gd name="connsiteX9-985" fmla="*/ 591493 w 5164666"/>
                <a:gd name="connsiteY9-986" fmla="*/ 395279 h 2668538"/>
                <a:gd name="connsiteX10-987" fmla="*/ 1371600 w 5164666"/>
                <a:gd name="connsiteY10-988" fmla="*/ 145471 h 2668538"/>
                <a:gd name="connsiteX11-989" fmla="*/ 1473200 w 5164666"/>
                <a:gd name="connsiteY11-990" fmla="*/ 35404 h 2668538"/>
                <a:gd name="connsiteX12-991" fmla="*/ 1459872 w 5164666"/>
                <a:gd name="connsiteY12-992" fmla="*/ 804697 h 2668538"/>
                <a:gd name="connsiteX13-993" fmla="*/ 254000 w 5164666"/>
                <a:gd name="connsiteY13-994" fmla="*/ 941338 h 2668538"/>
                <a:gd name="connsiteX14-995" fmla="*/ 1896533 w 5164666"/>
                <a:gd name="connsiteY14-996" fmla="*/ 2651604 h 2668538"/>
                <a:gd name="connsiteX15-997" fmla="*/ 50800 w 5164666"/>
                <a:gd name="connsiteY15-998" fmla="*/ 2550004 h 2668538"/>
                <a:gd name="connsiteX16-999" fmla="*/ 855133 w 5164666"/>
                <a:gd name="connsiteY16-1000" fmla="*/ 1584804 h 2668538"/>
                <a:gd name="connsiteX17-1001" fmla="*/ 2230423 w 5164666"/>
                <a:gd name="connsiteY17-1002" fmla="*/ 1090720 h 2668538"/>
                <a:gd name="connsiteX18-1003" fmla="*/ 1466495 w 5164666"/>
                <a:gd name="connsiteY18-1004" fmla="*/ 811908 h 2668538"/>
                <a:gd name="connsiteX19-1005" fmla="*/ 872066 w 5164666"/>
                <a:gd name="connsiteY19-1006" fmla="*/ 1559404 h 2668538"/>
                <a:gd name="connsiteX20-1007" fmla="*/ 0 w 5164666"/>
                <a:gd name="connsiteY20-1008" fmla="*/ 1711804 h 2668538"/>
                <a:gd name="connsiteX0-1009" fmla="*/ 5164666 w 5164666"/>
                <a:gd name="connsiteY0-1010" fmla="*/ 1017538 h 2668538"/>
                <a:gd name="connsiteX1-1011" fmla="*/ 4292600 w 5164666"/>
                <a:gd name="connsiteY1-1012" fmla="*/ 1178404 h 2668538"/>
                <a:gd name="connsiteX2-1013" fmla="*/ 4089400 w 5164666"/>
                <a:gd name="connsiteY2-1014" fmla="*/ 2668538 h 2668538"/>
                <a:gd name="connsiteX3-1015" fmla="*/ 2968111 w 5164666"/>
                <a:gd name="connsiteY3-1016" fmla="*/ 1901675 h 2668538"/>
                <a:gd name="connsiteX4-1017" fmla="*/ 2227907 w 5164666"/>
                <a:gd name="connsiteY4-1018" fmla="*/ 1093738 h 2668538"/>
                <a:gd name="connsiteX5-1019" fmla="*/ 1490133 w 5164666"/>
                <a:gd name="connsiteY5-1020" fmla="*/ 1538 h 2668538"/>
                <a:gd name="connsiteX6-1021" fmla="*/ 1041400 w 5164666"/>
                <a:gd name="connsiteY6-1022" fmla="*/ 10004 h 2668538"/>
                <a:gd name="connsiteX7-1023" fmla="*/ 1370426 w 5164666"/>
                <a:gd name="connsiteY7-1024" fmla="*/ 144885 h 2668538"/>
                <a:gd name="connsiteX8-1025" fmla="*/ 1455680 w 5164666"/>
                <a:gd name="connsiteY8-1026" fmla="*/ 804698 h 2668538"/>
                <a:gd name="connsiteX9-1027" fmla="*/ 600546 w 5164666"/>
                <a:gd name="connsiteY9-1028" fmla="*/ 395279 h 2668538"/>
                <a:gd name="connsiteX10-1029" fmla="*/ 1371600 w 5164666"/>
                <a:gd name="connsiteY10-1030" fmla="*/ 145471 h 2668538"/>
                <a:gd name="connsiteX11-1031" fmla="*/ 1473200 w 5164666"/>
                <a:gd name="connsiteY11-1032" fmla="*/ 35404 h 2668538"/>
                <a:gd name="connsiteX12-1033" fmla="*/ 1459872 w 5164666"/>
                <a:gd name="connsiteY12-1034" fmla="*/ 804697 h 2668538"/>
                <a:gd name="connsiteX13-1035" fmla="*/ 254000 w 5164666"/>
                <a:gd name="connsiteY13-1036" fmla="*/ 941338 h 2668538"/>
                <a:gd name="connsiteX14-1037" fmla="*/ 1896533 w 5164666"/>
                <a:gd name="connsiteY14-1038" fmla="*/ 2651604 h 2668538"/>
                <a:gd name="connsiteX15-1039" fmla="*/ 50800 w 5164666"/>
                <a:gd name="connsiteY15-1040" fmla="*/ 2550004 h 2668538"/>
                <a:gd name="connsiteX16-1041" fmla="*/ 855133 w 5164666"/>
                <a:gd name="connsiteY16-1042" fmla="*/ 1584804 h 2668538"/>
                <a:gd name="connsiteX17-1043" fmla="*/ 2230423 w 5164666"/>
                <a:gd name="connsiteY17-1044" fmla="*/ 1090720 h 2668538"/>
                <a:gd name="connsiteX18-1045" fmla="*/ 1466495 w 5164666"/>
                <a:gd name="connsiteY18-1046" fmla="*/ 811908 h 2668538"/>
                <a:gd name="connsiteX19-1047" fmla="*/ 872066 w 5164666"/>
                <a:gd name="connsiteY19-1048" fmla="*/ 1559404 h 2668538"/>
                <a:gd name="connsiteX20-1049" fmla="*/ 0 w 5164666"/>
                <a:gd name="connsiteY20-1050" fmla="*/ 1711804 h 2668538"/>
                <a:gd name="connsiteX0-1051" fmla="*/ 5158631 w 5158631"/>
                <a:gd name="connsiteY0-1052" fmla="*/ 1017538 h 2668538"/>
                <a:gd name="connsiteX1-1053" fmla="*/ 4286565 w 5158631"/>
                <a:gd name="connsiteY1-1054" fmla="*/ 1178404 h 2668538"/>
                <a:gd name="connsiteX2-1055" fmla="*/ 4083365 w 5158631"/>
                <a:gd name="connsiteY2-1056" fmla="*/ 2668538 h 2668538"/>
                <a:gd name="connsiteX3-1057" fmla="*/ 2962076 w 5158631"/>
                <a:gd name="connsiteY3-1058" fmla="*/ 1901675 h 2668538"/>
                <a:gd name="connsiteX4-1059" fmla="*/ 2221872 w 5158631"/>
                <a:gd name="connsiteY4-1060" fmla="*/ 1093738 h 2668538"/>
                <a:gd name="connsiteX5-1061" fmla="*/ 1484098 w 5158631"/>
                <a:gd name="connsiteY5-1062" fmla="*/ 1538 h 2668538"/>
                <a:gd name="connsiteX6-1063" fmla="*/ 1035365 w 5158631"/>
                <a:gd name="connsiteY6-1064" fmla="*/ 10004 h 2668538"/>
                <a:gd name="connsiteX7-1065" fmla="*/ 1364391 w 5158631"/>
                <a:gd name="connsiteY7-1066" fmla="*/ 144885 h 2668538"/>
                <a:gd name="connsiteX8-1067" fmla="*/ 1449645 w 5158631"/>
                <a:gd name="connsiteY8-1068" fmla="*/ 804698 h 2668538"/>
                <a:gd name="connsiteX9-1069" fmla="*/ 594511 w 5158631"/>
                <a:gd name="connsiteY9-1070" fmla="*/ 395279 h 2668538"/>
                <a:gd name="connsiteX10-1071" fmla="*/ 1365565 w 5158631"/>
                <a:gd name="connsiteY10-1072" fmla="*/ 145471 h 2668538"/>
                <a:gd name="connsiteX11-1073" fmla="*/ 1467165 w 5158631"/>
                <a:gd name="connsiteY11-1074" fmla="*/ 35404 h 2668538"/>
                <a:gd name="connsiteX12-1075" fmla="*/ 1453837 w 5158631"/>
                <a:gd name="connsiteY12-1076" fmla="*/ 804697 h 2668538"/>
                <a:gd name="connsiteX13-1077" fmla="*/ 247965 w 5158631"/>
                <a:gd name="connsiteY13-1078" fmla="*/ 941338 h 2668538"/>
                <a:gd name="connsiteX14-1079" fmla="*/ 1890498 w 5158631"/>
                <a:gd name="connsiteY14-1080" fmla="*/ 2651604 h 2668538"/>
                <a:gd name="connsiteX15-1081" fmla="*/ 44765 w 5158631"/>
                <a:gd name="connsiteY15-1082" fmla="*/ 2550004 h 2668538"/>
                <a:gd name="connsiteX16-1083" fmla="*/ 849098 w 5158631"/>
                <a:gd name="connsiteY16-1084" fmla="*/ 1584804 h 2668538"/>
                <a:gd name="connsiteX17-1085" fmla="*/ 2224388 w 5158631"/>
                <a:gd name="connsiteY17-1086" fmla="*/ 1090720 h 2668538"/>
                <a:gd name="connsiteX18-1087" fmla="*/ 1460460 w 5158631"/>
                <a:gd name="connsiteY18-1088" fmla="*/ 811908 h 2668538"/>
                <a:gd name="connsiteX19-1089" fmla="*/ 866031 w 5158631"/>
                <a:gd name="connsiteY19-1090" fmla="*/ 1559404 h 2668538"/>
                <a:gd name="connsiteX20-1091" fmla="*/ 0 w 5158631"/>
                <a:gd name="connsiteY20-1092" fmla="*/ 1699733 h 2668538"/>
                <a:gd name="connsiteX0-1093" fmla="*/ 5158631 w 5158631"/>
                <a:gd name="connsiteY0-1094" fmla="*/ 1017538 h 2668538"/>
                <a:gd name="connsiteX1-1095" fmla="*/ 4268458 w 5158631"/>
                <a:gd name="connsiteY1-1096" fmla="*/ 1202547 h 2668538"/>
                <a:gd name="connsiteX2-1097" fmla="*/ 4083365 w 5158631"/>
                <a:gd name="connsiteY2-1098" fmla="*/ 2668538 h 2668538"/>
                <a:gd name="connsiteX3-1099" fmla="*/ 2962076 w 5158631"/>
                <a:gd name="connsiteY3-1100" fmla="*/ 1901675 h 2668538"/>
                <a:gd name="connsiteX4-1101" fmla="*/ 2221872 w 5158631"/>
                <a:gd name="connsiteY4-1102" fmla="*/ 1093738 h 2668538"/>
                <a:gd name="connsiteX5-1103" fmla="*/ 1484098 w 5158631"/>
                <a:gd name="connsiteY5-1104" fmla="*/ 1538 h 2668538"/>
                <a:gd name="connsiteX6-1105" fmla="*/ 1035365 w 5158631"/>
                <a:gd name="connsiteY6-1106" fmla="*/ 10004 h 2668538"/>
                <a:gd name="connsiteX7-1107" fmla="*/ 1364391 w 5158631"/>
                <a:gd name="connsiteY7-1108" fmla="*/ 144885 h 2668538"/>
                <a:gd name="connsiteX8-1109" fmla="*/ 1449645 w 5158631"/>
                <a:gd name="connsiteY8-1110" fmla="*/ 804698 h 2668538"/>
                <a:gd name="connsiteX9-1111" fmla="*/ 594511 w 5158631"/>
                <a:gd name="connsiteY9-1112" fmla="*/ 395279 h 2668538"/>
                <a:gd name="connsiteX10-1113" fmla="*/ 1365565 w 5158631"/>
                <a:gd name="connsiteY10-1114" fmla="*/ 145471 h 2668538"/>
                <a:gd name="connsiteX11-1115" fmla="*/ 1467165 w 5158631"/>
                <a:gd name="connsiteY11-1116" fmla="*/ 35404 h 2668538"/>
                <a:gd name="connsiteX12-1117" fmla="*/ 1453837 w 5158631"/>
                <a:gd name="connsiteY12-1118" fmla="*/ 804697 h 2668538"/>
                <a:gd name="connsiteX13-1119" fmla="*/ 247965 w 5158631"/>
                <a:gd name="connsiteY13-1120" fmla="*/ 941338 h 2668538"/>
                <a:gd name="connsiteX14-1121" fmla="*/ 1890498 w 5158631"/>
                <a:gd name="connsiteY14-1122" fmla="*/ 2651604 h 2668538"/>
                <a:gd name="connsiteX15-1123" fmla="*/ 44765 w 5158631"/>
                <a:gd name="connsiteY15-1124" fmla="*/ 2550004 h 2668538"/>
                <a:gd name="connsiteX16-1125" fmla="*/ 849098 w 5158631"/>
                <a:gd name="connsiteY16-1126" fmla="*/ 1584804 h 2668538"/>
                <a:gd name="connsiteX17-1127" fmla="*/ 2224388 w 5158631"/>
                <a:gd name="connsiteY17-1128" fmla="*/ 1090720 h 2668538"/>
                <a:gd name="connsiteX18-1129" fmla="*/ 1460460 w 5158631"/>
                <a:gd name="connsiteY18-1130" fmla="*/ 811908 h 2668538"/>
                <a:gd name="connsiteX19-1131" fmla="*/ 866031 w 5158631"/>
                <a:gd name="connsiteY19-1132" fmla="*/ 1559404 h 2668538"/>
                <a:gd name="connsiteX20-1133" fmla="*/ 0 w 5158631"/>
                <a:gd name="connsiteY20-1134" fmla="*/ 1699733 h 2668538"/>
                <a:gd name="connsiteX0-1135" fmla="*/ 5158631 w 5158631"/>
                <a:gd name="connsiteY0-1136" fmla="*/ 1014520 h 2668538"/>
                <a:gd name="connsiteX1-1137" fmla="*/ 4268458 w 5158631"/>
                <a:gd name="connsiteY1-1138" fmla="*/ 1202547 h 2668538"/>
                <a:gd name="connsiteX2-1139" fmla="*/ 4083365 w 5158631"/>
                <a:gd name="connsiteY2-1140" fmla="*/ 2668538 h 2668538"/>
                <a:gd name="connsiteX3-1141" fmla="*/ 2962076 w 5158631"/>
                <a:gd name="connsiteY3-1142" fmla="*/ 1901675 h 2668538"/>
                <a:gd name="connsiteX4-1143" fmla="*/ 2221872 w 5158631"/>
                <a:gd name="connsiteY4-1144" fmla="*/ 1093738 h 2668538"/>
                <a:gd name="connsiteX5-1145" fmla="*/ 1484098 w 5158631"/>
                <a:gd name="connsiteY5-1146" fmla="*/ 1538 h 2668538"/>
                <a:gd name="connsiteX6-1147" fmla="*/ 1035365 w 5158631"/>
                <a:gd name="connsiteY6-1148" fmla="*/ 10004 h 2668538"/>
                <a:gd name="connsiteX7-1149" fmla="*/ 1364391 w 5158631"/>
                <a:gd name="connsiteY7-1150" fmla="*/ 144885 h 2668538"/>
                <a:gd name="connsiteX8-1151" fmla="*/ 1449645 w 5158631"/>
                <a:gd name="connsiteY8-1152" fmla="*/ 804698 h 2668538"/>
                <a:gd name="connsiteX9-1153" fmla="*/ 594511 w 5158631"/>
                <a:gd name="connsiteY9-1154" fmla="*/ 395279 h 2668538"/>
                <a:gd name="connsiteX10-1155" fmla="*/ 1365565 w 5158631"/>
                <a:gd name="connsiteY10-1156" fmla="*/ 145471 h 2668538"/>
                <a:gd name="connsiteX11-1157" fmla="*/ 1467165 w 5158631"/>
                <a:gd name="connsiteY11-1158" fmla="*/ 35404 h 2668538"/>
                <a:gd name="connsiteX12-1159" fmla="*/ 1453837 w 5158631"/>
                <a:gd name="connsiteY12-1160" fmla="*/ 804697 h 2668538"/>
                <a:gd name="connsiteX13-1161" fmla="*/ 247965 w 5158631"/>
                <a:gd name="connsiteY13-1162" fmla="*/ 941338 h 2668538"/>
                <a:gd name="connsiteX14-1163" fmla="*/ 1890498 w 5158631"/>
                <a:gd name="connsiteY14-1164" fmla="*/ 2651604 h 2668538"/>
                <a:gd name="connsiteX15-1165" fmla="*/ 44765 w 5158631"/>
                <a:gd name="connsiteY15-1166" fmla="*/ 2550004 h 2668538"/>
                <a:gd name="connsiteX16-1167" fmla="*/ 849098 w 5158631"/>
                <a:gd name="connsiteY16-1168" fmla="*/ 1584804 h 2668538"/>
                <a:gd name="connsiteX17-1169" fmla="*/ 2224388 w 5158631"/>
                <a:gd name="connsiteY17-1170" fmla="*/ 1090720 h 2668538"/>
                <a:gd name="connsiteX18-1171" fmla="*/ 1460460 w 5158631"/>
                <a:gd name="connsiteY18-1172" fmla="*/ 811908 h 2668538"/>
                <a:gd name="connsiteX19-1173" fmla="*/ 866031 w 5158631"/>
                <a:gd name="connsiteY19-1174" fmla="*/ 1559404 h 2668538"/>
                <a:gd name="connsiteX20-1175" fmla="*/ 0 w 5158631"/>
                <a:gd name="connsiteY20-1176" fmla="*/ 1699733 h 2668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5158631" h="2668538">
                  <a:moveTo>
                    <a:pt x="5158631" y="1014520"/>
                  </a:moveTo>
                  <a:lnTo>
                    <a:pt x="4268458" y="1202547"/>
                  </a:lnTo>
                  <a:lnTo>
                    <a:pt x="4083365" y="2668538"/>
                  </a:lnTo>
                  <a:lnTo>
                    <a:pt x="2962076" y="1901675"/>
                  </a:lnTo>
                  <a:lnTo>
                    <a:pt x="2221872" y="1093738"/>
                  </a:lnTo>
                  <a:cubicBezTo>
                    <a:pt x="1975947" y="729671"/>
                    <a:pt x="1681849" y="182160"/>
                    <a:pt x="1484098" y="1538"/>
                  </a:cubicBezTo>
                  <a:cubicBezTo>
                    <a:pt x="1452328" y="-4051"/>
                    <a:pt x="1184943" y="7182"/>
                    <a:pt x="1035365" y="10004"/>
                  </a:cubicBezTo>
                  <a:lnTo>
                    <a:pt x="1364391" y="144885"/>
                  </a:lnTo>
                  <a:lnTo>
                    <a:pt x="1449645" y="804698"/>
                  </a:lnTo>
                  <a:lnTo>
                    <a:pt x="594511" y="395279"/>
                  </a:lnTo>
                  <a:lnTo>
                    <a:pt x="1365565" y="145471"/>
                  </a:lnTo>
                  <a:lnTo>
                    <a:pt x="1467165" y="35404"/>
                  </a:lnTo>
                  <a:lnTo>
                    <a:pt x="1453837" y="804697"/>
                  </a:lnTo>
                  <a:lnTo>
                    <a:pt x="247965" y="941338"/>
                  </a:lnTo>
                  <a:lnTo>
                    <a:pt x="1890498" y="2651604"/>
                  </a:lnTo>
                  <a:lnTo>
                    <a:pt x="44765" y="2550004"/>
                  </a:lnTo>
                  <a:lnTo>
                    <a:pt x="849098" y="1584804"/>
                  </a:lnTo>
                  <a:lnTo>
                    <a:pt x="2224388" y="1090720"/>
                  </a:lnTo>
                  <a:lnTo>
                    <a:pt x="1460460" y="811908"/>
                  </a:lnTo>
                  <a:lnTo>
                    <a:pt x="866031" y="1559404"/>
                  </a:lnTo>
                  <a:lnTo>
                    <a:pt x="0" y="1699733"/>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任意多边形 43"/>
            <p:cNvSpPr/>
            <p:nvPr/>
          </p:nvSpPr>
          <p:spPr>
            <a:xfrm>
              <a:off x="4902152" y="782561"/>
              <a:ext cx="1005773" cy="617481"/>
            </a:xfrm>
            <a:custGeom>
              <a:avLst/>
              <a:gdLst>
                <a:gd name="connsiteX0" fmla="*/ 0 w 1032933"/>
                <a:gd name="connsiteY0" fmla="*/ 626534 h 626534"/>
                <a:gd name="connsiteX1" fmla="*/ 1032933 w 1032933"/>
                <a:gd name="connsiteY1" fmla="*/ 0 h 626534"/>
                <a:gd name="connsiteX0-1" fmla="*/ 0 w 1005773"/>
                <a:gd name="connsiteY0-2" fmla="*/ 617481 h 617481"/>
                <a:gd name="connsiteX1-3" fmla="*/ 1005773 w 1005773"/>
                <a:gd name="connsiteY1-4" fmla="*/ 0 h 617481"/>
              </a:gdLst>
              <a:ahLst/>
              <a:cxnLst>
                <a:cxn ang="0">
                  <a:pos x="connsiteX0-1" y="connsiteY0-2"/>
                </a:cxn>
                <a:cxn ang="0">
                  <a:pos x="connsiteX1-3" y="connsiteY1-4"/>
                </a:cxn>
              </a:cxnLst>
              <a:rect l="l" t="t" r="r" b="b"/>
              <a:pathLst>
                <a:path w="1005773" h="617481">
                  <a:moveTo>
                    <a:pt x="0" y="617481"/>
                  </a:moveTo>
                  <a:lnTo>
                    <a:pt x="1005773" y="0"/>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44"/>
            <p:cNvSpPr/>
            <p:nvPr/>
          </p:nvSpPr>
          <p:spPr>
            <a:xfrm>
              <a:off x="7508126" y="4084562"/>
              <a:ext cx="1118774" cy="901071"/>
            </a:xfrm>
            <a:custGeom>
              <a:avLst/>
              <a:gdLst>
                <a:gd name="connsiteX0" fmla="*/ 1100667 w 1100667"/>
                <a:gd name="connsiteY0" fmla="*/ 245534 h 889000"/>
                <a:gd name="connsiteX1" fmla="*/ 0 w 1100667"/>
                <a:gd name="connsiteY1" fmla="*/ 0 h 889000"/>
                <a:gd name="connsiteX2" fmla="*/ 753534 w 1100667"/>
                <a:gd name="connsiteY2" fmla="*/ 889000 h 889000"/>
                <a:gd name="connsiteX0-1" fmla="*/ 1123342 w 1123342"/>
                <a:gd name="connsiteY0-2" fmla="*/ 300206 h 910476"/>
                <a:gd name="connsiteX1-3" fmla="*/ 4568 w 1123342"/>
                <a:gd name="connsiteY1-4" fmla="*/ 21476 h 910476"/>
                <a:gd name="connsiteX2-5" fmla="*/ 758102 w 1123342"/>
                <a:gd name="connsiteY2-6" fmla="*/ 910476 h 910476"/>
                <a:gd name="connsiteX0-7" fmla="*/ 1123162 w 1123162"/>
                <a:gd name="connsiteY0-8" fmla="*/ 300691 h 920014"/>
                <a:gd name="connsiteX1-9" fmla="*/ 4388 w 1123162"/>
                <a:gd name="connsiteY1-10" fmla="*/ 21961 h 920014"/>
                <a:gd name="connsiteX2-11" fmla="*/ 763958 w 1123162"/>
                <a:gd name="connsiteY2-12" fmla="*/ 920014 h 920014"/>
                <a:gd name="connsiteX0-13" fmla="*/ 1118774 w 1118774"/>
                <a:gd name="connsiteY0-14" fmla="*/ 300691 h 920014"/>
                <a:gd name="connsiteX1-15" fmla="*/ 0 w 1118774"/>
                <a:gd name="connsiteY1-16" fmla="*/ 21961 h 920014"/>
                <a:gd name="connsiteX2-17" fmla="*/ 759570 w 1118774"/>
                <a:gd name="connsiteY2-18" fmla="*/ 920014 h 920014"/>
                <a:gd name="connsiteX0-19" fmla="*/ 1118774 w 1118774"/>
                <a:gd name="connsiteY0-20" fmla="*/ 278730 h 898053"/>
                <a:gd name="connsiteX1-21" fmla="*/ 0 w 1118774"/>
                <a:gd name="connsiteY1-22" fmla="*/ 0 h 898053"/>
                <a:gd name="connsiteX2-23" fmla="*/ 759570 w 1118774"/>
                <a:gd name="connsiteY2-24" fmla="*/ 898053 h 898053"/>
                <a:gd name="connsiteX0-25" fmla="*/ 1118774 w 1118774"/>
                <a:gd name="connsiteY0-26" fmla="*/ 278730 h 901071"/>
                <a:gd name="connsiteX1-27" fmla="*/ 0 w 1118774"/>
                <a:gd name="connsiteY1-28" fmla="*/ 0 h 901071"/>
                <a:gd name="connsiteX2-29" fmla="*/ 774660 w 1118774"/>
                <a:gd name="connsiteY2-30" fmla="*/ 901071 h 901071"/>
              </a:gdLst>
              <a:ahLst/>
              <a:cxnLst>
                <a:cxn ang="0">
                  <a:pos x="connsiteX0-1" y="connsiteY0-2"/>
                </a:cxn>
                <a:cxn ang="0">
                  <a:pos x="connsiteX1-3" y="connsiteY1-4"/>
                </a:cxn>
                <a:cxn ang="0">
                  <a:pos x="connsiteX2-5" y="connsiteY2-6"/>
                </a:cxn>
              </a:cxnLst>
              <a:rect l="l" t="t" r="r" b="b"/>
              <a:pathLst>
                <a:path w="1118774" h="901071">
                  <a:moveTo>
                    <a:pt x="1118774" y="278730"/>
                  </a:moveTo>
                  <a:cubicBezTo>
                    <a:pt x="745849" y="185820"/>
                    <a:pt x="1122140" y="274007"/>
                    <a:pt x="0" y="0"/>
                  </a:cubicBezTo>
                  <a:lnTo>
                    <a:pt x="774660" y="901071"/>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5315258" y="4059162"/>
              <a:ext cx="2431777" cy="2015067"/>
            </a:xfrm>
            <a:custGeom>
              <a:avLst/>
              <a:gdLst>
                <a:gd name="connsiteX0" fmla="*/ 2192866 w 2446866"/>
                <a:gd name="connsiteY0" fmla="*/ 16934 h 2015067"/>
                <a:gd name="connsiteX1" fmla="*/ 2446866 w 2446866"/>
                <a:gd name="connsiteY1" fmla="*/ 1456267 h 2015067"/>
                <a:gd name="connsiteX2" fmla="*/ 0 w 2446866"/>
                <a:gd name="connsiteY2" fmla="*/ 0 h 2015067"/>
                <a:gd name="connsiteX3" fmla="*/ 745066 w 2446866"/>
                <a:gd name="connsiteY3" fmla="*/ 2015067 h 2015067"/>
                <a:gd name="connsiteX4" fmla="*/ 1244600 w 2446866"/>
                <a:gd name="connsiteY4" fmla="*/ 770467 h 2015067"/>
                <a:gd name="connsiteX5" fmla="*/ 1794933 w 2446866"/>
                <a:gd name="connsiteY5" fmla="*/ 1820334 h 2015067"/>
                <a:gd name="connsiteX0-1" fmla="*/ 2192866 w 2446866"/>
                <a:gd name="connsiteY0-2" fmla="*/ 16934 h 2015067"/>
                <a:gd name="connsiteX1-3" fmla="*/ 2446866 w 2446866"/>
                <a:gd name="connsiteY1-4" fmla="*/ 1456267 h 2015067"/>
                <a:gd name="connsiteX2-5" fmla="*/ 0 w 2446866"/>
                <a:gd name="connsiteY2-6" fmla="*/ 0 h 2015067"/>
                <a:gd name="connsiteX3-7" fmla="*/ 745066 w 2446866"/>
                <a:gd name="connsiteY3-8" fmla="*/ 2015067 h 2015067"/>
                <a:gd name="connsiteX4-9" fmla="*/ 1250636 w 2446866"/>
                <a:gd name="connsiteY4-10" fmla="*/ 746324 h 2015067"/>
                <a:gd name="connsiteX5-11" fmla="*/ 1794933 w 2446866"/>
                <a:gd name="connsiteY5-12" fmla="*/ 1820334 h 2015067"/>
                <a:gd name="connsiteX0-13" fmla="*/ 2192866 w 2431777"/>
                <a:gd name="connsiteY0-14" fmla="*/ 16934 h 2015067"/>
                <a:gd name="connsiteX1-15" fmla="*/ 2431777 w 2431777"/>
                <a:gd name="connsiteY1-16" fmla="*/ 1453249 h 2015067"/>
                <a:gd name="connsiteX2-17" fmla="*/ 0 w 2431777"/>
                <a:gd name="connsiteY2-18" fmla="*/ 0 h 2015067"/>
                <a:gd name="connsiteX3-19" fmla="*/ 745066 w 2431777"/>
                <a:gd name="connsiteY3-20" fmla="*/ 2015067 h 2015067"/>
                <a:gd name="connsiteX4-21" fmla="*/ 1250636 w 2431777"/>
                <a:gd name="connsiteY4-22" fmla="*/ 746324 h 2015067"/>
                <a:gd name="connsiteX5-23" fmla="*/ 1794933 w 2431777"/>
                <a:gd name="connsiteY5-24" fmla="*/ 1820334 h 20150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431777" h="2015067">
                  <a:moveTo>
                    <a:pt x="2192866" y="16934"/>
                  </a:moveTo>
                  <a:lnTo>
                    <a:pt x="2431777" y="1453249"/>
                  </a:lnTo>
                  <a:lnTo>
                    <a:pt x="0" y="0"/>
                  </a:lnTo>
                  <a:lnTo>
                    <a:pt x="745066" y="2015067"/>
                  </a:lnTo>
                  <a:lnTo>
                    <a:pt x="1250636" y="746324"/>
                  </a:lnTo>
                  <a:lnTo>
                    <a:pt x="1794933" y="1820334"/>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4468592" y="4803642"/>
              <a:ext cx="2100321" cy="1101254"/>
            </a:xfrm>
            <a:custGeom>
              <a:avLst/>
              <a:gdLst>
                <a:gd name="connsiteX0" fmla="*/ 2091267 w 2091267"/>
                <a:gd name="connsiteY0" fmla="*/ 0 h 1092200"/>
                <a:gd name="connsiteX1" fmla="*/ 1329267 w 2091267"/>
                <a:gd name="connsiteY1" fmla="*/ 508000 h 1092200"/>
                <a:gd name="connsiteX2" fmla="*/ 685800 w 2091267"/>
                <a:gd name="connsiteY2" fmla="*/ 1092200 h 1092200"/>
                <a:gd name="connsiteX3" fmla="*/ 558800 w 2091267"/>
                <a:gd name="connsiteY3" fmla="*/ 499533 h 1092200"/>
                <a:gd name="connsiteX4" fmla="*/ 0 w 2091267"/>
                <a:gd name="connsiteY4" fmla="*/ 745066 h 1092200"/>
                <a:gd name="connsiteX5" fmla="*/ 567267 w 2091267"/>
                <a:gd name="connsiteY5" fmla="*/ 101600 h 1092200"/>
                <a:gd name="connsiteX6" fmla="*/ 1320800 w 2091267"/>
                <a:gd name="connsiteY6" fmla="*/ 516466 h 1092200"/>
                <a:gd name="connsiteX7" fmla="*/ 558800 w 2091267"/>
                <a:gd name="connsiteY7" fmla="*/ 499533 h 1092200"/>
                <a:gd name="connsiteX8" fmla="*/ 567267 w 2091267"/>
                <a:gd name="connsiteY8" fmla="*/ 101600 h 1092200"/>
                <a:gd name="connsiteX0-1" fmla="*/ 2091267 w 2091267"/>
                <a:gd name="connsiteY0-2" fmla="*/ 0 h 1092200"/>
                <a:gd name="connsiteX1-3" fmla="*/ 1329267 w 2091267"/>
                <a:gd name="connsiteY1-4" fmla="*/ 508000 h 1092200"/>
                <a:gd name="connsiteX2-5" fmla="*/ 685800 w 2091267"/>
                <a:gd name="connsiteY2-6" fmla="*/ 1092200 h 1092200"/>
                <a:gd name="connsiteX3-7" fmla="*/ 558800 w 2091267"/>
                <a:gd name="connsiteY3-8" fmla="*/ 499533 h 1092200"/>
                <a:gd name="connsiteX4-9" fmla="*/ 0 w 2091267"/>
                <a:gd name="connsiteY4-10" fmla="*/ 745066 h 1092200"/>
                <a:gd name="connsiteX5-11" fmla="*/ 567267 w 2091267"/>
                <a:gd name="connsiteY5-12" fmla="*/ 101600 h 1092200"/>
                <a:gd name="connsiteX6-13" fmla="*/ 1215176 w 2091267"/>
                <a:gd name="connsiteY6-14" fmla="*/ 513448 h 1092200"/>
                <a:gd name="connsiteX7-15" fmla="*/ 558800 w 2091267"/>
                <a:gd name="connsiteY7-16" fmla="*/ 499533 h 1092200"/>
                <a:gd name="connsiteX8-17" fmla="*/ 567267 w 2091267"/>
                <a:gd name="connsiteY8-18" fmla="*/ 101600 h 1092200"/>
                <a:gd name="connsiteX0-19" fmla="*/ 2091267 w 2091267"/>
                <a:gd name="connsiteY0-20" fmla="*/ 0 h 1092200"/>
                <a:gd name="connsiteX1-21" fmla="*/ 1329267 w 2091267"/>
                <a:gd name="connsiteY1-22" fmla="*/ 508000 h 1092200"/>
                <a:gd name="connsiteX2-23" fmla="*/ 685800 w 2091267"/>
                <a:gd name="connsiteY2-24" fmla="*/ 1092200 h 1092200"/>
                <a:gd name="connsiteX3-25" fmla="*/ 558800 w 2091267"/>
                <a:gd name="connsiteY3-26" fmla="*/ 499533 h 1092200"/>
                <a:gd name="connsiteX4-27" fmla="*/ 0 w 2091267"/>
                <a:gd name="connsiteY4-28" fmla="*/ 745066 h 1092200"/>
                <a:gd name="connsiteX5-29" fmla="*/ 567267 w 2091267"/>
                <a:gd name="connsiteY5-30" fmla="*/ 101600 h 1092200"/>
                <a:gd name="connsiteX6-31" fmla="*/ 1302693 w 2091267"/>
                <a:gd name="connsiteY6-32" fmla="*/ 516466 h 1092200"/>
                <a:gd name="connsiteX7-33" fmla="*/ 558800 w 2091267"/>
                <a:gd name="connsiteY7-34" fmla="*/ 499533 h 1092200"/>
                <a:gd name="connsiteX8-35" fmla="*/ 567267 w 2091267"/>
                <a:gd name="connsiteY8-36" fmla="*/ 101600 h 1092200"/>
                <a:gd name="connsiteX0-37" fmla="*/ 2100321 w 2100321"/>
                <a:gd name="connsiteY0-38" fmla="*/ 0 h 1101254"/>
                <a:gd name="connsiteX1-39" fmla="*/ 1329267 w 2100321"/>
                <a:gd name="connsiteY1-40" fmla="*/ 517054 h 1101254"/>
                <a:gd name="connsiteX2-41" fmla="*/ 685800 w 2100321"/>
                <a:gd name="connsiteY2-42" fmla="*/ 1101254 h 1101254"/>
                <a:gd name="connsiteX3-43" fmla="*/ 558800 w 2100321"/>
                <a:gd name="connsiteY3-44" fmla="*/ 508587 h 1101254"/>
                <a:gd name="connsiteX4-45" fmla="*/ 0 w 2100321"/>
                <a:gd name="connsiteY4-46" fmla="*/ 754120 h 1101254"/>
                <a:gd name="connsiteX5-47" fmla="*/ 567267 w 2100321"/>
                <a:gd name="connsiteY5-48" fmla="*/ 110654 h 1101254"/>
                <a:gd name="connsiteX6-49" fmla="*/ 1302693 w 2100321"/>
                <a:gd name="connsiteY6-50" fmla="*/ 525520 h 1101254"/>
                <a:gd name="connsiteX7-51" fmla="*/ 558800 w 2100321"/>
                <a:gd name="connsiteY7-52" fmla="*/ 508587 h 1101254"/>
                <a:gd name="connsiteX8-53" fmla="*/ 567267 w 2100321"/>
                <a:gd name="connsiteY8-54" fmla="*/ 110654 h 11012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100321" h="1101254">
                  <a:moveTo>
                    <a:pt x="2100321" y="0"/>
                  </a:moveTo>
                  <a:lnTo>
                    <a:pt x="1329267" y="517054"/>
                  </a:lnTo>
                  <a:lnTo>
                    <a:pt x="685800" y="1101254"/>
                  </a:lnTo>
                  <a:lnTo>
                    <a:pt x="558800" y="508587"/>
                  </a:lnTo>
                  <a:lnTo>
                    <a:pt x="0" y="754120"/>
                  </a:lnTo>
                  <a:lnTo>
                    <a:pt x="567267" y="110654"/>
                  </a:lnTo>
                  <a:lnTo>
                    <a:pt x="1302693" y="525520"/>
                  </a:lnTo>
                  <a:lnTo>
                    <a:pt x="558800" y="508587"/>
                  </a:lnTo>
                  <a:lnTo>
                    <a:pt x="567267" y="110654"/>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0" name="图片 5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76986" y="2174570"/>
            <a:ext cx="2513428" cy="4720593"/>
          </a:xfrm>
          <a:prstGeom prst="rect">
            <a:avLst/>
          </a:prstGeom>
        </p:spPr>
      </p:pic>
      <p:pic>
        <p:nvPicPr>
          <p:cNvPr id="61" name="图片 6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0" y="2195359"/>
            <a:ext cx="2604112" cy="472059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676">
        <p14:vortex dir="r"/>
      </p:transition>
    </mc:Choice>
    <mc:Fallback xmlns="">
      <p:transition spd="slow" advTm="76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1000" fill="hold"/>
                                        <p:tgtEl>
                                          <p:spTgt spid="60"/>
                                        </p:tgtEl>
                                        <p:attrNameLst>
                                          <p:attrName>ppt_x</p:attrName>
                                        </p:attrNameLst>
                                      </p:cBhvr>
                                      <p:tavLst>
                                        <p:tav tm="0">
                                          <p:val>
                                            <p:strVal val="1+#ppt_w/2"/>
                                          </p:val>
                                        </p:tav>
                                        <p:tav tm="100000">
                                          <p:val>
                                            <p:strVal val="#ppt_x"/>
                                          </p:val>
                                        </p:tav>
                                      </p:tavLst>
                                    </p:anim>
                                    <p:anim calcmode="lin" valueType="num">
                                      <p:cBhvr additive="base">
                                        <p:cTn id="8" dur="1000" fill="hold"/>
                                        <p:tgtEl>
                                          <p:spTgt spid="6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1000" fill="hold"/>
                                        <p:tgtEl>
                                          <p:spTgt spid="61"/>
                                        </p:tgtEl>
                                        <p:attrNameLst>
                                          <p:attrName>ppt_x</p:attrName>
                                        </p:attrNameLst>
                                      </p:cBhvr>
                                      <p:tavLst>
                                        <p:tav tm="0">
                                          <p:val>
                                            <p:strVal val="0-#ppt_w/2"/>
                                          </p:val>
                                        </p:tav>
                                        <p:tav tm="100000">
                                          <p:val>
                                            <p:strVal val="#ppt_x"/>
                                          </p:val>
                                        </p:tav>
                                      </p:tavLst>
                                    </p:anim>
                                    <p:anim calcmode="lin" valueType="num">
                                      <p:cBhvr additive="base">
                                        <p:cTn id="12" dur="1000" fill="hold"/>
                                        <p:tgtEl>
                                          <p:spTgt spid="61"/>
                                        </p:tgtEl>
                                        <p:attrNameLst>
                                          <p:attrName>ppt_y</p:attrName>
                                        </p:attrNameLst>
                                      </p:cBhvr>
                                      <p:tavLst>
                                        <p:tav tm="0">
                                          <p:val>
                                            <p:strVal val="#ppt_y"/>
                                          </p:val>
                                        </p:tav>
                                        <p:tav tm="100000">
                                          <p:val>
                                            <p:strVal val="#ppt_y"/>
                                          </p:val>
                                        </p:tav>
                                      </p:tavLst>
                                    </p:anim>
                                  </p:childTnLst>
                                </p:cTn>
                              </p:par>
                              <p:par>
                                <p:cTn id="13" presetID="8" presetClass="emph" presetSubtype="0" fill="hold" grpId="0" nodeType="withEffect">
                                  <p:stCondLst>
                                    <p:cond delay="0"/>
                                  </p:stCondLst>
                                  <p:childTnLst>
                                    <p:animRot by="-21600000">
                                      <p:cBhvr>
                                        <p:cTn id="14" dur="9100" fill="hold"/>
                                        <p:tgtEl>
                                          <p:spTgt spid="34"/>
                                        </p:tgtEl>
                                        <p:attrNameLst>
                                          <p:attrName>r</p:attrName>
                                        </p:attrNameLst>
                                      </p:cBhvr>
                                    </p:animRot>
                                  </p:childTnLst>
                                </p:cTn>
                              </p:par>
                              <p:par>
                                <p:cTn id="15" presetID="10" presetClass="entr" presetSubtype="0" fill="hold" grpId="1"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41" presetClass="entr" presetSubtype="0" fill="hold" grpId="0" nodeType="withEffect">
                                  <p:stCondLst>
                                    <p:cond delay="800"/>
                                  </p:stCondLst>
                                  <p:iterate type="lt">
                                    <p:tmPct val="10000"/>
                                  </p:iterate>
                                  <p:childTnLst>
                                    <p:set>
                                      <p:cBhvr>
                                        <p:cTn id="19" dur="1" fill="hold">
                                          <p:stCondLst>
                                            <p:cond delay="0"/>
                                          </p:stCondLst>
                                        </p:cTn>
                                        <p:tgtEl>
                                          <p:spTgt spid="35"/>
                                        </p:tgtEl>
                                        <p:attrNameLst>
                                          <p:attrName>style.visibility</p:attrName>
                                        </p:attrNameLst>
                                      </p:cBhvr>
                                      <p:to>
                                        <p:strVal val="visible"/>
                                      </p:to>
                                    </p:set>
                                    <p:anim calcmode="lin" valueType="num">
                                      <p:cBhvr>
                                        <p:cTn id="20" dur="10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21" dur="1000" fill="hold"/>
                                        <p:tgtEl>
                                          <p:spTgt spid="35"/>
                                        </p:tgtEl>
                                        <p:attrNameLst>
                                          <p:attrName>ppt_y</p:attrName>
                                        </p:attrNameLst>
                                      </p:cBhvr>
                                      <p:tavLst>
                                        <p:tav tm="0">
                                          <p:val>
                                            <p:strVal val="#ppt_y"/>
                                          </p:val>
                                        </p:tav>
                                        <p:tav tm="100000">
                                          <p:val>
                                            <p:strVal val="#ppt_y"/>
                                          </p:val>
                                        </p:tav>
                                      </p:tavLst>
                                    </p:anim>
                                    <p:anim calcmode="lin" valueType="num">
                                      <p:cBhvr>
                                        <p:cTn id="22" dur="10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3" dur="10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24" dur="1000" tmFilter="0,0; .5, 1; 1, 1"/>
                                        <p:tgtEl>
                                          <p:spTgt spid="35"/>
                                        </p:tgtEl>
                                      </p:cBhvr>
                                    </p:animEffect>
                                  </p:childTnLst>
                                </p:cTn>
                              </p:par>
                              <p:par>
                                <p:cTn id="25" presetID="16" presetClass="entr" presetSubtype="42" fill="hold" grpId="0" nodeType="withEffect">
                                  <p:stCondLst>
                                    <p:cond delay="2200"/>
                                  </p:stCondLst>
                                  <p:childTnLst>
                                    <p:set>
                                      <p:cBhvr>
                                        <p:cTn id="26" dur="1" fill="hold">
                                          <p:stCondLst>
                                            <p:cond delay="0"/>
                                          </p:stCondLst>
                                        </p:cTn>
                                        <p:tgtEl>
                                          <p:spTgt spid="29"/>
                                        </p:tgtEl>
                                        <p:attrNameLst>
                                          <p:attrName>style.visibility</p:attrName>
                                        </p:attrNameLst>
                                      </p:cBhvr>
                                      <p:to>
                                        <p:strVal val="visible"/>
                                      </p:to>
                                    </p:set>
                                    <p:animEffect transition="in" filter="barn(outHorizontal)">
                                      <p:cBhvr>
                                        <p:cTn id="27" dur="500"/>
                                        <p:tgtEl>
                                          <p:spTgt spid="29"/>
                                        </p:tgtEl>
                                      </p:cBhvr>
                                    </p:animEffect>
                                  </p:childTnLst>
                                </p:cTn>
                              </p:par>
                              <p:par>
                                <p:cTn id="28" presetID="2" presetClass="entr" presetSubtype="4" fill="hold" grpId="0" nodeType="withEffect">
                                  <p:stCondLst>
                                    <p:cond delay="2700"/>
                                  </p:stCondLst>
                                  <p:iterate type="lt">
                                    <p:tmPct val="10000"/>
                                  </p:iterate>
                                  <p:childTnLst>
                                    <p:set>
                                      <p:cBhvr>
                                        <p:cTn id="29" dur="1" fill="hold">
                                          <p:stCondLst>
                                            <p:cond delay="0"/>
                                          </p:stCondLst>
                                        </p:cTn>
                                        <p:tgtEl>
                                          <p:spTgt spid="3"/>
                                        </p:tgtEl>
                                        <p:attrNameLst>
                                          <p:attrName>style.visibility</p:attrName>
                                        </p:attrNameLst>
                                      </p:cBhvr>
                                      <p:to>
                                        <p:strVal val="visible"/>
                                      </p:to>
                                    </p:set>
                                    <p:anim calcmode="lin" valueType="num">
                                      <p:cBhvr additive="base">
                                        <p:cTn id="30" dur="400" fill="hold"/>
                                        <p:tgtEl>
                                          <p:spTgt spid="3"/>
                                        </p:tgtEl>
                                        <p:attrNameLst>
                                          <p:attrName>ppt_x</p:attrName>
                                        </p:attrNameLst>
                                      </p:cBhvr>
                                      <p:tavLst>
                                        <p:tav tm="0">
                                          <p:val>
                                            <p:strVal val="#ppt_x"/>
                                          </p:val>
                                        </p:tav>
                                        <p:tav tm="100000">
                                          <p:val>
                                            <p:strVal val="#ppt_x"/>
                                          </p:val>
                                        </p:tav>
                                      </p:tavLst>
                                    </p:anim>
                                    <p:anim calcmode="lin" valueType="num">
                                      <p:cBhvr additive="base">
                                        <p:cTn id="31" dur="400" fill="hold"/>
                                        <p:tgtEl>
                                          <p:spTgt spid="3"/>
                                        </p:tgtEl>
                                        <p:attrNameLst>
                                          <p:attrName>ppt_y</p:attrName>
                                        </p:attrNameLst>
                                      </p:cBhvr>
                                      <p:tavLst>
                                        <p:tav tm="0">
                                          <p:val>
                                            <p:strVal val="1+#ppt_h/2"/>
                                          </p:val>
                                        </p:tav>
                                        <p:tav tm="100000">
                                          <p:val>
                                            <p:strVal val="#ppt_y"/>
                                          </p:val>
                                        </p:tav>
                                      </p:tavLst>
                                    </p:anim>
                                  </p:childTnLst>
                                </p:cTn>
                              </p:par>
                              <p:par>
                                <p:cTn id="32" presetID="49" presetClass="path" presetSubtype="0" repeatCount="5000" decel="50000" fill="hold" grpId="1" nodeType="withEffect">
                                  <p:stCondLst>
                                    <p:cond delay="200"/>
                                  </p:stCondLst>
                                  <p:childTnLst>
                                    <p:animMotion origin="layout" path="M 0.00191 0.03735 L -0.86076 0.93485 " pathEditMode="relative" rAng="0" ptsTypes="AA">
                                      <p:cBhvr>
                                        <p:cTn id="33" dur="1600" fill="hold"/>
                                        <p:tgtEl>
                                          <p:spTgt spid="26"/>
                                        </p:tgtEl>
                                        <p:attrNameLst>
                                          <p:attrName>ppt_x</p:attrName>
                                          <p:attrName>ppt_y</p:attrName>
                                        </p:attrNameLst>
                                      </p:cBhvr>
                                      <p:rCtr x="-43142" y="44860"/>
                                    </p:animMotion>
                                  </p:childTnLst>
                                </p:cTn>
                              </p:par>
                              <p:par>
                                <p:cTn id="34" presetID="10" presetClass="exit" presetSubtype="0" fill="hold" grpId="0" nodeType="withEffect">
                                  <p:stCondLst>
                                    <p:cond delay="800"/>
                                  </p:stCondLst>
                                  <p:childTnLst>
                                    <p:animEffect transition="out" filter="fade">
                                      <p:cBhvr>
                                        <p:cTn id="35" dur="5000"/>
                                        <p:tgtEl>
                                          <p:spTgt spid="26"/>
                                        </p:tgtEl>
                                      </p:cBhvr>
                                    </p:animEffect>
                                    <p:set>
                                      <p:cBhvr>
                                        <p:cTn id="36" dur="1" fill="hold">
                                          <p:stCondLst>
                                            <p:cond delay="4999"/>
                                          </p:stCondLst>
                                        </p:cTn>
                                        <p:tgtEl>
                                          <p:spTgt spid="26"/>
                                        </p:tgtEl>
                                        <p:attrNameLst>
                                          <p:attrName>style.visibility</p:attrName>
                                        </p:attrNameLst>
                                      </p:cBhvr>
                                      <p:to>
                                        <p:strVal val="hidden"/>
                                      </p:to>
                                    </p:set>
                                  </p:childTnLst>
                                </p:cTn>
                              </p:par>
                              <p:par>
                                <p:cTn id="37" presetID="49" presetClass="path" presetSubtype="0" repeatCount="5000" decel="50000" fill="hold" grpId="1" nodeType="withEffect">
                                  <p:stCondLst>
                                    <p:cond delay="100"/>
                                  </p:stCondLst>
                                  <p:childTnLst>
                                    <p:animMotion origin="layout" path="M -2.69019E-6 -5.88235E-7 L -0.60005 0.58628 " pathEditMode="relative" rAng="0" ptsTypes="AA">
                                      <p:cBhvr>
                                        <p:cTn id="38" dur="1400" fill="hold"/>
                                        <p:tgtEl>
                                          <p:spTgt spid="27"/>
                                        </p:tgtEl>
                                        <p:attrNameLst>
                                          <p:attrName>ppt_x</p:attrName>
                                          <p:attrName>ppt_y</p:attrName>
                                        </p:attrNameLst>
                                      </p:cBhvr>
                                      <p:rCtr x="-30000" y="29300"/>
                                    </p:animMotion>
                                  </p:childTnLst>
                                </p:cTn>
                              </p:par>
                              <p:par>
                                <p:cTn id="39" presetID="10" presetClass="exit" presetSubtype="0" repeatCount="5000" fill="hold" grpId="0" nodeType="withEffect">
                                  <p:stCondLst>
                                    <p:cond delay="800"/>
                                  </p:stCondLst>
                                  <p:childTnLst>
                                    <p:animEffect transition="out" filter="fade">
                                      <p:cBhvr>
                                        <p:cTn id="40" dur="1400"/>
                                        <p:tgtEl>
                                          <p:spTgt spid="27"/>
                                        </p:tgtEl>
                                      </p:cBhvr>
                                    </p:animEffect>
                                    <p:set>
                                      <p:cBhvr>
                                        <p:cTn id="41" dur="1" fill="hold">
                                          <p:stCondLst>
                                            <p:cond delay="1399"/>
                                          </p:stCondLst>
                                        </p:cTn>
                                        <p:tgtEl>
                                          <p:spTgt spid="27"/>
                                        </p:tgtEl>
                                        <p:attrNameLst>
                                          <p:attrName>style.visibility</p:attrName>
                                        </p:attrNameLst>
                                      </p:cBhvr>
                                      <p:to>
                                        <p:strVal val="hidden"/>
                                      </p:to>
                                    </p:set>
                                  </p:childTnLst>
                                </p:cTn>
                              </p:par>
                              <p:par>
                                <p:cTn id="42" presetID="1" presetClass="entr" presetSubtype="0" fill="hold" nodeType="withEffect">
                                  <p:stCondLst>
                                    <p:cond delay="6000"/>
                                  </p:stCondLst>
                                  <p:childTnLst>
                                    <p:set>
                                      <p:cBhvr>
                                        <p:cTn id="43" dur="1" fill="hold">
                                          <p:stCondLst>
                                            <p:cond delay="0"/>
                                          </p:stCondLst>
                                        </p:cTn>
                                        <p:tgtEl>
                                          <p:spTgt spid="36"/>
                                        </p:tgtEl>
                                        <p:attrNameLst>
                                          <p:attrName>style.visibility</p:attrName>
                                        </p:attrNameLst>
                                      </p:cBhvr>
                                      <p:to>
                                        <p:strVal val="visible"/>
                                      </p:to>
                                    </p:set>
                                  </p:childTnLst>
                                </p:cTn>
                              </p:par>
                              <p:par>
                                <p:cTn id="44" presetID="8" presetClass="emph" presetSubtype="0" fill="hold" nodeType="withEffect">
                                  <p:stCondLst>
                                    <p:cond delay="6000"/>
                                  </p:stCondLst>
                                  <p:childTnLst>
                                    <p:animRot by="10800000">
                                      <p:cBhvr>
                                        <p:cTn id="45" dur="1000" fill="hold"/>
                                        <p:tgtEl>
                                          <p:spTgt spid="36"/>
                                        </p:tgtEl>
                                        <p:attrNameLst>
                                          <p:attrName>r</p:attrName>
                                        </p:attrNameLst>
                                      </p:cBhvr>
                                    </p:animRot>
                                  </p:childTnLst>
                                </p:cTn>
                              </p:par>
                              <p:par>
                                <p:cTn id="46" presetID="10" presetClass="exit" presetSubtype="0" fill="hold" nodeType="withEffect">
                                  <p:stCondLst>
                                    <p:cond delay="6750"/>
                                  </p:stCondLst>
                                  <p:childTnLst>
                                    <p:animEffect transition="out" filter="fade">
                                      <p:cBhvr>
                                        <p:cTn id="47" dur="800"/>
                                        <p:tgtEl>
                                          <p:spTgt spid="36"/>
                                        </p:tgtEl>
                                      </p:cBhvr>
                                    </p:animEffect>
                                    <p:set>
                                      <p:cBhvr>
                                        <p:cTn id="48" dur="1" fill="hold">
                                          <p:stCondLst>
                                            <p:cond delay="7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 grpId="0"/>
      <p:bldP spid="26" grpId="0" animBg="1"/>
      <p:bldP spid="26" grpId="1" animBg="1"/>
      <p:bldP spid="27" grpId="0" animBg="1"/>
      <p:bldP spid="27" grpId="1" animBg="1"/>
      <p:bldP spid="34" grpId="0" animBg="1"/>
      <p:bldP spid="34" grpId="1" animBg="1"/>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1461" y="248293"/>
            <a:ext cx="451461" cy="457300"/>
          </a:xfrm>
          <a:prstGeom prst="rect">
            <a:avLst/>
          </a:prstGeom>
          <a:no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p>
        </p:txBody>
      </p:sp>
      <p:sp>
        <p:nvSpPr>
          <p:cNvPr id="30" name="矩形 29"/>
          <p:cNvSpPr/>
          <p:nvPr/>
        </p:nvSpPr>
        <p:spPr>
          <a:xfrm>
            <a:off x="671085" y="435044"/>
            <a:ext cx="363968" cy="368675"/>
          </a:xfrm>
          <a:prstGeom prst="rect">
            <a:avLst/>
          </a:prstGeom>
          <a:gradFill>
            <a:gsLst>
              <a:gs pos="42510">
                <a:srgbClr val="CCECFF">
                  <a:alpha val="64000"/>
                </a:srgbClr>
              </a:gs>
              <a:gs pos="100000">
                <a:srgbClr val="66CCFF"/>
              </a:gs>
            </a:gsLst>
            <a:lin ang="5400000" scaled="0"/>
          </a:gra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31" name="直接连接符 30"/>
          <p:cNvCxnSpPr/>
          <p:nvPr/>
        </p:nvCxnSpPr>
        <p:spPr>
          <a:xfrm>
            <a:off x="1125345" y="772921"/>
            <a:ext cx="10476566" cy="0"/>
          </a:xfrm>
          <a:prstGeom prst="line">
            <a:avLst/>
          </a:prstGeom>
          <a:ln w="15875">
            <a:solidFill>
              <a:srgbClr val="CCECFF"/>
            </a:solidFill>
          </a:ln>
        </p:spPr>
        <p:style>
          <a:lnRef idx="1">
            <a:schemeClr val="accent1"/>
          </a:lnRef>
          <a:fillRef idx="0">
            <a:schemeClr val="accent1"/>
          </a:fillRef>
          <a:effectRef idx="0">
            <a:schemeClr val="accent1"/>
          </a:effectRef>
          <a:fontRef idx="minor">
            <a:schemeClr val="tx1"/>
          </a:fontRef>
        </p:style>
      </p:cxnSp>
      <p:sp>
        <p:nvSpPr>
          <p:cNvPr id="32" name="标题 1"/>
          <p:cNvSpPr txBox="1"/>
          <p:nvPr/>
        </p:nvSpPr>
        <p:spPr>
          <a:xfrm>
            <a:off x="1398892" y="261620"/>
            <a:ext cx="10319252" cy="718353"/>
          </a:xfrm>
          <a:prstGeom prst="rect">
            <a:avLst/>
          </a:prstGeom>
        </p:spPr>
        <p:txBody>
          <a:bodyPr lIns="115181" tIns="57590" rIns="115181" bIns="57590"/>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800" b="1" dirty="0">
                <a:solidFill>
                  <a:srgbClr val="CCECFF"/>
                </a:solidFill>
              </a:rPr>
              <a:t>单击添加标题（文字可以编辑</a:t>
            </a:r>
            <a:r>
              <a:rPr lang="zh-CN" altLang="en-US" sz="1800" b="1" dirty="0">
                <a:blipFill>
                  <a:blip r:embed="rId3"/>
                  <a:tile tx="0" ty="0" sx="100000" sy="100000" flip="none" algn="tl"/>
                </a:blipFill>
              </a:rPr>
              <a:t>）</a:t>
            </a:r>
          </a:p>
        </p:txBody>
      </p:sp>
      <p:grpSp>
        <p:nvGrpSpPr>
          <p:cNvPr id="6" name="组合 5"/>
          <p:cNvGrpSpPr/>
          <p:nvPr/>
        </p:nvGrpSpPr>
        <p:grpSpPr>
          <a:xfrm>
            <a:off x="4674085" y="1855723"/>
            <a:ext cx="2676668" cy="3088002"/>
            <a:chOff x="3649390" y="1131590"/>
            <a:chExt cx="2134642" cy="2431239"/>
          </a:xfrm>
        </p:grpSpPr>
        <p:sp>
          <p:nvSpPr>
            <p:cNvPr id="7" name="AutoShape 3"/>
            <p:cNvSpPr>
              <a:spLocks noChangeArrowheads="1"/>
            </p:cNvSpPr>
            <p:nvPr/>
          </p:nvSpPr>
          <p:spPr bwMode="auto">
            <a:xfrm>
              <a:off x="3649390" y="1131590"/>
              <a:ext cx="2134642" cy="2431239"/>
            </a:xfrm>
            <a:prstGeom prst="chevron">
              <a:avLst>
                <a:gd name="adj" fmla="val 29266"/>
              </a:avLst>
            </a:prstGeom>
            <a:solidFill>
              <a:srgbClr val="E5FFFE">
                <a:alpha val="83000"/>
              </a:srgbClr>
            </a:solidFill>
            <a:ln>
              <a:noFill/>
            </a:ln>
            <a:effectLst>
              <a:glow rad="787400">
                <a:schemeClr val="accent5">
                  <a:satMod val="175000"/>
                  <a:alpha val="51000"/>
                </a:schemeClr>
              </a:glow>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900">
                <a:solidFill>
                  <a:srgbClr val="07405E"/>
                </a:solidFill>
                <a:latin typeface="微软雅黑" panose="020B0503020204020204" pitchFamily="34" charset="-122"/>
                <a:ea typeface="微软雅黑" panose="020B0503020204020204" pitchFamily="34" charset="-122"/>
              </a:endParaRPr>
            </a:p>
          </p:txBody>
        </p:sp>
        <p:sp>
          <p:nvSpPr>
            <p:cNvPr id="8" name="WordArt 6"/>
            <p:cNvSpPr>
              <a:spLocks noChangeArrowheads="1" noChangeShapeType="1"/>
            </p:cNvSpPr>
            <p:nvPr/>
          </p:nvSpPr>
          <p:spPr bwMode="auto">
            <a:xfrm>
              <a:off x="4307149" y="1893764"/>
              <a:ext cx="1079622" cy="682098"/>
            </a:xfrm>
            <a:prstGeom prst="rect">
              <a:avLst/>
            </a:prstGeom>
          </p:spPr>
          <p:txBody>
            <a:bodyPr wrap="none" fromWordArt="1">
              <a:prstTxWarp prst="textPlain">
                <a:avLst>
                  <a:gd name="adj" fmla="val 50000"/>
                </a:avLst>
              </a:prstTxWarp>
            </a:bodyPr>
            <a:lstStyle/>
            <a:p>
              <a:pPr algn="ctr">
                <a:defRPr/>
              </a:pPr>
              <a:r>
                <a:rPr lang="zh-CN" altLang="en-US" sz="3000" kern="10" dirty="0">
                  <a:ln w="9525" cap="flat" cmpd="sng">
                    <a:solidFill>
                      <a:srgbClr val="FFFFFF"/>
                    </a:solidFill>
                    <a:round/>
                  </a:ln>
                  <a:solidFill>
                    <a:srgbClr val="FFFFFF"/>
                  </a:solidFill>
                  <a:latin typeface="微软雅黑" panose="020B0503020204020204" pitchFamily="34" charset="-122"/>
                  <a:ea typeface="微软雅黑" panose="020B0503020204020204" pitchFamily="34" charset="-122"/>
                </a:rPr>
                <a:t>内容</a:t>
              </a:r>
            </a:p>
          </p:txBody>
        </p:sp>
      </p:grpSp>
      <p:grpSp>
        <p:nvGrpSpPr>
          <p:cNvPr id="9" name="组合 8"/>
          <p:cNvGrpSpPr/>
          <p:nvPr/>
        </p:nvGrpSpPr>
        <p:grpSpPr>
          <a:xfrm>
            <a:off x="7116659" y="1855723"/>
            <a:ext cx="2805511" cy="3088002"/>
            <a:chOff x="5597341" y="1131590"/>
            <a:chExt cx="2237394" cy="2431239"/>
          </a:xfrm>
        </p:grpSpPr>
        <p:sp>
          <p:nvSpPr>
            <p:cNvPr id="10" name="AutoShape 4"/>
            <p:cNvSpPr>
              <a:spLocks noChangeArrowheads="1"/>
            </p:cNvSpPr>
            <p:nvPr/>
          </p:nvSpPr>
          <p:spPr bwMode="auto">
            <a:xfrm>
              <a:off x="5597341" y="1131590"/>
              <a:ext cx="2237394" cy="2431239"/>
            </a:xfrm>
            <a:prstGeom prst="chevron">
              <a:avLst>
                <a:gd name="adj" fmla="val 30675"/>
              </a:avLst>
            </a:prstGeom>
            <a:noFill/>
            <a:ln w="12700">
              <a:gradFill flip="none" rotWithShape="1">
                <a:gsLst>
                  <a:gs pos="100000">
                    <a:srgbClr val="B4DAF1"/>
                  </a:gs>
                  <a:gs pos="0">
                    <a:srgbClr val="398EB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endParaRPr>
            </a:p>
          </p:txBody>
        </p:sp>
        <p:sp>
          <p:nvSpPr>
            <p:cNvPr id="11" name="WordArt 7"/>
            <p:cNvSpPr>
              <a:spLocks noChangeArrowheads="1" noChangeShapeType="1"/>
            </p:cNvSpPr>
            <p:nvPr/>
          </p:nvSpPr>
          <p:spPr bwMode="auto">
            <a:xfrm>
              <a:off x="6444685" y="1882528"/>
              <a:ext cx="1079622" cy="682098"/>
            </a:xfrm>
            <a:prstGeom prst="rect">
              <a:avLst/>
            </a:prstGeom>
          </p:spPr>
          <p:txBody>
            <a:bodyPr wrap="none" fromWordArt="1">
              <a:prstTxWarp prst="textPlain">
                <a:avLst>
                  <a:gd name="adj" fmla="val 50000"/>
                </a:avLst>
              </a:prstTxWarp>
            </a:bodyPr>
            <a:lstStyle/>
            <a:p>
              <a:pPr algn="ctr">
                <a:defRPr/>
              </a:pPr>
              <a:r>
                <a:rPr lang="zh-CN" altLang="en-US" sz="3000" kern="10" dirty="0">
                  <a:ln w="9525" cap="flat" cmpd="sng">
                    <a:noFill/>
                    <a:round/>
                  </a:ln>
                  <a:solidFill>
                    <a:srgbClr val="FFFFFF"/>
                  </a:solidFill>
                  <a:latin typeface="微软雅黑" panose="020B0503020204020204" pitchFamily="34" charset="-122"/>
                  <a:ea typeface="微软雅黑" panose="020B0503020204020204" pitchFamily="34" charset="-122"/>
                </a:rPr>
                <a:t>内容</a:t>
              </a:r>
            </a:p>
          </p:txBody>
        </p:sp>
      </p:grpSp>
      <p:sp>
        <p:nvSpPr>
          <p:cNvPr id="12" name="Rectangle 8"/>
          <p:cNvSpPr>
            <a:spLocks noChangeArrowheads="1"/>
          </p:cNvSpPr>
          <p:nvPr/>
        </p:nvSpPr>
        <p:spPr bwMode="auto">
          <a:xfrm>
            <a:off x="4263059" y="5258652"/>
            <a:ext cx="3498723" cy="1113501"/>
          </a:xfrm>
          <a:prstGeom prst="rect">
            <a:avLst/>
          </a:prstGeom>
          <a:noFill/>
          <a:ln w="9525" cap="flat" cmpd="sng">
            <a:noFill/>
            <a:miter lim="800000"/>
          </a:ln>
          <a:effectLst/>
        </p:spPr>
        <p:txBody>
          <a:bodyPr lIns="115181" tIns="57590" rIns="115181" bIns="57590">
            <a:spAutoFit/>
          </a:bodyPr>
          <a:lstStyle/>
          <a:p>
            <a:pPr>
              <a:lnSpc>
                <a:spcPct val="120000"/>
              </a:lnSpc>
              <a:buFontTx/>
              <a:buChar char="•"/>
              <a:defRPr/>
            </a:pPr>
            <a:r>
              <a:rPr lang="zh-CN" altLang="en-US" kern="0" dirty="0">
                <a:solidFill>
                  <a:schemeClr val="bg1"/>
                </a:solidFill>
                <a:latin typeface="微软雅黑" panose="020B0503020204020204" pitchFamily="34" charset="-122"/>
                <a:ea typeface="微软雅黑" panose="020B0503020204020204" pitchFamily="34" charset="-122"/>
              </a:rPr>
              <a:t>单击此处添加段落文字内容</a:t>
            </a:r>
          </a:p>
          <a:p>
            <a:pPr>
              <a:lnSpc>
                <a:spcPct val="120000"/>
              </a:lnSpc>
              <a:buFontTx/>
              <a:buChar char="•"/>
              <a:defRPr/>
            </a:pPr>
            <a:r>
              <a:rPr lang="zh-CN" altLang="en-US" kern="0" dirty="0">
                <a:solidFill>
                  <a:schemeClr val="bg1"/>
                </a:solidFill>
                <a:latin typeface="微软雅黑" panose="020B0503020204020204" pitchFamily="34" charset="-122"/>
                <a:ea typeface="微软雅黑" panose="020B0503020204020204" pitchFamily="34" charset="-122"/>
              </a:rPr>
              <a:t>单击此处添加段落文字内容</a:t>
            </a:r>
          </a:p>
          <a:p>
            <a:pPr>
              <a:lnSpc>
                <a:spcPct val="120000"/>
              </a:lnSpc>
              <a:buFontTx/>
              <a:buChar char="•"/>
              <a:defRPr/>
            </a:pPr>
            <a:r>
              <a:rPr lang="zh-CN" altLang="en-US" kern="0" dirty="0">
                <a:solidFill>
                  <a:schemeClr val="bg1"/>
                </a:solidFill>
                <a:latin typeface="微软雅黑" panose="020B0503020204020204" pitchFamily="34" charset="-122"/>
                <a:ea typeface="微软雅黑" panose="020B0503020204020204" pitchFamily="34" charset="-122"/>
              </a:rPr>
              <a:t>单击此处添加段落文字内容</a:t>
            </a:r>
          </a:p>
        </p:txBody>
      </p:sp>
      <p:grpSp>
        <p:nvGrpSpPr>
          <p:cNvPr id="13" name="组合 12"/>
          <p:cNvGrpSpPr/>
          <p:nvPr/>
        </p:nvGrpSpPr>
        <p:grpSpPr>
          <a:xfrm>
            <a:off x="2128984" y="1855723"/>
            <a:ext cx="2805511" cy="3088002"/>
            <a:chOff x="1619672" y="1131590"/>
            <a:chExt cx="2237394" cy="2431239"/>
          </a:xfrm>
        </p:grpSpPr>
        <p:sp>
          <p:nvSpPr>
            <p:cNvPr id="14" name="AutoShape 9"/>
            <p:cNvSpPr>
              <a:spLocks noChangeArrowheads="1"/>
            </p:cNvSpPr>
            <p:nvPr/>
          </p:nvSpPr>
          <p:spPr bwMode="auto">
            <a:xfrm>
              <a:off x="1619672" y="1131590"/>
              <a:ext cx="2237394" cy="2431239"/>
            </a:xfrm>
            <a:prstGeom prst="chevron">
              <a:avLst>
                <a:gd name="adj" fmla="val 30675"/>
              </a:avLst>
            </a:prstGeom>
            <a:noFill/>
            <a:ln w="12700">
              <a:gradFill flip="none" rotWithShape="1">
                <a:gsLst>
                  <a:gs pos="100000">
                    <a:srgbClr val="B4DAF1"/>
                  </a:gs>
                  <a:gs pos="0">
                    <a:srgbClr val="398EB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endParaRPr>
            </a:p>
          </p:txBody>
        </p:sp>
        <p:sp>
          <p:nvSpPr>
            <p:cNvPr id="15" name="WordArt 10"/>
            <p:cNvSpPr>
              <a:spLocks noChangeArrowheads="1" noChangeShapeType="1"/>
            </p:cNvSpPr>
            <p:nvPr/>
          </p:nvSpPr>
          <p:spPr bwMode="auto">
            <a:xfrm>
              <a:off x="2418534" y="1893764"/>
              <a:ext cx="1079622" cy="682098"/>
            </a:xfrm>
            <a:prstGeom prst="rect">
              <a:avLst/>
            </a:prstGeom>
          </p:spPr>
          <p:txBody>
            <a:bodyPr wrap="none" fromWordArt="1">
              <a:prstTxWarp prst="textPlain">
                <a:avLst>
                  <a:gd name="adj" fmla="val 50000"/>
                </a:avLst>
              </a:prstTxWarp>
            </a:bodyPr>
            <a:lstStyle/>
            <a:p>
              <a:pPr algn="ctr">
                <a:defRPr/>
              </a:pPr>
              <a:r>
                <a:rPr lang="zh-CN" altLang="en-US" sz="3000" kern="10" dirty="0">
                  <a:ln w="9525" cap="flat" cmpd="sng">
                    <a:solidFill>
                      <a:srgbClr val="FFFFFF"/>
                    </a:solidFill>
                    <a:round/>
                  </a:ln>
                  <a:solidFill>
                    <a:srgbClr val="FFFFFF"/>
                  </a:solidFill>
                  <a:latin typeface="微软雅黑" panose="020B0503020204020204" pitchFamily="34" charset="-122"/>
                  <a:ea typeface="微软雅黑" panose="020B0503020204020204" pitchFamily="34" charset="-122"/>
                </a:rPr>
                <a:t>内容</a:t>
              </a:r>
            </a:p>
          </p:txBody>
        </p:sp>
      </p:grpSp>
    </p:spTree>
  </p:cSld>
  <p:clrMapOvr>
    <a:masterClrMapping/>
  </p:clrMapOvr>
  <mc:AlternateContent xmlns:mc="http://schemas.openxmlformats.org/markup-compatibility/2006" xmlns:p14="http://schemas.microsoft.com/office/powerpoint/2010/main">
    <mc:Choice Requires="p14">
      <p:transition spd="med" p14:dur="700" advTm="3304">
        <p:fade/>
      </p:transition>
    </mc:Choice>
    <mc:Fallback xmlns="">
      <p:transition spd="med" advTm="33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00" fill="hold"/>
                                        <p:tgtEl>
                                          <p:spTgt spid="29"/>
                                        </p:tgtEl>
                                        <p:attrNameLst>
                                          <p:attrName>ppt_w</p:attrName>
                                        </p:attrNameLst>
                                      </p:cBhvr>
                                      <p:tavLst>
                                        <p:tav tm="0">
                                          <p:val>
                                            <p:fltVal val="0"/>
                                          </p:val>
                                        </p:tav>
                                        <p:tav tm="100000">
                                          <p:val>
                                            <p:strVal val="#ppt_w"/>
                                          </p:val>
                                        </p:tav>
                                      </p:tavLst>
                                    </p:anim>
                                    <p:anim calcmode="lin" valueType="num">
                                      <p:cBhvr>
                                        <p:cTn id="8" dur="300" fill="hold"/>
                                        <p:tgtEl>
                                          <p:spTgt spid="29"/>
                                        </p:tgtEl>
                                        <p:attrNameLst>
                                          <p:attrName>ppt_h</p:attrName>
                                        </p:attrNameLst>
                                      </p:cBhvr>
                                      <p:tavLst>
                                        <p:tav tm="0">
                                          <p:val>
                                            <p:fltVal val="0"/>
                                          </p:val>
                                        </p:tav>
                                        <p:tav tm="100000">
                                          <p:val>
                                            <p:strVal val="#ppt_h"/>
                                          </p:val>
                                        </p:tav>
                                      </p:tavLst>
                                    </p:anim>
                                    <p:anim calcmode="lin" valueType="num">
                                      <p:cBhvr>
                                        <p:cTn id="9" dur="300" fill="hold"/>
                                        <p:tgtEl>
                                          <p:spTgt spid="29"/>
                                        </p:tgtEl>
                                        <p:attrNameLst>
                                          <p:attrName>style.rotation</p:attrName>
                                        </p:attrNameLst>
                                      </p:cBhvr>
                                      <p:tavLst>
                                        <p:tav tm="0">
                                          <p:val>
                                            <p:fltVal val="90"/>
                                          </p:val>
                                        </p:tav>
                                        <p:tav tm="100000">
                                          <p:val>
                                            <p:fltVal val="0"/>
                                          </p:val>
                                        </p:tav>
                                      </p:tavLst>
                                    </p:anim>
                                    <p:animEffect transition="in" filter="fade">
                                      <p:cBhvr>
                                        <p:cTn id="10" dur="3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300" fill="hold"/>
                                        <p:tgtEl>
                                          <p:spTgt spid="30"/>
                                        </p:tgtEl>
                                        <p:attrNameLst>
                                          <p:attrName>ppt_w</p:attrName>
                                        </p:attrNameLst>
                                      </p:cBhvr>
                                      <p:tavLst>
                                        <p:tav tm="0">
                                          <p:val>
                                            <p:fltVal val="0"/>
                                          </p:val>
                                        </p:tav>
                                        <p:tav tm="100000">
                                          <p:val>
                                            <p:strVal val="#ppt_w"/>
                                          </p:val>
                                        </p:tav>
                                      </p:tavLst>
                                    </p:anim>
                                    <p:anim calcmode="lin" valueType="num">
                                      <p:cBhvr>
                                        <p:cTn id="14" dur="300" fill="hold"/>
                                        <p:tgtEl>
                                          <p:spTgt spid="30"/>
                                        </p:tgtEl>
                                        <p:attrNameLst>
                                          <p:attrName>ppt_h</p:attrName>
                                        </p:attrNameLst>
                                      </p:cBhvr>
                                      <p:tavLst>
                                        <p:tav tm="0">
                                          <p:val>
                                            <p:fltVal val="0"/>
                                          </p:val>
                                        </p:tav>
                                        <p:tav tm="100000">
                                          <p:val>
                                            <p:strVal val="#ppt_h"/>
                                          </p:val>
                                        </p:tav>
                                      </p:tavLst>
                                    </p:anim>
                                    <p:anim calcmode="lin" valueType="num">
                                      <p:cBhvr>
                                        <p:cTn id="15" dur="300" fill="hold"/>
                                        <p:tgtEl>
                                          <p:spTgt spid="30"/>
                                        </p:tgtEl>
                                        <p:attrNameLst>
                                          <p:attrName>style.rotation</p:attrName>
                                        </p:attrNameLst>
                                      </p:cBhvr>
                                      <p:tavLst>
                                        <p:tav tm="0">
                                          <p:val>
                                            <p:fltVal val="90"/>
                                          </p:val>
                                        </p:tav>
                                        <p:tav tm="100000">
                                          <p:val>
                                            <p:fltVal val="0"/>
                                          </p:val>
                                        </p:tav>
                                      </p:tavLst>
                                    </p:anim>
                                    <p:animEffect transition="in" filter="fade">
                                      <p:cBhvr>
                                        <p:cTn id="16" dur="3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300"/>
                                        <p:tgtEl>
                                          <p:spTgt spid="31"/>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 calcmode="lin" valueType="num">
                                      <p:cBhvr>
                                        <p:cTn id="22" dur="3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3" dur="300" fill="hold"/>
                                        <p:tgtEl>
                                          <p:spTgt spid="32"/>
                                        </p:tgtEl>
                                        <p:attrNameLst>
                                          <p:attrName>ppt_y</p:attrName>
                                        </p:attrNameLst>
                                      </p:cBhvr>
                                      <p:tavLst>
                                        <p:tav tm="0">
                                          <p:val>
                                            <p:strVal val="#ppt_y"/>
                                          </p:val>
                                        </p:tav>
                                        <p:tav tm="100000">
                                          <p:val>
                                            <p:strVal val="#ppt_y"/>
                                          </p:val>
                                        </p:tav>
                                      </p:tavLst>
                                    </p:anim>
                                    <p:anim calcmode="lin" valueType="num">
                                      <p:cBhvr>
                                        <p:cTn id="24" dur="3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5" dur="3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300" tmFilter="0,0; .5, 1; 1, 1"/>
                                        <p:tgtEl>
                                          <p:spTgt spid="32"/>
                                        </p:tgtEl>
                                      </p:cBhvr>
                                    </p:animEffect>
                                  </p:childTnLst>
                                </p:cTn>
                              </p:par>
                            </p:childTnLst>
                          </p:cTn>
                        </p:par>
                        <p:par>
                          <p:cTn id="27" fill="hold">
                            <p:stCondLst>
                              <p:cond delay="0"/>
                            </p:stCondLst>
                            <p:childTnLst>
                              <p:par>
                                <p:cTn id="28" presetID="2" presetClass="entr" presetSubtype="8"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0-#ppt_w/2"/>
                                          </p:val>
                                        </p:tav>
                                        <p:tav tm="100000">
                                          <p:val>
                                            <p:strVal val="#ppt_x"/>
                                          </p:val>
                                        </p:tav>
                                      </p:tavLst>
                                    </p:anim>
                                    <p:anim calcmode="lin" valueType="num">
                                      <p:cBhvr additive="base">
                                        <p:cTn id="31" dur="500" fill="hold"/>
                                        <p:tgtEl>
                                          <p:spTgt spid="9"/>
                                        </p:tgtEl>
                                        <p:attrNameLst>
                                          <p:attrName>ppt_y</p:attrName>
                                        </p:attrNameLst>
                                      </p:cBhvr>
                                      <p:tavLst>
                                        <p:tav tm="0">
                                          <p:val>
                                            <p:strVal val="#ppt_y"/>
                                          </p:val>
                                        </p:tav>
                                        <p:tav tm="100000">
                                          <p:val>
                                            <p:strVal val="#ppt_y"/>
                                          </p:val>
                                        </p:tav>
                                      </p:tavLst>
                                    </p:anim>
                                  </p:childTnLst>
                                </p:cTn>
                              </p:par>
                              <p:par>
                                <p:cTn id="32" presetID="2" presetClass="entr" presetSubtype="8" fill="hold" nodeType="withEffect">
                                  <p:stCondLst>
                                    <p:cond delay="30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0-#ppt_w/2"/>
                                          </p:val>
                                        </p:tav>
                                        <p:tav tm="100000">
                                          <p:val>
                                            <p:strVal val="#ppt_x"/>
                                          </p:val>
                                        </p:tav>
                                      </p:tavLst>
                                    </p:anim>
                                    <p:anim calcmode="lin" valueType="num">
                                      <p:cBhvr additive="base">
                                        <p:cTn id="35" dur="500" fill="hold"/>
                                        <p:tgtEl>
                                          <p:spTgt spid="6"/>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70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0-#ppt_w/2"/>
                                          </p:val>
                                        </p:tav>
                                        <p:tav tm="100000">
                                          <p:val>
                                            <p:strVal val="#ppt_x"/>
                                          </p:val>
                                        </p:tav>
                                      </p:tavLst>
                                    </p:anim>
                                    <p:anim calcmode="lin" valueType="num">
                                      <p:cBhvr additive="base">
                                        <p:cTn id="39" dur="500" fill="hold"/>
                                        <p:tgtEl>
                                          <p:spTgt spid="13"/>
                                        </p:tgtEl>
                                        <p:attrNameLst>
                                          <p:attrName>ppt_y</p:attrName>
                                        </p:attrNameLst>
                                      </p:cBhvr>
                                      <p:tavLst>
                                        <p:tav tm="0">
                                          <p:val>
                                            <p:strVal val="#ppt_y"/>
                                          </p:val>
                                        </p:tav>
                                        <p:tav tm="100000">
                                          <p:val>
                                            <p:strVal val="#ppt_y"/>
                                          </p:val>
                                        </p:tav>
                                      </p:tavLst>
                                    </p:anim>
                                  </p:childTnLst>
                                </p:cTn>
                              </p:par>
                            </p:childTnLst>
                          </p:cTn>
                        </p:par>
                        <p:par>
                          <p:cTn id="40" fill="hold">
                            <p:stCondLst>
                              <p:cond delay="500"/>
                            </p:stCondLst>
                            <p:childTnLst>
                              <p:par>
                                <p:cTn id="41" presetID="42"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anim calcmode="lin" valueType="num">
                                      <p:cBhvr>
                                        <p:cTn id="44" dur="500" fill="hold"/>
                                        <p:tgtEl>
                                          <p:spTgt spid="12"/>
                                        </p:tgtEl>
                                        <p:attrNameLst>
                                          <p:attrName>ppt_x</p:attrName>
                                        </p:attrNameLst>
                                      </p:cBhvr>
                                      <p:tavLst>
                                        <p:tav tm="0">
                                          <p:val>
                                            <p:strVal val="#ppt_x"/>
                                          </p:val>
                                        </p:tav>
                                        <p:tav tm="100000">
                                          <p:val>
                                            <p:strVal val="#ppt_x"/>
                                          </p:val>
                                        </p:tav>
                                      </p:tavLst>
                                    </p:anim>
                                    <p:anim calcmode="lin" valueType="num">
                                      <p:cBhvr>
                                        <p:cTn id="45" dur="5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1461" y="248293"/>
            <a:ext cx="451461" cy="457300"/>
          </a:xfrm>
          <a:prstGeom prst="rect">
            <a:avLst/>
          </a:prstGeom>
          <a:no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p>
        </p:txBody>
      </p:sp>
      <p:sp>
        <p:nvSpPr>
          <p:cNvPr id="30" name="矩形 29"/>
          <p:cNvSpPr/>
          <p:nvPr/>
        </p:nvSpPr>
        <p:spPr>
          <a:xfrm>
            <a:off x="671085" y="435044"/>
            <a:ext cx="363968" cy="368675"/>
          </a:xfrm>
          <a:prstGeom prst="rect">
            <a:avLst/>
          </a:prstGeom>
          <a:gradFill>
            <a:gsLst>
              <a:gs pos="42510">
                <a:srgbClr val="CCECFF">
                  <a:alpha val="64000"/>
                </a:srgbClr>
              </a:gs>
              <a:gs pos="100000">
                <a:srgbClr val="66CCFF"/>
              </a:gs>
            </a:gsLst>
            <a:lin ang="5400000" scaled="0"/>
          </a:gra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31" name="直接连接符 30"/>
          <p:cNvCxnSpPr/>
          <p:nvPr/>
        </p:nvCxnSpPr>
        <p:spPr>
          <a:xfrm>
            <a:off x="1125345" y="772921"/>
            <a:ext cx="10476566" cy="0"/>
          </a:xfrm>
          <a:prstGeom prst="line">
            <a:avLst/>
          </a:prstGeom>
          <a:ln w="15875">
            <a:solidFill>
              <a:srgbClr val="CCECFF"/>
            </a:solidFill>
          </a:ln>
        </p:spPr>
        <p:style>
          <a:lnRef idx="1">
            <a:schemeClr val="accent1"/>
          </a:lnRef>
          <a:fillRef idx="0">
            <a:schemeClr val="accent1"/>
          </a:fillRef>
          <a:effectRef idx="0">
            <a:schemeClr val="accent1"/>
          </a:effectRef>
          <a:fontRef idx="minor">
            <a:schemeClr val="tx1"/>
          </a:fontRef>
        </p:style>
      </p:cxnSp>
      <p:sp>
        <p:nvSpPr>
          <p:cNvPr id="32" name="标题 1"/>
          <p:cNvSpPr txBox="1"/>
          <p:nvPr/>
        </p:nvSpPr>
        <p:spPr>
          <a:xfrm>
            <a:off x="1398892" y="261620"/>
            <a:ext cx="10319252" cy="718353"/>
          </a:xfrm>
          <a:prstGeom prst="rect">
            <a:avLst/>
          </a:prstGeom>
        </p:spPr>
        <p:txBody>
          <a:bodyPr lIns="115181" tIns="57590" rIns="115181" bIns="57590"/>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800" b="1" dirty="0">
                <a:solidFill>
                  <a:srgbClr val="CCECFF"/>
                </a:solidFill>
              </a:rPr>
              <a:t>单击添加标题（文字可以编辑</a:t>
            </a:r>
            <a:r>
              <a:rPr lang="zh-CN" altLang="en-US" sz="1800" b="1" dirty="0">
                <a:blipFill>
                  <a:blip r:embed="rId4"/>
                  <a:tile tx="0" ty="0" sx="100000" sy="100000" flip="none" algn="tl"/>
                </a:blipFill>
              </a:rPr>
              <a:t>）</a:t>
            </a:r>
          </a:p>
        </p:txBody>
      </p:sp>
      <p:grpSp>
        <p:nvGrpSpPr>
          <p:cNvPr id="81" name="组合 80"/>
          <p:cNvGrpSpPr/>
          <p:nvPr/>
        </p:nvGrpSpPr>
        <p:grpSpPr>
          <a:xfrm>
            <a:off x="2" y="3778802"/>
            <a:ext cx="12190414" cy="417280"/>
            <a:chOff x="534438" y="3368953"/>
            <a:chExt cx="10944224" cy="438144"/>
          </a:xfrm>
          <a:solidFill>
            <a:schemeClr val="bg1">
              <a:lumMod val="65000"/>
            </a:schemeClr>
          </a:solidFill>
        </p:grpSpPr>
        <p:sp>
          <p:nvSpPr>
            <p:cNvPr id="82" name="矩形 81"/>
            <p:cNvSpPr/>
            <p:nvPr/>
          </p:nvSpPr>
          <p:spPr>
            <a:xfrm>
              <a:off x="11049789" y="3503489"/>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endParaRPr>
            </a:p>
          </p:txBody>
        </p:sp>
        <p:grpSp>
          <p:nvGrpSpPr>
            <p:cNvPr id="83" name="组合 82"/>
            <p:cNvGrpSpPr/>
            <p:nvPr/>
          </p:nvGrpSpPr>
          <p:grpSpPr>
            <a:xfrm>
              <a:off x="534438" y="3368953"/>
              <a:ext cx="10944224" cy="438144"/>
              <a:chOff x="623889" y="3209929"/>
              <a:chExt cx="10944224" cy="438144"/>
            </a:xfrm>
            <a:grpFill/>
          </p:grpSpPr>
          <p:sp>
            <p:nvSpPr>
              <p:cNvPr id="84" name="矩形 83"/>
              <p:cNvSpPr/>
              <p:nvPr/>
            </p:nvSpPr>
            <p:spPr>
              <a:xfrm>
                <a:off x="623889" y="3344465"/>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endParaRPr>
              </a:p>
            </p:txBody>
          </p:sp>
          <p:sp>
            <p:nvSpPr>
              <p:cNvPr id="85" name="矩形 84"/>
              <p:cNvSpPr/>
              <p:nvPr/>
            </p:nvSpPr>
            <p:spPr>
              <a:xfrm>
                <a:off x="717047"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endParaRPr>
              </a:p>
            </p:txBody>
          </p:sp>
          <p:sp>
            <p:nvSpPr>
              <p:cNvPr id="86" name="矩形 85"/>
              <p:cNvSpPr/>
              <p:nvPr/>
            </p:nvSpPr>
            <p:spPr>
              <a:xfrm>
                <a:off x="866901"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endParaRPr>
              </a:p>
            </p:txBody>
          </p:sp>
          <p:sp>
            <p:nvSpPr>
              <p:cNvPr id="87" name="矩形 86"/>
              <p:cNvSpPr/>
              <p:nvPr/>
            </p:nvSpPr>
            <p:spPr>
              <a:xfrm>
                <a:off x="1108099" y="3344465"/>
                <a:ext cx="9613876"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endParaRPr>
              </a:p>
            </p:txBody>
          </p:sp>
          <p:sp>
            <p:nvSpPr>
              <p:cNvPr id="88" name="矩形 87"/>
              <p:cNvSpPr/>
              <p:nvPr/>
            </p:nvSpPr>
            <p:spPr>
              <a:xfrm>
                <a:off x="10994902"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endParaRPr>
              </a:p>
            </p:txBody>
          </p:sp>
          <p:sp>
            <p:nvSpPr>
              <p:cNvPr id="89" name="矩形 88"/>
              <p:cNvSpPr/>
              <p:nvPr/>
            </p:nvSpPr>
            <p:spPr>
              <a:xfrm>
                <a:off x="10759220"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endParaRPr>
              </a:p>
            </p:txBody>
          </p:sp>
          <p:sp>
            <p:nvSpPr>
              <p:cNvPr id="90" name="等腰三角形 89"/>
              <p:cNvSpPr/>
              <p:nvPr/>
            </p:nvSpPr>
            <p:spPr>
              <a:xfrm rot="5400000">
                <a:off x="11159803" y="3239763"/>
                <a:ext cx="438144" cy="3784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chemeClr val="bg1"/>
                  </a:solidFill>
                </a:endParaRPr>
              </a:p>
            </p:txBody>
          </p:sp>
        </p:grpSp>
      </p:grpSp>
      <p:cxnSp>
        <p:nvCxnSpPr>
          <p:cNvPr id="91" name="肘形连接符 90"/>
          <p:cNvCxnSpPr>
            <a:stCxn id="93" idx="3"/>
            <a:endCxn id="96" idx="1"/>
          </p:cNvCxnSpPr>
          <p:nvPr/>
        </p:nvCxnSpPr>
        <p:spPr>
          <a:xfrm rot="5400000" flipH="1" flipV="1">
            <a:off x="1035253" y="3171850"/>
            <a:ext cx="717064" cy="274040"/>
          </a:xfrm>
          <a:prstGeom prst="bentConnector2">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982723" y="3667403"/>
            <a:ext cx="548082" cy="644183"/>
            <a:chOff x="1109756" y="3090803"/>
            <a:chExt cx="583096" cy="676392"/>
          </a:xfrm>
          <a:solidFill>
            <a:srgbClr val="0070C0"/>
          </a:solidFill>
        </p:grpSpPr>
        <p:sp>
          <p:nvSpPr>
            <p:cNvPr id="93" name="六边形 92"/>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chemeClr val="bg1"/>
                </a:solidFill>
              </a:endParaRPr>
            </a:p>
          </p:txBody>
        </p:sp>
        <p:sp>
          <p:nvSpPr>
            <p:cNvPr id="94" name="文本框 64"/>
            <p:cNvSpPr txBox="1"/>
            <p:nvPr/>
          </p:nvSpPr>
          <p:spPr>
            <a:xfrm>
              <a:off x="1115001" y="3298193"/>
              <a:ext cx="577851" cy="258532"/>
            </a:xfrm>
            <a:prstGeom prst="rect">
              <a:avLst/>
            </a:prstGeom>
            <a:grpFill/>
          </p:spPr>
          <p:txBody>
            <a:bodyPr wrap="square" rtlCol="0">
              <a:spAutoFit/>
            </a:bodyPr>
            <a:lstStyle/>
            <a:p>
              <a:pPr algn="ctr"/>
              <a:r>
                <a:rPr lang="en-US" altLang="zh-CN" sz="1000" dirty="0">
                  <a:solidFill>
                    <a:schemeClr val="bg1"/>
                  </a:solidFill>
                  <a:latin typeface="微软雅黑" panose="020B0503020204020204" pitchFamily="34" charset="-122"/>
                  <a:ea typeface="微软雅黑" panose="020B0503020204020204" pitchFamily="34" charset="-122"/>
                </a:rPr>
                <a:t>4</a:t>
              </a:r>
              <a:r>
                <a:rPr lang="zh-CN" altLang="en-US" sz="1000" dirty="0">
                  <a:solidFill>
                    <a:schemeClr val="bg1"/>
                  </a:solidFill>
                  <a:latin typeface="微软雅黑" panose="020B0503020204020204" pitchFamily="34" charset="-122"/>
                  <a:ea typeface="微软雅黑" panose="020B0503020204020204" pitchFamily="34" charset="-122"/>
                </a:rPr>
                <a:t>月份</a:t>
              </a:r>
            </a:p>
          </p:txBody>
        </p:sp>
      </p:grpSp>
      <p:grpSp>
        <p:nvGrpSpPr>
          <p:cNvPr id="95" name="组合 94"/>
          <p:cNvGrpSpPr/>
          <p:nvPr/>
        </p:nvGrpSpPr>
        <p:grpSpPr>
          <a:xfrm>
            <a:off x="1530804" y="2533069"/>
            <a:ext cx="1328463" cy="834535"/>
            <a:chOff x="1853741" y="1952625"/>
            <a:chExt cx="1413335" cy="876262"/>
          </a:xfrm>
          <a:solidFill>
            <a:srgbClr val="00B0F0"/>
          </a:solidFill>
        </p:grpSpPr>
        <p:sp>
          <p:nvSpPr>
            <p:cNvPr id="96" name="矩形 95"/>
            <p:cNvSpPr/>
            <p:nvPr/>
          </p:nvSpPr>
          <p:spPr>
            <a:xfrm>
              <a:off x="1853741" y="1952625"/>
              <a:ext cx="1413334" cy="876262"/>
            </a:xfrm>
            <a:prstGeom prst="rect">
              <a:avLst/>
            </a:prstGeom>
            <a:solidFill>
              <a:srgbClr val="00B0F0">
                <a:alpha val="23000"/>
              </a:srgbClr>
            </a:solidFill>
            <a:ln w="952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solidFill>
                  <a:srgbClr val="CCECFF"/>
                </a:solidFill>
              </a:endParaRPr>
            </a:p>
          </p:txBody>
        </p:sp>
        <p:sp>
          <p:nvSpPr>
            <p:cNvPr id="97" name="文本框 66"/>
            <p:cNvSpPr txBox="1"/>
            <p:nvPr/>
          </p:nvSpPr>
          <p:spPr>
            <a:xfrm>
              <a:off x="1853742" y="1997871"/>
              <a:ext cx="1413334" cy="630172"/>
            </a:xfrm>
            <a:prstGeom prst="rect">
              <a:avLst/>
            </a:prstGeom>
            <a:noFill/>
          </p:spPr>
          <p:txBody>
            <a:bodyPr wrap="square" rtlCol="0">
              <a:spAutoFit/>
            </a:bodyPr>
            <a:lstStyle/>
            <a:p>
              <a:pPr algn="just"/>
              <a:r>
                <a:rPr lang="zh-CN" altLang="en-US" sz="1100" dirty="0">
                  <a:solidFill>
                    <a:srgbClr val="CCECFF"/>
                  </a:solidFill>
                  <a:latin typeface="微软雅黑" panose="020B0503020204020204" pitchFamily="34" charset="-122"/>
                  <a:ea typeface="微软雅黑" panose="020B0503020204020204" pitchFamily="34" charset="-122"/>
                </a:rPr>
                <a:t>       在这里添加你的文字，图片也可以，记得加满哦。</a:t>
              </a:r>
            </a:p>
          </p:txBody>
        </p:sp>
      </p:grpSp>
      <p:cxnSp>
        <p:nvCxnSpPr>
          <p:cNvPr id="98" name="肘形连接符 97"/>
          <p:cNvCxnSpPr/>
          <p:nvPr/>
        </p:nvCxnSpPr>
        <p:spPr>
          <a:xfrm rot="5400000" flipH="1" flipV="1">
            <a:off x="3460691" y="3214497"/>
            <a:ext cx="717064" cy="274040"/>
          </a:xfrm>
          <a:prstGeom prst="bentConnector2">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99" name="组合 98"/>
          <p:cNvGrpSpPr/>
          <p:nvPr/>
        </p:nvGrpSpPr>
        <p:grpSpPr>
          <a:xfrm>
            <a:off x="3408160" y="3667403"/>
            <a:ext cx="548082" cy="644183"/>
            <a:chOff x="1109756" y="3090803"/>
            <a:chExt cx="583096" cy="676392"/>
          </a:xfrm>
          <a:solidFill>
            <a:srgbClr val="0070C0"/>
          </a:solidFill>
        </p:grpSpPr>
        <p:sp>
          <p:nvSpPr>
            <p:cNvPr id="100" name="六边形 99"/>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rgbClr val="CCECFF"/>
                </a:solidFill>
              </a:endParaRPr>
            </a:p>
          </p:txBody>
        </p:sp>
        <p:sp>
          <p:nvSpPr>
            <p:cNvPr id="101" name="文本框 72"/>
            <p:cNvSpPr txBox="1"/>
            <p:nvPr/>
          </p:nvSpPr>
          <p:spPr>
            <a:xfrm>
              <a:off x="1115001" y="3298193"/>
              <a:ext cx="577851" cy="258532"/>
            </a:xfrm>
            <a:prstGeom prst="rect">
              <a:avLst/>
            </a:prstGeom>
            <a:grpFill/>
          </p:spPr>
          <p:txBody>
            <a:bodyPr wrap="square" rtlCol="0">
              <a:spAutoFit/>
            </a:bodyPr>
            <a:lstStyle/>
            <a:p>
              <a:pPr algn="ctr"/>
              <a:r>
                <a:rPr lang="en-US" altLang="zh-CN" sz="1000" dirty="0">
                  <a:solidFill>
                    <a:srgbClr val="CCECFF"/>
                  </a:solidFill>
                  <a:latin typeface="微软雅黑" panose="020B0503020204020204" pitchFamily="34" charset="-122"/>
                  <a:ea typeface="微软雅黑" panose="020B0503020204020204" pitchFamily="34" charset="-122"/>
                </a:rPr>
                <a:t>6</a:t>
              </a:r>
              <a:r>
                <a:rPr lang="zh-CN" altLang="en-US" sz="1000" dirty="0">
                  <a:solidFill>
                    <a:srgbClr val="CCECFF"/>
                  </a:solidFill>
                  <a:latin typeface="微软雅黑" panose="020B0503020204020204" pitchFamily="34" charset="-122"/>
                  <a:ea typeface="微软雅黑" panose="020B0503020204020204" pitchFamily="34" charset="-122"/>
                </a:rPr>
                <a:t>月份</a:t>
              </a:r>
            </a:p>
          </p:txBody>
        </p:sp>
      </p:grpSp>
      <p:sp>
        <p:nvSpPr>
          <p:cNvPr id="102" name="文本框 75"/>
          <p:cNvSpPr txBox="1"/>
          <p:nvPr/>
        </p:nvSpPr>
        <p:spPr>
          <a:xfrm>
            <a:off x="3956241" y="2338152"/>
            <a:ext cx="1328462" cy="854969"/>
          </a:xfrm>
          <a:prstGeom prst="rect">
            <a:avLst/>
          </a:prstGeom>
          <a:solidFill>
            <a:srgbClr val="00B0F0">
              <a:alpha val="22000"/>
            </a:srgbClr>
          </a:solidFill>
          <a:ln>
            <a:solidFill>
              <a:srgbClr val="00B0F0"/>
            </a:solidFill>
          </a:ln>
        </p:spPr>
        <p:txBody>
          <a:bodyPr wrap="square" lIns="115181" tIns="57590" rIns="115181" bIns="57590" rtlCol="0">
            <a:spAutoFit/>
          </a:bodyPr>
          <a:lstStyle>
            <a:defPPr>
              <a:defRPr lang="zh-CN"/>
            </a:defPPr>
            <a:lvl1pPr algn="just">
              <a:defRPr sz="1200">
                <a:solidFill>
                  <a:schemeClr val="bg1"/>
                </a:solidFill>
                <a:latin typeface="微软雅黑" panose="020B0503020204020204" pitchFamily="34" charset="-122"/>
                <a:ea typeface="微软雅黑" panose="020B0503020204020204" pitchFamily="34" charset="-122"/>
              </a:defRPr>
            </a:lvl1pPr>
          </a:lstStyle>
          <a:p>
            <a:r>
              <a:rPr lang="zh-CN" altLang="en-US" dirty="0">
                <a:solidFill>
                  <a:srgbClr val="CCECFF"/>
                </a:solidFill>
              </a:rPr>
              <a:t>       在这里添加你的文字，图片也可以，记得加满哦。</a:t>
            </a:r>
          </a:p>
        </p:txBody>
      </p:sp>
      <p:cxnSp>
        <p:nvCxnSpPr>
          <p:cNvPr id="103" name="肘形连接符 102"/>
          <p:cNvCxnSpPr/>
          <p:nvPr/>
        </p:nvCxnSpPr>
        <p:spPr>
          <a:xfrm rot="5400000" flipH="1" flipV="1">
            <a:off x="5886129" y="3214497"/>
            <a:ext cx="717064" cy="274040"/>
          </a:xfrm>
          <a:prstGeom prst="bentConnector2">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4" name="组合 103"/>
          <p:cNvGrpSpPr/>
          <p:nvPr/>
        </p:nvGrpSpPr>
        <p:grpSpPr>
          <a:xfrm>
            <a:off x="5833599" y="3667403"/>
            <a:ext cx="548082" cy="644183"/>
            <a:chOff x="1109756" y="3090803"/>
            <a:chExt cx="583096" cy="676392"/>
          </a:xfrm>
          <a:solidFill>
            <a:srgbClr val="0070C0"/>
          </a:solidFill>
        </p:grpSpPr>
        <p:sp>
          <p:nvSpPr>
            <p:cNvPr id="105" name="六边形 104"/>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rgbClr val="CCECFF"/>
                </a:solidFill>
              </a:endParaRPr>
            </a:p>
          </p:txBody>
        </p:sp>
        <p:sp>
          <p:nvSpPr>
            <p:cNvPr id="106" name="文本框 79"/>
            <p:cNvSpPr txBox="1"/>
            <p:nvPr/>
          </p:nvSpPr>
          <p:spPr>
            <a:xfrm>
              <a:off x="1115001" y="3298193"/>
              <a:ext cx="577851" cy="258532"/>
            </a:xfrm>
            <a:prstGeom prst="rect">
              <a:avLst/>
            </a:prstGeom>
            <a:grpFill/>
          </p:spPr>
          <p:txBody>
            <a:bodyPr wrap="square" rtlCol="0">
              <a:spAutoFit/>
            </a:bodyPr>
            <a:lstStyle/>
            <a:p>
              <a:pPr algn="ctr"/>
              <a:r>
                <a:rPr lang="en-US" altLang="zh-CN" sz="1000" dirty="0">
                  <a:solidFill>
                    <a:srgbClr val="CCECFF"/>
                  </a:solidFill>
                  <a:latin typeface="微软雅黑" panose="020B0503020204020204" pitchFamily="34" charset="-122"/>
                  <a:ea typeface="微软雅黑" panose="020B0503020204020204" pitchFamily="34" charset="-122"/>
                </a:rPr>
                <a:t>8</a:t>
              </a:r>
              <a:r>
                <a:rPr lang="zh-CN" altLang="en-US" sz="1000" dirty="0">
                  <a:solidFill>
                    <a:srgbClr val="CCECFF"/>
                  </a:solidFill>
                  <a:latin typeface="微软雅黑" panose="020B0503020204020204" pitchFamily="34" charset="-122"/>
                  <a:ea typeface="微软雅黑" panose="020B0503020204020204" pitchFamily="34" charset="-122"/>
                </a:rPr>
                <a:t>月份</a:t>
              </a:r>
            </a:p>
          </p:txBody>
        </p:sp>
      </p:grpSp>
      <p:sp>
        <p:nvSpPr>
          <p:cNvPr id="107" name="文本框 82"/>
          <p:cNvSpPr txBox="1"/>
          <p:nvPr/>
        </p:nvSpPr>
        <p:spPr>
          <a:xfrm>
            <a:off x="6381681" y="2338152"/>
            <a:ext cx="1328462" cy="854969"/>
          </a:xfrm>
          <a:prstGeom prst="rect">
            <a:avLst/>
          </a:prstGeom>
          <a:solidFill>
            <a:srgbClr val="00B0F0">
              <a:alpha val="23000"/>
            </a:srgbClr>
          </a:solidFill>
          <a:ln>
            <a:solidFill>
              <a:srgbClr val="00B0F0"/>
            </a:solidFill>
          </a:ln>
        </p:spPr>
        <p:txBody>
          <a:bodyPr wrap="square" lIns="115181" tIns="57590" rIns="115181" bIns="57590"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rgbClr val="CCECFF"/>
                </a:solidFill>
              </a:rPr>
              <a:t>       在这里添加你的文字，图片也可以，记得加满哦。</a:t>
            </a:r>
          </a:p>
        </p:txBody>
      </p:sp>
      <p:cxnSp>
        <p:nvCxnSpPr>
          <p:cNvPr id="108" name="肘形连接符 107"/>
          <p:cNvCxnSpPr/>
          <p:nvPr/>
        </p:nvCxnSpPr>
        <p:spPr>
          <a:xfrm rot="5400000" flipH="1" flipV="1">
            <a:off x="8136147" y="2947614"/>
            <a:ext cx="1066473" cy="275476"/>
          </a:xfrm>
          <a:prstGeom prst="bentConnector3">
            <a:avLst>
              <a:gd name="adj1" fmla="val 50000"/>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09" name="组合 108"/>
          <p:cNvGrpSpPr/>
          <p:nvPr/>
        </p:nvGrpSpPr>
        <p:grpSpPr>
          <a:xfrm>
            <a:off x="8193226" y="3667405"/>
            <a:ext cx="676839" cy="644183"/>
            <a:chOff x="1039738" y="3090805"/>
            <a:chExt cx="720080" cy="676392"/>
          </a:xfrm>
          <a:solidFill>
            <a:srgbClr val="005DA2"/>
          </a:solidFill>
        </p:grpSpPr>
        <p:sp>
          <p:nvSpPr>
            <p:cNvPr id="110" name="六边形 109"/>
            <p:cNvSpPr/>
            <p:nvPr/>
          </p:nvSpPr>
          <p:spPr>
            <a:xfrm rot="5400000">
              <a:off x="1063108" y="3137453"/>
              <a:ext cx="676392" cy="583095"/>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rgbClr val="CCECFF"/>
                </a:solidFill>
              </a:endParaRPr>
            </a:p>
          </p:txBody>
        </p:sp>
        <p:sp>
          <p:nvSpPr>
            <p:cNvPr id="111" name="文本框 86"/>
            <p:cNvSpPr txBox="1"/>
            <p:nvPr/>
          </p:nvSpPr>
          <p:spPr>
            <a:xfrm>
              <a:off x="1039738" y="3298193"/>
              <a:ext cx="720080" cy="258532"/>
            </a:xfrm>
            <a:prstGeom prst="rect">
              <a:avLst/>
            </a:prstGeom>
            <a:noFill/>
          </p:spPr>
          <p:txBody>
            <a:bodyPr wrap="square" rtlCol="0">
              <a:spAutoFit/>
            </a:bodyPr>
            <a:lstStyle/>
            <a:p>
              <a:pPr algn="ctr"/>
              <a:r>
                <a:rPr lang="en-US" altLang="zh-CN" sz="1000" dirty="0">
                  <a:solidFill>
                    <a:srgbClr val="CCECFF"/>
                  </a:solidFill>
                  <a:latin typeface="微软雅黑" panose="020B0503020204020204" pitchFamily="34" charset="-122"/>
                  <a:ea typeface="微软雅黑" panose="020B0503020204020204" pitchFamily="34" charset="-122"/>
                </a:rPr>
                <a:t>10</a:t>
              </a:r>
              <a:r>
                <a:rPr lang="zh-CN" altLang="en-US" sz="1000" dirty="0">
                  <a:solidFill>
                    <a:srgbClr val="CCECFF"/>
                  </a:solidFill>
                  <a:latin typeface="微软雅黑" panose="020B0503020204020204" pitchFamily="34" charset="-122"/>
                  <a:ea typeface="微软雅黑" panose="020B0503020204020204" pitchFamily="34" charset="-122"/>
                </a:rPr>
                <a:t>月份</a:t>
              </a:r>
            </a:p>
          </p:txBody>
        </p:sp>
      </p:grpSp>
      <p:sp>
        <p:nvSpPr>
          <p:cNvPr id="112" name="文本框 89"/>
          <p:cNvSpPr txBox="1"/>
          <p:nvPr/>
        </p:nvSpPr>
        <p:spPr>
          <a:xfrm>
            <a:off x="8807120" y="2338152"/>
            <a:ext cx="1328462" cy="854969"/>
          </a:xfrm>
          <a:prstGeom prst="rect">
            <a:avLst/>
          </a:prstGeom>
          <a:solidFill>
            <a:srgbClr val="00B0F0">
              <a:alpha val="22000"/>
            </a:srgbClr>
          </a:solidFill>
          <a:ln>
            <a:solidFill>
              <a:srgbClr val="00B0F0"/>
            </a:solidFill>
          </a:ln>
        </p:spPr>
        <p:txBody>
          <a:bodyPr wrap="square" lIns="115181" tIns="57590" rIns="115181" bIns="57590"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rgbClr val="CCECFF"/>
                </a:solidFill>
              </a:rPr>
              <a:t>       在这里添加你的文字，图片也可以，记得加满哦。</a:t>
            </a:r>
          </a:p>
        </p:txBody>
      </p:sp>
      <p:cxnSp>
        <p:nvCxnSpPr>
          <p:cNvPr id="113" name="肘形连接符 112"/>
          <p:cNvCxnSpPr>
            <a:stCxn id="115" idx="0"/>
          </p:cNvCxnSpPr>
          <p:nvPr/>
        </p:nvCxnSpPr>
        <p:spPr>
          <a:xfrm rot="16200000" flipH="1">
            <a:off x="2224407" y="4556661"/>
            <a:ext cx="764188" cy="274040"/>
          </a:xfrm>
          <a:prstGeom prst="bentConnector2">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4" name="组合 113"/>
          <p:cNvGrpSpPr/>
          <p:nvPr/>
        </p:nvGrpSpPr>
        <p:grpSpPr>
          <a:xfrm>
            <a:off x="2195441" y="3667403"/>
            <a:ext cx="548082" cy="644183"/>
            <a:chOff x="1109756" y="3090803"/>
            <a:chExt cx="583096" cy="676392"/>
          </a:xfrm>
          <a:solidFill>
            <a:srgbClr val="0070C0"/>
          </a:solidFill>
        </p:grpSpPr>
        <p:sp>
          <p:nvSpPr>
            <p:cNvPr id="115" name="六边形 114"/>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rgbClr val="CCECFF"/>
                </a:solidFill>
              </a:endParaRPr>
            </a:p>
          </p:txBody>
        </p:sp>
        <p:sp>
          <p:nvSpPr>
            <p:cNvPr id="116" name="文本框 93"/>
            <p:cNvSpPr txBox="1"/>
            <p:nvPr/>
          </p:nvSpPr>
          <p:spPr>
            <a:xfrm>
              <a:off x="1115001" y="3298193"/>
              <a:ext cx="577851" cy="258532"/>
            </a:xfrm>
            <a:prstGeom prst="rect">
              <a:avLst/>
            </a:prstGeom>
            <a:grpFill/>
          </p:spPr>
          <p:txBody>
            <a:bodyPr wrap="square" rtlCol="0">
              <a:spAutoFit/>
            </a:bodyPr>
            <a:lstStyle/>
            <a:p>
              <a:pPr algn="ctr"/>
              <a:r>
                <a:rPr lang="en-US" altLang="zh-CN" sz="1000" dirty="0">
                  <a:solidFill>
                    <a:srgbClr val="CCECFF"/>
                  </a:solidFill>
                  <a:latin typeface="微软雅黑" panose="020B0503020204020204" pitchFamily="34" charset="-122"/>
                  <a:ea typeface="微软雅黑" panose="020B0503020204020204" pitchFamily="34" charset="-122"/>
                </a:rPr>
                <a:t>5</a:t>
              </a:r>
              <a:r>
                <a:rPr lang="zh-CN" altLang="en-US" sz="1000" dirty="0">
                  <a:solidFill>
                    <a:srgbClr val="CCECFF"/>
                  </a:solidFill>
                  <a:latin typeface="微软雅黑" panose="020B0503020204020204" pitchFamily="34" charset="-122"/>
                  <a:ea typeface="微软雅黑" panose="020B0503020204020204" pitchFamily="34" charset="-122"/>
                </a:rPr>
                <a:t>月份</a:t>
              </a:r>
            </a:p>
          </p:txBody>
        </p:sp>
      </p:grpSp>
      <p:sp>
        <p:nvSpPr>
          <p:cNvPr id="117" name="文本框 96"/>
          <p:cNvSpPr txBox="1"/>
          <p:nvPr/>
        </p:nvSpPr>
        <p:spPr>
          <a:xfrm>
            <a:off x="2743522" y="4701598"/>
            <a:ext cx="1328462" cy="854969"/>
          </a:xfrm>
          <a:prstGeom prst="rect">
            <a:avLst/>
          </a:prstGeom>
          <a:solidFill>
            <a:srgbClr val="00B0F0">
              <a:alpha val="23000"/>
            </a:srgbClr>
          </a:solidFill>
          <a:ln>
            <a:solidFill>
              <a:srgbClr val="00B0F0"/>
            </a:solidFill>
          </a:ln>
        </p:spPr>
        <p:txBody>
          <a:bodyPr wrap="square" lIns="115181" tIns="57590" rIns="115181" bIns="57590"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rgbClr val="CCECFF"/>
                </a:solidFill>
              </a:rPr>
              <a:t>       在这里添加你的文字，图片也可以，记得加满哦。</a:t>
            </a:r>
          </a:p>
        </p:txBody>
      </p:sp>
      <p:cxnSp>
        <p:nvCxnSpPr>
          <p:cNvPr id="118" name="肘形连接符 117"/>
          <p:cNvCxnSpPr>
            <a:stCxn id="120" idx="0"/>
          </p:cNvCxnSpPr>
          <p:nvPr/>
        </p:nvCxnSpPr>
        <p:spPr>
          <a:xfrm rot="16200000" flipH="1">
            <a:off x="4649847" y="4556661"/>
            <a:ext cx="764188" cy="274040"/>
          </a:xfrm>
          <a:prstGeom prst="bentConnector2">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19" name="组合 118"/>
          <p:cNvGrpSpPr/>
          <p:nvPr/>
        </p:nvGrpSpPr>
        <p:grpSpPr>
          <a:xfrm>
            <a:off x="4620879" y="3667403"/>
            <a:ext cx="548082" cy="644183"/>
            <a:chOff x="1109756" y="3090803"/>
            <a:chExt cx="583096" cy="676392"/>
          </a:xfrm>
          <a:solidFill>
            <a:srgbClr val="0070C0"/>
          </a:solidFill>
        </p:grpSpPr>
        <p:sp>
          <p:nvSpPr>
            <p:cNvPr id="120" name="六边形 119"/>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rgbClr val="CCECFF"/>
                </a:solidFill>
              </a:endParaRPr>
            </a:p>
          </p:txBody>
        </p:sp>
        <p:sp>
          <p:nvSpPr>
            <p:cNvPr id="121" name="文本框 101"/>
            <p:cNvSpPr txBox="1"/>
            <p:nvPr/>
          </p:nvSpPr>
          <p:spPr>
            <a:xfrm>
              <a:off x="1115001" y="3298193"/>
              <a:ext cx="577851" cy="258532"/>
            </a:xfrm>
            <a:prstGeom prst="rect">
              <a:avLst/>
            </a:prstGeom>
            <a:grpFill/>
          </p:spPr>
          <p:txBody>
            <a:bodyPr wrap="square" rtlCol="0">
              <a:spAutoFit/>
            </a:bodyPr>
            <a:lstStyle/>
            <a:p>
              <a:pPr algn="ctr"/>
              <a:r>
                <a:rPr lang="en-US" altLang="zh-CN" sz="1000" dirty="0">
                  <a:solidFill>
                    <a:srgbClr val="CCECFF"/>
                  </a:solidFill>
                  <a:latin typeface="微软雅黑" panose="020B0503020204020204" pitchFamily="34" charset="-122"/>
                  <a:ea typeface="微软雅黑" panose="020B0503020204020204" pitchFamily="34" charset="-122"/>
                </a:rPr>
                <a:t>7</a:t>
              </a:r>
              <a:r>
                <a:rPr lang="zh-CN" altLang="en-US" sz="1000" dirty="0">
                  <a:solidFill>
                    <a:srgbClr val="CCECFF"/>
                  </a:solidFill>
                  <a:latin typeface="微软雅黑" panose="020B0503020204020204" pitchFamily="34" charset="-122"/>
                  <a:ea typeface="微软雅黑" panose="020B0503020204020204" pitchFamily="34" charset="-122"/>
                </a:rPr>
                <a:t>月份</a:t>
              </a:r>
            </a:p>
          </p:txBody>
        </p:sp>
      </p:grpSp>
      <p:sp>
        <p:nvSpPr>
          <p:cNvPr id="122" name="文本框 104"/>
          <p:cNvSpPr txBox="1"/>
          <p:nvPr/>
        </p:nvSpPr>
        <p:spPr>
          <a:xfrm>
            <a:off x="5168962" y="4701598"/>
            <a:ext cx="1328462" cy="854969"/>
          </a:xfrm>
          <a:prstGeom prst="rect">
            <a:avLst/>
          </a:prstGeom>
          <a:solidFill>
            <a:srgbClr val="00B0F0">
              <a:alpha val="23000"/>
            </a:srgbClr>
          </a:solidFill>
          <a:ln>
            <a:solidFill>
              <a:srgbClr val="00B0F0"/>
            </a:solidFill>
          </a:ln>
        </p:spPr>
        <p:txBody>
          <a:bodyPr wrap="square" lIns="115181" tIns="57590" rIns="115181" bIns="57590"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rgbClr val="CCECFF"/>
                </a:solidFill>
              </a:rPr>
              <a:t>       在这里添加你的文字，图片也可以，记得加满哦。</a:t>
            </a:r>
          </a:p>
        </p:txBody>
      </p:sp>
      <p:cxnSp>
        <p:nvCxnSpPr>
          <p:cNvPr id="123" name="肘形连接符 122"/>
          <p:cNvCxnSpPr>
            <a:stCxn id="125" idx="0"/>
          </p:cNvCxnSpPr>
          <p:nvPr/>
        </p:nvCxnSpPr>
        <p:spPr>
          <a:xfrm rot="16200000" flipH="1">
            <a:off x="7075286" y="4556661"/>
            <a:ext cx="764188" cy="274040"/>
          </a:xfrm>
          <a:prstGeom prst="bentConnector2">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24" name="组合 123"/>
          <p:cNvGrpSpPr/>
          <p:nvPr/>
        </p:nvGrpSpPr>
        <p:grpSpPr>
          <a:xfrm>
            <a:off x="7046318" y="3667403"/>
            <a:ext cx="548082" cy="644183"/>
            <a:chOff x="1109756" y="3090803"/>
            <a:chExt cx="583096" cy="676392"/>
          </a:xfrm>
          <a:solidFill>
            <a:srgbClr val="0070C0"/>
          </a:solidFill>
        </p:grpSpPr>
        <p:sp>
          <p:nvSpPr>
            <p:cNvPr id="125" name="六边形 124"/>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rgbClr val="CCECFF"/>
                </a:solidFill>
              </a:endParaRPr>
            </a:p>
          </p:txBody>
        </p:sp>
        <p:sp>
          <p:nvSpPr>
            <p:cNvPr id="126" name="文本框 108"/>
            <p:cNvSpPr txBox="1"/>
            <p:nvPr/>
          </p:nvSpPr>
          <p:spPr>
            <a:xfrm>
              <a:off x="1115001" y="3298193"/>
              <a:ext cx="577851" cy="258532"/>
            </a:xfrm>
            <a:prstGeom prst="rect">
              <a:avLst/>
            </a:prstGeom>
            <a:grpFill/>
          </p:spPr>
          <p:txBody>
            <a:bodyPr wrap="square" rtlCol="0">
              <a:spAutoFit/>
            </a:bodyPr>
            <a:lstStyle/>
            <a:p>
              <a:pPr algn="ctr"/>
              <a:r>
                <a:rPr lang="en-US" altLang="zh-CN" sz="1000" dirty="0">
                  <a:solidFill>
                    <a:srgbClr val="CCECFF"/>
                  </a:solidFill>
                  <a:latin typeface="微软雅黑" panose="020B0503020204020204" pitchFamily="34" charset="-122"/>
                  <a:ea typeface="微软雅黑" panose="020B0503020204020204" pitchFamily="34" charset="-122"/>
                </a:rPr>
                <a:t>9</a:t>
              </a:r>
              <a:r>
                <a:rPr lang="zh-CN" altLang="en-US" sz="1000" dirty="0">
                  <a:solidFill>
                    <a:srgbClr val="CCECFF"/>
                  </a:solidFill>
                  <a:latin typeface="微软雅黑" panose="020B0503020204020204" pitchFamily="34" charset="-122"/>
                  <a:ea typeface="微软雅黑" panose="020B0503020204020204" pitchFamily="34" charset="-122"/>
                </a:rPr>
                <a:t>月份</a:t>
              </a:r>
            </a:p>
          </p:txBody>
        </p:sp>
      </p:grpSp>
      <p:sp>
        <p:nvSpPr>
          <p:cNvPr id="127" name="文本框 111"/>
          <p:cNvSpPr txBox="1"/>
          <p:nvPr/>
        </p:nvSpPr>
        <p:spPr>
          <a:xfrm>
            <a:off x="7594400" y="4701598"/>
            <a:ext cx="1328462" cy="854969"/>
          </a:xfrm>
          <a:prstGeom prst="rect">
            <a:avLst/>
          </a:prstGeom>
          <a:solidFill>
            <a:srgbClr val="00B0F0">
              <a:alpha val="22000"/>
            </a:srgbClr>
          </a:solidFill>
          <a:ln>
            <a:solidFill>
              <a:srgbClr val="00B0F0"/>
            </a:solidFill>
          </a:ln>
        </p:spPr>
        <p:txBody>
          <a:bodyPr wrap="square" lIns="115181" tIns="57590" rIns="115181" bIns="57590"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dirty="0">
                <a:solidFill>
                  <a:srgbClr val="CCECFF"/>
                </a:solidFill>
              </a:rPr>
              <a:t>       在这里添加你的文字，图片也可以，记得加满哦。</a:t>
            </a:r>
          </a:p>
        </p:txBody>
      </p:sp>
      <p:grpSp>
        <p:nvGrpSpPr>
          <p:cNvPr id="128" name="组合 127"/>
          <p:cNvGrpSpPr/>
          <p:nvPr/>
        </p:nvGrpSpPr>
        <p:grpSpPr>
          <a:xfrm>
            <a:off x="9411536" y="3667403"/>
            <a:ext cx="641198" cy="644183"/>
            <a:chOff x="1045689" y="3090803"/>
            <a:chExt cx="682162" cy="676392"/>
          </a:xfrm>
          <a:solidFill>
            <a:srgbClr val="005DA2"/>
          </a:solidFill>
        </p:grpSpPr>
        <p:sp>
          <p:nvSpPr>
            <p:cNvPr id="129" name="六边形 128"/>
            <p:cNvSpPr/>
            <p:nvPr/>
          </p:nvSpPr>
          <p:spPr>
            <a:xfrm rot="5400000">
              <a:off x="1063108" y="3137451"/>
              <a:ext cx="676392" cy="583096"/>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dirty="0">
                <a:solidFill>
                  <a:srgbClr val="CCECFF"/>
                </a:solidFill>
              </a:endParaRPr>
            </a:p>
          </p:txBody>
        </p:sp>
        <p:sp>
          <p:nvSpPr>
            <p:cNvPr id="130" name="文本框 114"/>
            <p:cNvSpPr txBox="1"/>
            <p:nvPr/>
          </p:nvSpPr>
          <p:spPr>
            <a:xfrm>
              <a:off x="1045689" y="3298193"/>
              <a:ext cx="682162" cy="258532"/>
            </a:xfrm>
            <a:prstGeom prst="rect">
              <a:avLst/>
            </a:prstGeom>
            <a:noFill/>
          </p:spPr>
          <p:txBody>
            <a:bodyPr wrap="square" rtlCol="0">
              <a:spAutoFit/>
            </a:bodyPr>
            <a:lstStyle/>
            <a:p>
              <a:pPr algn="ctr"/>
              <a:r>
                <a:rPr lang="en-US" altLang="zh-CN" sz="1000" dirty="0">
                  <a:solidFill>
                    <a:srgbClr val="CCECFF"/>
                  </a:solidFill>
                  <a:latin typeface="微软雅黑" panose="020B0503020204020204" pitchFamily="34" charset="-122"/>
                  <a:ea typeface="微软雅黑" panose="020B0503020204020204" pitchFamily="34" charset="-122"/>
                </a:rPr>
                <a:t>11</a:t>
              </a:r>
              <a:r>
                <a:rPr lang="zh-CN" altLang="en-US" sz="1000" dirty="0">
                  <a:solidFill>
                    <a:srgbClr val="CCECFF"/>
                  </a:solidFill>
                  <a:latin typeface="微软雅黑" panose="020B0503020204020204" pitchFamily="34" charset="-122"/>
                  <a:ea typeface="微软雅黑" panose="020B0503020204020204" pitchFamily="34" charset="-122"/>
                </a:rPr>
                <a:t>月份</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15292">
        <p:fade/>
      </p:transition>
    </mc:Choice>
    <mc:Fallback xmlns="">
      <p:transition spd="med" advTm="1529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00" fill="hold"/>
                                        <p:tgtEl>
                                          <p:spTgt spid="29"/>
                                        </p:tgtEl>
                                        <p:attrNameLst>
                                          <p:attrName>ppt_w</p:attrName>
                                        </p:attrNameLst>
                                      </p:cBhvr>
                                      <p:tavLst>
                                        <p:tav tm="0">
                                          <p:val>
                                            <p:fltVal val="0"/>
                                          </p:val>
                                        </p:tav>
                                        <p:tav tm="100000">
                                          <p:val>
                                            <p:strVal val="#ppt_w"/>
                                          </p:val>
                                        </p:tav>
                                      </p:tavLst>
                                    </p:anim>
                                    <p:anim calcmode="lin" valueType="num">
                                      <p:cBhvr>
                                        <p:cTn id="8" dur="300" fill="hold"/>
                                        <p:tgtEl>
                                          <p:spTgt spid="29"/>
                                        </p:tgtEl>
                                        <p:attrNameLst>
                                          <p:attrName>ppt_h</p:attrName>
                                        </p:attrNameLst>
                                      </p:cBhvr>
                                      <p:tavLst>
                                        <p:tav tm="0">
                                          <p:val>
                                            <p:fltVal val="0"/>
                                          </p:val>
                                        </p:tav>
                                        <p:tav tm="100000">
                                          <p:val>
                                            <p:strVal val="#ppt_h"/>
                                          </p:val>
                                        </p:tav>
                                      </p:tavLst>
                                    </p:anim>
                                    <p:anim calcmode="lin" valueType="num">
                                      <p:cBhvr>
                                        <p:cTn id="9" dur="300" fill="hold"/>
                                        <p:tgtEl>
                                          <p:spTgt spid="29"/>
                                        </p:tgtEl>
                                        <p:attrNameLst>
                                          <p:attrName>style.rotation</p:attrName>
                                        </p:attrNameLst>
                                      </p:cBhvr>
                                      <p:tavLst>
                                        <p:tav tm="0">
                                          <p:val>
                                            <p:fltVal val="90"/>
                                          </p:val>
                                        </p:tav>
                                        <p:tav tm="100000">
                                          <p:val>
                                            <p:fltVal val="0"/>
                                          </p:val>
                                        </p:tav>
                                      </p:tavLst>
                                    </p:anim>
                                    <p:animEffect transition="in" filter="fade">
                                      <p:cBhvr>
                                        <p:cTn id="10" dur="3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300" fill="hold"/>
                                        <p:tgtEl>
                                          <p:spTgt spid="30"/>
                                        </p:tgtEl>
                                        <p:attrNameLst>
                                          <p:attrName>ppt_w</p:attrName>
                                        </p:attrNameLst>
                                      </p:cBhvr>
                                      <p:tavLst>
                                        <p:tav tm="0">
                                          <p:val>
                                            <p:fltVal val="0"/>
                                          </p:val>
                                        </p:tav>
                                        <p:tav tm="100000">
                                          <p:val>
                                            <p:strVal val="#ppt_w"/>
                                          </p:val>
                                        </p:tav>
                                      </p:tavLst>
                                    </p:anim>
                                    <p:anim calcmode="lin" valueType="num">
                                      <p:cBhvr>
                                        <p:cTn id="14" dur="300" fill="hold"/>
                                        <p:tgtEl>
                                          <p:spTgt spid="30"/>
                                        </p:tgtEl>
                                        <p:attrNameLst>
                                          <p:attrName>ppt_h</p:attrName>
                                        </p:attrNameLst>
                                      </p:cBhvr>
                                      <p:tavLst>
                                        <p:tav tm="0">
                                          <p:val>
                                            <p:fltVal val="0"/>
                                          </p:val>
                                        </p:tav>
                                        <p:tav tm="100000">
                                          <p:val>
                                            <p:strVal val="#ppt_h"/>
                                          </p:val>
                                        </p:tav>
                                      </p:tavLst>
                                    </p:anim>
                                    <p:anim calcmode="lin" valueType="num">
                                      <p:cBhvr>
                                        <p:cTn id="15" dur="300" fill="hold"/>
                                        <p:tgtEl>
                                          <p:spTgt spid="30"/>
                                        </p:tgtEl>
                                        <p:attrNameLst>
                                          <p:attrName>style.rotation</p:attrName>
                                        </p:attrNameLst>
                                      </p:cBhvr>
                                      <p:tavLst>
                                        <p:tav tm="0">
                                          <p:val>
                                            <p:fltVal val="90"/>
                                          </p:val>
                                        </p:tav>
                                        <p:tav tm="100000">
                                          <p:val>
                                            <p:fltVal val="0"/>
                                          </p:val>
                                        </p:tav>
                                      </p:tavLst>
                                    </p:anim>
                                    <p:animEffect transition="in" filter="fade">
                                      <p:cBhvr>
                                        <p:cTn id="16" dur="3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300"/>
                                        <p:tgtEl>
                                          <p:spTgt spid="31"/>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 calcmode="lin" valueType="num">
                                      <p:cBhvr>
                                        <p:cTn id="22" dur="3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3" dur="300" fill="hold"/>
                                        <p:tgtEl>
                                          <p:spTgt spid="32"/>
                                        </p:tgtEl>
                                        <p:attrNameLst>
                                          <p:attrName>ppt_y</p:attrName>
                                        </p:attrNameLst>
                                      </p:cBhvr>
                                      <p:tavLst>
                                        <p:tav tm="0">
                                          <p:val>
                                            <p:strVal val="#ppt_y"/>
                                          </p:val>
                                        </p:tav>
                                        <p:tav tm="100000">
                                          <p:val>
                                            <p:strVal val="#ppt_y"/>
                                          </p:val>
                                        </p:tav>
                                      </p:tavLst>
                                    </p:anim>
                                    <p:anim calcmode="lin" valueType="num">
                                      <p:cBhvr>
                                        <p:cTn id="24" dur="3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5" dur="3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300" tmFilter="0,0; .5, 1; 1, 1"/>
                                        <p:tgtEl>
                                          <p:spTgt spid="32"/>
                                        </p:tgtEl>
                                      </p:cBhvr>
                                    </p:animEffect>
                                  </p:childTnLst>
                                </p:cTn>
                              </p:par>
                            </p:childTnLst>
                          </p:cTn>
                        </p:par>
                        <p:par>
                          <p:cTn id="27" fill="hold">
                            <p:stCondLst>
                              <p:cond delay="0"/>
                            </p:stCondLst>
                            <p:childTnLst>
                              <p:par>
                                <p:cTn id="28" presetID="22" presetClass="entr" presetSubtype="8" fill="hold" nodeType="afterEffect">
                                  <p:stCondLst>
                                    <p:cond delay="0"/>
                                  </p:stCondLst>
                                  <p:childTnLst>
                                    <p:set>
                                      <p:cBhvr>
                                        <p:cTn id="29" dur="1" fill="hold">
                                          <p:stCondLst>
                                            <p:cond delay="0"/>
                                          </p:stCondLst>
                                        </p:cTn>
                                        <p:tgtEl>
                                          <p:spTgt spid="81"/>
                                        </p:tgtEl>
                                        <p:attrNameLst>
                                          <p:attrName>style.visibility</p:attrName>
                                        </p:attrNameLst>
                                      </p:cBhvr>
                                      <p:to>
                                        <p:strVal val="visible"/>
                                      </p:to>
                                    </p:set>
                                    <p:animEffect transition="in" filter="wipe(left)">
                                      <p:cBhvr>
                                        <p:cTn id="30" dur="500"/>
                                        <p:tgtEl>
                                          <p:spTgt spid="81"/>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fade">
                                      <p:cBhvr>
                                        <p:cTn id="34" dur="500"/>
                                        <p:tgtEl>
                                          <p:spTgt spid="92"/>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wipe(down)">
                                      <p:cBhvr>
                                        <p:cTn id="38" dur="500"/>
                                        <p:tgtEl>
                                          <p:spTgt spid="91"/>
                                        </p:tgtEl>
                                      </p:cBhvr>
                                    </p:animEffect>
                                  </p:childTnLst>
                                </p:cTn>
                              </p:par>
                            </p:childTnLst>
                          </p:cTn>
                        </p:par>
                        <p:par>
                          <p:cTn id="39" fill="hold">
                            <p:stCondLst>
                              <p:cond delay="1500"/>
                            </p:stCondLst>
                            <p:childTnLst>
                              <p:par>
                                <p:cTn id="40" presetID="22" presetClass="entr" presetSubtype="8" fill="hold" nodeType="afterEffect">
                                  <p:stCondLst>
                                    <p:cond delay="0"/>
                                  </p:stCondLst>
                                  <p:childTnLst>
                                    <p:set>
                                      <p:cBhvr>
                                        <p:cTn id="41" dur="1" fill="hold">
                                          <p:stCondLst>
                                            <p:cond delay="0"/>
                                          </p:stCondLst>
                                        </p:cTn>
                                        <p:tgtEl>
                                          <p:spTgt spid="95"/>
                                        </p:tgtEl>
                                        <p:attrNameLst>
                                          <p:attrName>style.visibility</p:attrName>
                                        </p:attrNameLst>
                                      </p:cBhvr>
                                      <p:to>
                                        <p:strVal val="visible"/>
                                      </p:to>
                                    </p:set>
                                    <p:animEffect transition="in" filter="wipe(left)">
                                      <p:cBhvr>
                                        <p:cTn id="42" dur="500"/>
                                        <p:tgtEl>
                                          <p:spTgt spid="95"/>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childTnLst>
                          </p:cTn>
                        </p:par>
                        <p:par>
                          <p:cTn id="47" fill="hold">
                            <p:stCondLst>
                              <p:cond delay="2500"/>
                            </p:stCondLst>
                            <p:childTnLst>
                              <p:par>
                                <p:cTn id="48" presetID="22" presetClass="entr" presetSubtype="1" fill="hold" nodeType="afterEffect">
                                  <p:stCondLst>
                                    <p:cond delay="0"/>
                                  </p:stCondLst>
                                  <p:childTnLst>
                                    <p:set>
                                      <p:cBhvr>
                                        <p:cTn id="49" dur="1" fill="hold">
                                          <p:stCondLst>
                                            <p:cond delay="0"/>
                                          </p:stCondLst>
                                        </p:cTn>
                                        <p:tgtEl>
                                          <p:spTgt spid="113"/>
                                        </p:tgtEl>
                                        <p:attrNameLst>
                                          <p:attrName>style.visibility</p:attrName>
                                        </p:attrNameLst>
                                      </p:cBhvr>
                                      <p:to>
                                        <p:strVal val="visible"/>
                                      </p:to>
                                    </p:set>
                                    <p:animEffect transition="in" filter="wipe(up)">
                                      <p:cBhvr>
                                        <p:cTn id="50" dur="500"/>
                                        <p:tgtEl>
                                          <p:spTgt spid="113"/>
                                        </p:tgtEl>
                                      </p:cBhvr>
                                    </p:animEffect>
                                  </p:childTnLst>
                                </p:cTn>
                              </p:par>
                              <p:par>
                                <p:cTn id="51" presetID="22" presetClass="entr" presetSubtype="4" fill="hold" grpId="0" nodeType="withEffect">
                                  <p:stCondLst>
                                    <p:cond delay="500"/>
                                  </p:stCondLst>
                                  <p:childTnLst>
                                    <p:set>
                                      <p:cBhvr>
                                        <p:cTn id="52" dur="1" fill="hold">
                                          <p:stCondLst>
                                            <p:cond delay="0"/>
                                          </p:stCondLst>
                                        </p:cTn>
                                        <p:tgtEl>
                                          <p:spTgt spid="117"/>
                                        </p:tgtEl>
                                        <p:attrNameLst>
                                          <p:attrName>style.visibility</p:attrName>
                                        </p:attrNameLst>
                                      </p:cBhvr>
                                      <p:to>
                                        <p:strVal val="visible"/>
                                      </p:to>
                                    </p:set>
                                    <p:animEffect transition="in" filter="wipe(down)">
                                      <p:cBhvr>
                                        <p:cTn id="53" dur="500"/>
                                        <p:tgtEl>
                                          <p:spTgt spid="117"/>
                                        </p:tgtEl>
                                      </p:cBhvr>
                                    </p:animEffect>
                                  </p:childTnLst>
                                </p:cTn>
                              </p:par>
                            </p:childTnLst>
                          </p:cTn>
                        </p:par>
                        <p:par>
                          <p:cTn id="54" fill="hold">
                            <p:stCondLst>
                              <p:cond delay="3000"/>
                            </p:stCondLst>
                            <p:childTnLst>
                              <p:par>
                                <p:cTn id="55" presetID="10" presetClass="entr" presetSubtype="0" fill="hold" nodeType="afterEffect">
                                  <p:stCondLst>
                                    <p:cond delay="0"/>
                                  </p:stCondLst>
                                  <p:childTnLst>
                                    <p:set>
                                      <p:cBhvr>
                                        <p:cTn id="56" dur="1" fill="hold">
                                          <p:stCondLst>
                                            <p:cond delay="0"/>
                                          </p:stCondLst>
                                        </p:cTn>
                                        <p:tgtEl>
                                          <p:spTgt spid="99"/>
                                        </p:tgtEl>
                                        <p:attrNameLst>
                                          <p:attrName>style.visibility</p:attrName>
                                        </p:attrNameLst>
                                      </p:cBhvr>
                                      <p:to>
                                        <p:strVal val="visible"/>
                                      </p:to>
                                    </p:set>
                                    <p:animEffect transition="in" filter="fade">
                                      <p:cBhvr>
                                        <p:cTn id="57" dur="500"/>
                                        <p:tgtEl>
                                          <p:spTgt spid="9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98"/>
                                        </p:tgtEl>
                                        <p:attrNameLst>
                                          <p:attrName>style.visibility</p:attrName>
                                        </p:attrNameLst>
                                      </p:cBhvr>
                                      <p:to>
                                        <p:strVal val="visible"/>
                                      </p:to>
                                    </p:set>
                                    <p:animEffect transition="in" filter="wipe(down)">
                                      <p:cBhvr>
                                        <p:cTn id="62" dur="500"/>
                                        <p:tgtEl>
                                          <p:spTgt spid="98"/>
                                        </p:tgtEl>
                                      </p:cBhvr>
                                    </p:animEffect>
                                  </p:childTnLst>
                                </p:cTn>
                              </p:par>
                              <p:par>
                                <p:cTn id="63" presetID="22" presetClass="entr" presetSubtype="4" fill="hold" grpId="0" nodeType="withEffect">
                                  <p:stCondLst>
                                    <p:cond delay="500"/>
                                  </p:stCondLst>
                                  <p:childTnLst>
                                    <p:set>
                                      <p:cBhvr>
                                        <p:cTn id="64" dur="1" fill="hold">
                                          <p:stCondLst>
                                            <p:cond delay="0"/>
                                          </p:stCondLst>
                                        </p:cTn>
                                        <p:tgtEl>
                                          <p:spTgt spid="102"/>
                                        </p:tgtEl>
                                        <p:attrNameLst>
                                          <p:attrName>style.visibility</p:attrName>
                                        </p:attrNameLst>
                                      </p:cBhvr>
                                      <p:to>
                                        <p:strVal val="visible"/>
                                      </p:to>
                                    </p:set>
                                    <p:animEffect transition="in" filter="wipe(down)">
                                      <p:cBhvr>
                                        <p:cTn id="65" dur="500"/>
                                        <p:tgtEl>
                                          <p:spTgt spid="102"/>
                                        </p:tgtEl>
                                      </p:cBhvr>
                                    </p:animEffec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119"/>
                                        </p:tgtEl>
                                        <p:attrNameLst>
                                          <p:attrName>style.visibility</p:attrName>
                                        </p:attrNameLst>
                                      </p:cBhvr>
                                      <p:to>
                                        <p:strVal val="visible"/>
                                      </p:to>
                                    </p:set>
                                    <p:animEffect transition="in" filter="fade">
                                      <p:cBhvr>
                                        <p:cTn id="69" dur="500"/>
                                        <p:tgtEl>
                                          <p:spTgt spid="119"/>
                                        </p:tgtEl>
                                      </p:cBhvr>
                                    </p:animEffect>
                                  </p:childTnLst>
                                </p:cTn>
                              </p:par>
                            </p:childTnLst>
                          </p:cTn>
                        </p:par>
                        <p:par>
                          <p:cTn id="70" fill="hold">
                            <p:stCondLst>
                              <p:cond delay="1000"/>
                            </p:stCondLst>
                            <p:childTnLst>
                              <p:par>
                                <p:cTn id="71" presetID="22" presetClass="entr" presetSubtype="1" fill="hold" nodeType="afterEffect">
                                  <p:stCondLst>
                                    <p:cond delay="0"/>
                                  </p:stCondLst>
                                  <p:childTnLst>
                                    <p:set>
                                      <p:cBhvr>
                                        <p:cTn id="72" dur="1" fill="hold">
                                          <p:stCondLst>
                                            <p:cond delay="0"/>
                                          </p:stCondLst>
                                        </p:cTn>
                                        <p:tgtEl>
                                          <p:spTgt spid="118"/>
                                        </p:tgtEl>
                                        <p:attrNameLst>
                                          <p:attrName>style.visibility</p:attrName>
                                        </p:attrNameLst>
                                      </p:cBhvr>
                                      <p:to>
                                        <p:strVal val="visible"/>
                                      </p:to>
                                    </p:set>
                                    <p:animEffect transition="in" filter="wipe(up)">
                                      <p:cBhvr>
                                        <p:cTn id="73" dur="500"/>
                                        <p:tgtEl>
                                          <p:spTgt spid="118"/>
                                        </p:tgtEl>
                                      </p:cBhvr>
                                    </p:animEffect>
                                  </p:childTnLst>
                                </p:cTn>
                              </p:par>
                              <p:par>
                                <p:cTn id="74" presetID="22" presetClass="entr" presetSubtype="4" fill="hold" grpId="0" nodeType="withEffect">
                                  <p:stCondLst>
                                    <p:cond delay="500"/>
                                  </p:stCondLst>
                                  <p:childTnLst>
                                    <p:set>
                                      <p:cBhvr>
                                        <p:cTn id="75" dur="1" fill="hold">
                                          <p:stCondLst>
                                            <p:cond delay="0"/>
                                          </p:stCondLst>
                                        </p:cTn>
                                        <p:tgtEl>
                                          <p:spTgt spid="122"/>
                                        </p:tgtEl>
                                        <p:attrNameLst>
                                          <p:attrName>style.visibility</p:attrName>
                                        </p:attrNameLst>
                                      </p:cBhvr>
                                      <p:to>
                                        <p:strVal val="visible"/>
                                      </p:to>
                                    </p:set>
                                    <p:animEffect transition="in" filter="wipe(down)">
                                      <p:cBhvr>
                                        <p:cTn id="76" dur="500"/>
                                        <p:tgtEl>
                                          <p:spTgt spid="122"/>
                                        </p:tgtEl>
                                      </p:cBhvr>
                                    </p:animEffect>
                                  </p:childTnLst>
                                </p:cTn>
                              </p:par>
                            </p:childTnLst>
                          </p:cTn>
                        </p:par>
                        <p:par>
                          <p:cTn id="77" fill="hold">
                            <p:stCondLst>
                              <p:cond delay="1500"/>
                            </p:stCondLst>
                            <p:childTnLst>
                              <p:par>
                                <p:cTn id="78" presetID="10" presetClass="entr" presetSubtype="0" fill="hold" nodeType="afterEffect">
                                  <p:stCondLst>
                                    <p:cond delay="0"/>
                                  </p:stCondLst>
                                  <p:childTnLst>
                                    <p:set>
                                      <p:cBhvr>
                                        <p:cTn id="79" dur="1" fill="hold">
                                          <p:stCondLst>
                                            <p:cond delay="0"/>
                                          </p:stCondLst>
                                        </p:cTn>
                                        <p:tgtEl>
                                          <p:spTgt spid="104"/>
                                        </p:tgtEl>
                                        <p:attrNameLst>
                                          <p:attrName>style.visibility</p:attrName>
                                        </p:attrNameLst>
                                      </p:cBhvr>
                                      <p:to>
                                        <p:strVal val="visible"/>
                                      </p:to>
                                    </p:set>
                                    <p:animEffect transition="in" filter="fade">
                                      <p:cBhvr>
                                        <p:cTn id="80" dur="500"/>
                                        <p:tgtEl>
                                          <p:spTgt spid="104"/>
                                        </p:tgtEl>
                                      </p:cBhvr>
                                    </p:animEffect>
                                  </p:childTnLst>
                                </p:cTn>
                              </p:par>
                            </p:childTnLst>
                          </p:cTn>
                        </p:par>
                        <p:par>
                          <p:cTn id="81" fill="hold">
                            <p:stCondLst>
                              <p:cond delay="2000"/>
                            </p:stCondLst>
                            <p:childTnLst>
                              <p:par>
                                <p:cTn id="82" presetID="22" presetClass="entr" presetSubtype="4" fill="hold" nodeType="afterEffect">
                                  <p:stCondLst>
                                    <p:cond delay="0"/>
                                  </p:stCondLst>
                                  <p:childTnLst>
                                    <p:set>
                                      <p:cBhvr>
                                        <p:cTn id="83" dur="1" fill="hold">
                                          <p:stCondLst>
                                            <p:cond delay="0"/>
                                          </p:stCondLst>
                                        </p:cTn>
                                        <p:tgtEl>
                                          <p:spTgt spid="103"/>
                                        </p:tgtEl>
                                        <p:attrNameLst>
                                          <p:attrName>style.visibility</p:attrName>
                                        </p:attrNameLst>
                                      </p:cBhvr>
                                      <p:to>
                                        <p:strVal val="visible"/>
                                      </p:to>
                                    </p:set>
                                    <p:animEffect transition="in" filter="wipe(down)">
                                      <p:cBhvr>
                                        <p:cTn id="84" dur="500"/>
                                        <p:tgtEl>
                                          <p:spTgt spid="103"/>
                                        </p:tgtEl>
                                      </p:cBhvr>
                                    </p:animEffect>
                                  </p:childTnLst>
                                </p:cTn>
                              </p:par>
                              <p:par>
                                <p:cTn id="85" presetID="22" presetClass="entr" presetSubtype="4" fill="hold" grpId="0" nodeType="withEffect">
                                  <p:stCondLst>
                                    <p:cond delay="500"/>
                                  </p:stCondLst>
                                  <p:childTnLst>
                                    <p:set>
                                      <p:cBhvr>
                                        <p:cTn id="86" dur="1" fill="hold">
                                          <p:stCondLst>
                                            <p:cond delay="0"/>
                                          </p:stCondLst>
                                        </p:cTn>
                                        <p:tgtEl>
                                          <p:spTgt spid="107"/>
                                        </p:tgtEl>
                                        <p:attrNameLst>
                                          <p:attrName>style.visibility</p:attrName>
                                        </p:attrNameLst>
                                      </p:cBhvr>
                                      <p:to>
                                        <p:strVal val="visible"/>
                                      </p:to>
                                    </p:set>
                                    <p:animEffect transition="in" filter="wipe(down)">
                                      <p:cBhvr>
                                        <p:cTn id="87" dur="500"/>
                                        <p:tgtEl>
                                          <p:spTgt spid="107"/>
                                        </p:tgtEl>
                                      </p:cBhvr>
                                    </p:animEffect>
                                  </p:childTnLst>
                                </p:cTn>
                              </p:par>
                            </p:childTnLst>
                          </p:cTn>
                        </p:par>
                        <p:par>
                          <p:cTn id="88" fill="hold">
                            <p:stCondLst>
                              <p:cond delay="2500"/>
                            </p:stCondLst>
                            <p:childTnLst>
                              <p:par>
                                <p:cTn id="89" presetID="10" presetClass="entr" presetSubtype="0" fill="hold" nodeType="afterEffect">
                                  <p:stCondLst>
                                    <p:cond delay="0"/>
                                  </p:stCondLst>
                                  <p:childTnLst>
                                    <p:set>
                                      <p:cBhvr>
                                        <p:cTn id="90" dur="1" fill="hold">
                                          <p:stCondLst>
                                            <p:cond delay="0"/>
                                          </p:stCondLst>
                                        </p:cTn>
                                        <p:tgtEl>
                                          <p:spTgt spid="124"/>
                                        </p:tgtEl>
                                        <p:attrNameLst>
                                          <p:attrName>style.visibility</p:attrName>
                                        </p:attrNameLst>
                                      </p:cBhvr>
                                      <p:to>
                                        <p:strVal val="visible"/>
                                      </p:to>
                                    </p:set>
                                    <p:animEffect transition="in" filter="fade">
                                      <p:cBhvr>
                                        <p:cTn id="91" dur="500"/>
                                        <p:tgtEl>
                                          <p:spTgt spid="124"/>
                                        </p:tgtEl>
                                      </p:cBhvr>
                                    </p:animEffect>
                                  </p:childTnLst>
                                </p:cTn>
                              </p:par>
                            </p:childTnLst>
                          </p:cTn>
                        </p:par>
                        <p:par>
                          <p:cTn id="92" fill="hold">
                            <p:stCondLst>
                              <p:cond delay="3000"/>
                            </p:stCondLst>
                            <p:childTnLst>
                              <p:par>
                                <p:cTn id="93" presetID="22" presetClass="entr" presetSubtype="1" fill="hold" nodeType="afterEffect">
                                  <p:stCondLst>
                                    <p:cond delay="0"/>
                                  </p:stCondLst>
                                  <p:childTnLst>
                                    <p:set>
                                      <p:cBhvr>
                                        <p:cTn id="94" dur="1" fill="hold">
                                          <p:stCondLst>
                                            <p:cond delay="0"/>
                                          </p:stCondLst>
                                        </p:cTn>
                                        <p:tgtEl>
                                          <p:spTgt spid="123"/>
                                        </p:tgtEl>
                                        <p:attrNameLst>
                                          <p:attrName>style.visibility</p:attrName>
                                        </p:attrNameLst>
                                      </p:cBhvr>
                                      <p:to>
                                        <p:strVal val="visible"/>
                                      </p:to>
                                    </p:set>
                                    <p:animEffect transition="in" filter="wipe(up)">
                                      <p:cBhvr>
                                        <p:cTn id="95" dur="500"/>
                                        <p:tgtEl>
                                          <p:spTgt spid="123"/>
                                        </p:tgtEl>
                                      </p:cBhvr>
                                    </p:animEffect>
                                  </p:childTnLst>
                                </p:cTn>
                              </p:par>
                              <p:par>
                                <p:cTn id="96" presetID="22" presetClass="entr" presetSubtype="4" fill="hold" grpId="0" nodeType="withEffect">
                                  <p:stCondLst>
                                    <p:cond delay="500"/>
                                  </p:stCondLst>
                                  <p:childTnLst>
                                    <p:set>
                                      <p:cBhvr>
                                        <p:cTn id="97" dur="1" fill="hold">
                                          <p:stCondLst>
                                            <p:cond delay="0"/>
                                          </p:stCondLst>
                                        </p:cTn>
                                        <p:tgtEl>
                                          <p:spTgt spid="127"/>
                                        </p:tgtEl>
                                        <p:attrNameLst>
                                          <p:attrName>style.visibility</p:attrName>
                                        </p:attrNameLst>
                                      </p:cBhvr>
                                      <p:to>
                                        <p:strVal val="visible"/>
                                      </p:to>
                                    </p:set>
                                    <p:animEffect transition="in" filter="wipe(down)">
                                      <p:cBhvr>
                                        <p:cTn id="98" dur="500"/>
                                        <p:tgtEl>
                                          <p:spTgt spid="127"/>
                                        </p:tgtEl>
                                      </p:cBhvr>
                                    </p:animEffect>
                                  </p:childTnLst>
                                </p:cTn>
                              </p:par>
                            </p:childTnLst>
                          </p:cTn>
                        </p:par>
                        <p:par>
                          <p:cTn id="99" fill="hold">
                            <p:stCondLst>
                              <p:cond delay="3500"/>
                            </p:stCondLst>
                            <p:childTnLst>
                              <p:par>
                                <p:cTn id="100" presetID="10" presetClass="entr" presetSubtype="0" fill="hold" nodeType="afterEffect">
                                  <p:stCondLst>
                                    <p:cond delay="0"/>
                                  </p:stCondLst>
                                  <p:childTnLst>
                                    <p:set>
                                      <p:cBhvr>
                                        <p:cTn id="101" dur="1" fill="hold">
                                          <p:stCondLst>
                                            <p:cond delay="0"/>
                                          </p:stCondLst>
                                        </p:cTn>
                                        <p:tgtEl>
                                          <p:spTgt spid="109"/>
                                        </p:tgtEl>
                                        <p:attrNameLst>
                                          <p:attrName>style.visibility</p:attrName>
                                        </p:attrNameLst>
                                      </p:cBhvr>
                                      <p:to>
                                        <p:strVal val="visible"/>
                                      </p:to>
                                    </p:set>
                                    <p:animEffect transition="in" filter="fade">
                                      <p:cBhvr>
                                        <p:cTn id="102" dur="500"/>
                                        <p:tgtEl>
                                          <p:spTgt spid="109"/>
                                        </p:tgtEl>
                                      </p:cBhvr>
                                    </p:animEffect>
                                  </p:childTnLst>
                                </p:cTn>
                              </p:par>
                            </p:childTnLst>
                          </p:cTn>
                        </p:par>
                        <p:par>
                          <p:cTn id="103" fill="hold">
                            <p:stCondLst>
                              <p:cond delay="4000"/>
                            </p:stCondLst>
                            <p:childTnLst>
                              <p:par>
                                <p:cTn id="104" presetID="22" presetClass="entr" presetSubtype="4" fill="hold" nodeType="afterEffect">
                                  <p:stCondLst>
                                    <p:cond delay="0"/>
                                  </p:stCondLst>
                                  <p:childTnLst>
                                    <p:set>
                                      <p:cBhvr>
                                        <p:cTn id="105" dur="1" fill="hold">
                                          <p:stCondLst>
                                            <p:cond delay="0"/>
                                          </p:stCondLst>
                                        </p:cTn>
                                        <p:tgtEl>
                                          <p:spTgt spid="108"/>
                                        </p:tgtEl>
                                        <p:attrNameLst>
                                          <p:attrName>style.visibility</p:attrName>
                                        </p:attrNameLst>
                                      </p:cBhvr>
                                      <p:to>
                                        <p:strVal val="visible"/>
                                      </p:to>
                                    </p:set>
                                    <p:animEffect transition="in" filter="wipe(down)">
                                      <p:cBhvr>
                                        <p:cTn id="106" dur="500"/>
                                        <p:tgtEl>
                                          <p:spTgt spid="108"/>
                                        </p:tgtEl>
                                      </p:cBhvr>
                                    </p:animEffect>
                                  </p:childTnLst>
                                </p:cTn>
                              </p:par>
                              <p:par>
                                <p:cTn id="107" presetID="22" presetClass="entr" presetSubtype="4" fill="hold" grpId="0" nodeType="withEffect">
                                  <p:stCondLst>
                                    <p:cond delay="500"/>
                                  </p:stCondLst>
                                  <p:childTnLst>
                                    <p:set>
                                      <p:cBhvr>
                                        <p:cTn id="108" dur="1" fill="hold">
                                          <p:stCondLst>
                                            <p:cond delay="0"/>
                                          </p:stCondLst>
                                        </p:cTn>
                                        <p:tgtEl>
                                          <p:spTgt spid="112"/>
                                        </p:tgtEl>
                                        <p:attrNameLst>
                                          <p:attrName>style.visibility</p:attrName>
                                        </p:attrNameLst>
                                      </p:cBhvr>
                                      <p:to>
                                        <p:strVal val="visible"/>
                                      </p:to>
                                    </p:set>
                                    <p:animEffect transition="in" filter="wipe(down)">
                                      <p:cBhvr>
                                        <p:cTn id="109" dur="500"/>
                                        <p:tgtEl>
                                          <p:spTgt spid="112"/>
                                        </p:tgtEl>
                                      </p:cBhvr>
                                    </p:animEffect>
                                  </p:childTnLst>
                                </p:cTn>
                              </p:par>
                            </p:childTnLst>
                          </p:cTn>
                        </p:par>
                        <p:par>
                          <p:cTn id="110" fill="hold">
                            <p:stCondLst>
                              <p:cond delay="4500"/>
                            </p:stCondLst>
                            <p:childTnLst>
                              <p:par>
                                <p:cTn id="111" presetID="10" presetClass="entr" presetSubtype="0" fill="hold" nodeType="afterEffect">
                                  <p:stCondLst>
                                    <p:cond delay="0"/>
                                  </p:stCondLst>
                                  <p:childTnLst>
                                    <p:set>
                                      <p:cBhvr>
                                        <p:cTn id="112" dur="1" fill="hold">
                                          <p:stCondLst>
                                            <p:cond delay="0"/>
                                          </p:stCondLst>
                                        </p:cTn>
                                        <p:tgtEl>
                                          <p:spTgt spid="128"/>
                                        </p:tgtEl>
                                        <p:attrNameLst>
                                          <p:attrName>style.visibility</p:attrName>
                                        </p:attrNameLst>
                                      </p:cBhvr>
                                      <p:to>
                                        <p:strVal val="visible"/>
                                      </p:to>
                                    </p:set>
                                    <p:animEffect transition="in" filter="fade">
                                      <p:cBhvr>
                                        <p:cTn id="113" dur="500"/>
                                        <p:tgtEl>
                                          <p:spTgt spid="128"/>
                                        </p:tgtEl>
                                      </p:cBhvr>
                                    </p:animEffect>
                                  </p:childTnLst>
                                </p:cTn>
                              </p:par>
                            </p:childTnLst>
                          </p:cTn>
                        </p:par>
                        <p:par>
                          <p:cTn id="114" fill="hold">
                            <p:stCondLst>
                              <p:cond delay="5000"/>
                            </p:stCondLst>
                            <p:childTnLst>
                              <p:par>
                                <p:cTn id="115" presetID="26" presetClass="emph" presetSubtype="0" fill="hold" nodeType="afterEffect">
                                  <p:stCondLst>
                                    <p:cond delay="0"/>
                                  </p:stCondLst>
                                  <p:childTnLst>
                                    <p:animEffect transition="out" filter="fade">
                                      <p:cBhvr>
                                        <p:cTn id="116" dur="500" tmFilter="0, 0; .2, .5; .8, .5; 1, 0"/>
                                        <p:tgtEl>
                                          <p:spTgt spid="128"/>
                                        </p:tgtEl>
                                      </p:cBhvr>
                                    </p:animEffect>
                                    <p:animScale>
                                      <p:cBhvr>
                                        <p:cTn id="117" dur="250" autoRev="1" fill="hold"/>
                                        <p:tgtEl>
                                          <p:spTgt spid="12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102" grpId="0" animBg="1"/>
      <p:bldP spid="107" grpId="0" animBg="1"/>
      <p:bldP spid="112" grpId="0" animBg="1"/>
      <p:bldP spid="117" grpId="0" animBg="1"/>
      <p:bldP spid="122" grpId="0" animBg="1"/>
      <p:bldP spid="1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1461" y="248293"/>
            <a:ext cx="451461" cy="457300"/>
          </a:xfrm>
          <a:prstGeom prst="rect">
            <a:avLst/>
          </a:prstGeom>
          <a:no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p>
        </p:txBody>
      </p:sp>
      <p:sp>
        <p:nvSpPr>
          <p:cNvPr id="30" name="矩形 29"/>
          <p:cNvSpPr/>
          <p:nvPr/>
        </p:nvSpPr>
        <p:spPr>
          <a:xfrm>
            <a:off x="671085" y="435044"/>
            <a:ext cx="363968" cy="368675"/>
          </a:xfrm>
          <a:prstGeom prst="rect">
            <a:avLst/>
          </a:prstGeom>
          <a:gradFill>
            <a:gsLst>
              <a:gs pos="42510">
                <a:srgbClr val="CCECFF">
                  <a:alpha val="64000"/>
                </a:srgbClr>
              </a:gs>
              <a:gs pos="100000">
                <a:srgbClr val="66CCFF"/>
              </a:gs>
            </a:gsLst>
            <a:lin ang="5400000" scaled="0"/>
          </a:gra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31" name="直接连接符 30"/>
          <p:cNvCxnSpPr/>
          <p:nvPr/>
        </p:nvCxnSpPr>
        <p:spPr>
          <a:xfrm>
            <a:off x="1125345" y="772921"/>
            <a:ext cx="10476566" cy="0"/>
          </a:xfrm>
          <a:prstGeom prst="line">
            <a:avLst/>
          </a:prstGeom>
          <a:ln w="15875">
            <a:solidFill>
              <a:srgbClr val="CCECFF"/>
            </a:solidFill>
          </a:ln>
        </p:spPr>
        <p:style>
          <a:lnRef idx="1">
            <a:schemeClr val="accent1"/>
          </a:lnRef>
          <a:fillRef idx="0">
            <a:schemeClr val="accent1"/>
          </a:fillRef>
          <a:effectRef idx="0">
            <a:schemeClr val="accent1"/>
          </a:effectRef>
          <a:fontRef idx="minor">
            <a:schemeClr val="tx1"/>
          </a:fontRef>
        </p:style>
      </p:cxnSp>
      <p:sp>
        <p:nvSpPr>
          <p:cNvPr id="32" name="标题 1"/>
          <p:cNvSpPr txBox="1"/>
          <p:nvPr/>
        </p:nvSpPr>
        <p:spPr>
          <a:xfrm>
            <a:off x="1398892" y="261620"/>
            <a:ext cx="10319252" cy="718353"/>
          </a:xfrm>
          <a:prstGeom prst="rect">
            <a:avLst/>
          </a:prstGeom>
        </p:spPr>
        <p:txBody>
          <a:bodyPr lIns="115181" tIns="57590" rIns="115181" bIns="57590"/>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800" b="1" dirty="0">
                <a:solidFill>
                  <a:srgbClr val="CCECFF"/>
                </a:solidFill>
              </a:rPr>
              <a:t>单击添加标题（文字可以编辑</a:t>
            </a:r>
            <a:r>
              <a:rPr lang="zh-CN" altLang="en-US" sz="1800" b="1" dirty="0">
                <a:blipFill>
                  <a:blip r:embed="rId3"/>
                  <a:tile tx="0" ty="0" sx="100000" sy="100000" flip="none" algn="tl"/>
                </a:blipFill>
              </a:rPr>
              <a:t>）</a:t>
            </a:r>
          </a:p>
        </p:txBody>
      </p:sp>
      <p:sp>
        <p:nvSpPr>
          <p:cNvPr id="6" name="椭圆​​ 6"/>
          <p:cNvSpPr/>
          <p:nvPr/>
        </p:nvSpPr>
        <p:spPr>
          <a:xfrm>
            <a:off x="2445185" y="5560115"/>
            <a:ext cx="1422102" cy="85366"/>
          </a:xfrm>
          <a:prstGeom prst="ellipse">
            <a:avLst/>
          </a:prstGeom>
          <a:solidFill>
            <a:srgbClr val="E5FFFE">
              <a:alpha val="83000"/>
            </a:srgbClr>
          </a:solidFill>
          <a:ln>
            <a:noFill/>
          </a:ln>
          <a:effectLst>
            <a:glow rad="787400">
              <a:schemeClr val="accent5">
                <a:satMod val="175000"/>
                <a:alpha val="51000"/>
              </a:schemeClr>
            </a:glow>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85" tIns="43193" rIns="86385" bIns="43193" numCol="1" spcCol="0" rtlCol="0" fromWordArt="0" anchor="ctr" anchorCtr="0" forceAA="0" compatLnSpc="1">
            <a:noAutofit/>
          </a:bodyPr>
          <a:lstStyle/>
          <a:p>
            <a:pPr algn="ctr"/>
            <a:endParaRPr lang="zh-CN" altLang="en-US" sz="1900">
              <a:solidFill>
                <a:srgbClr val="4197BF"/>
              </a:solidFill>
              <a:latin typeface="微软雅黑" panose="020B0503020204020204" pitchFamily="34" charset="-122"/>
              <a:ea typeface="微软雅黑" panose="020B0503020204020204" pitchFamily="34" charset="-122"/>
            </a:endParaRPr>
          </a:p>
        </p:txBody>
      </p:sp>
      <p:sp>
        <p:nvSpPr>
          <p:cNvPr id="7" name="椭圆​​ 9"/>
          <p:cNvSpPr/>
          <p:nvPr/>
        </p:nvSpPr>
        <p:spPr>
          <a:xfrm>
            <a:off x="4679917" y="4499573"/>
            <a:ext cx="1049530" cy="90349"/>
          </a:xfrm>
          <a:prstGeom prst="ellipse">
            <a:avLst/>
          </a:prstGeom>
          <a:solidFill>
            <a:srgbClr val="E5FFFE">
              <a:alpha val="83000"/>
            </a:srgbClr>
          </a:solidFill>
          <a:ln>
            <a:noFill/>
          </a:ln>
          <a:effectLst>
            <a:glow rad="787400">
              <a:schemeClr val="accent5">
                <a:satMod val="175000"/>
                <a:alpha val="51000"/>
              </a:schemeClr>
            </a:glow>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85" tIns="43193" rIns="86385" bIns="43193" numCol="1" spcCol="0" rtlCol="0" fromWordArt="0" anchor="ctr" anchorCtr="0" forceAA="0" compatLnSpc="1">
            <a:noAutofit/>
          </a:bodyPr>
          <a:lstStyle/>
          <a:p>
            <a:pPr algn="ctr"/>
            <a:endParaRPr lang="zh-CN" altLang="en-US" sz="1900">
              <a:solidFill>
                <a:schemeClr val="bg1"/>
              </a:solidFill>
              <a:latin typeface="微软雅黑" panose="020B0503020204020204" pitchFamily="34" charset="-122"/>
              <a:ea typeface="微软雅黑" panose="020B0503020204020204" pitchFamily="34" charset="-122"/>
            </a:endParaRPr>
          </a:p>
        </p:txBody>
      </p:sp>
      <p:sp>
        <p:nvSpPr>
          <p:cNvPr id="8" name="椭圆​​ 10"/>
          <p:cNvSpPr/>
          <p:nvPr/>
        </p:nvSpPr>
        <p:spPr>
          <a:xfrm>
            <a:off x="6508409" y="3675754"/>
            <a:ext cx="677116" cy="90349"/>
          </a:xfrm>
          <a:prstGeom prst="ellipse">
            <a:avLst/>
          </a:prstGeom>
          <a:solidFill>
            <a:srgbClr val="E5FFFE">
              <a:alpha val="83000"/>
            </a:srgbClr>
          </a:solidFill>
          <a:ln>
            <a:noFill/>
          </a:ln>
          <a:effectLst>
            <a:glow rad="787400">
              <a:schemeClr val="accent5">
                <a:satMod val="175000"/>
                <a:alpha val="51000"/>
              </a:schemeClr>
            </a:glow>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85" tIns="43193" rIns="86385" bIns="43193" numCol="1" spcCol="0" rtlCol="0" fromWordArt="0" anchor="ctr" anchorCtr="0" forceAA="0" compatLnSpc="1">
            <a:noAutofit/>
          </a:bodyPr>
          <a:lstStyle/>
          <a:p>
            <a:pPr algn="ctr"/>
            <a:endParaRPr lang="zh-CN" altLang="en-US" sz="1900">
              <a:solidFill>
                <a:schemeClr val="bg1"/>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886594" y="4325408"/>
            <a:ext cx="2100890" cy="586377"/>
          </a:xfrm>
          <a:prstGeom prst="rect">
            <a:avLst/>
          </a:prstGeom>
          <a:noFill/>
        </p:spPr>
        <p:txBody>
          <a:bodyPr wrap="none" lIns="115181" tIns="57590" rIns="115181" bIns="57590">
            <a:spAutoFit/>
          </a:bodyPr>
          <a:lstStyle/>
          <a:p>
            <a:pPr marL="323850" indent="-323850" defTabSz="863600">
              <a:buFont typeface="Arial" panose="020B0604020202020204" pitchFamily="34" charset="0"/>
              <a:buChar char="•"/>
              <a:defRPr/>
            </a:pPr>
            <a:r>
              <a:rPr lang="zh-CN" altLang="en-US" sz="1500" kern="0" dirty="0">
                <a:solidFill>
                  <a:schemeClr val="bg1"/>
                </a:solidFill>
                <a:latin typeface="微软雅黑" panose="020B0503020204020204" pitchFamily="34" charset="-122"/>
                <a:ea typeface="微软雅黑" panose="020B0503020204020204" pitchFamily="34" charset="-122"/>
              </a:rPr>
              <a:t>点击此处输入文字</a:t>
            </a:r>
            <a:endParaRPr lang="en-US" altLang="zh-CN" sz="1500" kern="0" dirty="0">
              <a:solidFill>
                <a:schemeClr val="bg1"/>
              </a:solidFill>
              <a:latin typeface="微软雅黑" panose="020B0503020204020204" pitchFamily="34" charset="-122"/>
              <a:ea typeface="微软雅黑" panose="020B0503020204020204" pitchFamily="34" charset="-122"/>
            </a:endParaRPr>
          </a:p>
          <a:p>
            <a:pPr marL="323850" indent="-323850" defTabSz="863600">
              <a:buFont typeface="Arial" panose="020B0604020202020204" pitchFamily="34" charset="0"/>
              <a:buChar char="•"/>
              <a:defRPr/>
            </a:pPr>
            <a:r>
              <a:rPr lang="zh-CN" altLang="en-US" sz="1500" kern="0" dirty="0">
                <a:solidFill>
                  <a:schemeClr val="bg1"/>
                </a:solidFill>
                <a:latin typeface="微软雅黑" panose="020B0503020204020204" pitchFamily="34" charset="-122"/>
                <a:ea typeface="微软雅黑" panose="020B0503020204020204" pitchFamily="34" charset="-122"/>
              </a:rPr>
              <a:t>点击此处输入文字</a:t>
            </a:r>
            <a:endParaRPr lang="en-US" altLang="zh-CN" sz="1500" kern="0" dirty="0">
              <a:solidFill>
                <a:schemeClr val="bg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3926098" y="5287603"/>
            <a:ext cx="2201099" cy="608747"/>
          </a:xfrm>
          <a:prstGeom prst="rect">
            <a:avLst/>
          </a:prstGeom>
          <a:noFill/>
        </p:spPr>
        <p:txBody>
          <a:bodyPr wrap="none" lIns="115181" tIns="57590" rIns="115181" bIns="57590">
            <a:spAutoFit/>
          </a:bodyPr>
          <a:lstStyle/>
          <a:p>
            <a:pPr marL="323850" indent="-323850" defTabSz="863600">
              <a:buFont typeface="Arial" panose="020B0604020202020204" pitchFamily="34" charset="0"/>
              <a:buChar char="•"/>
              <a:defRPr/>
            </a:pPr>
            <a:r>
              <a:rPr lang="zh-CN" altLang="en-US" sz="1600" kern="0" dirty="0">
                <a:solidFill>
                  <a:schemeClr val="bg1"/>
                </a:solidFill>
                <a:latin typeface="微软雅黑" panose="020B0503020204020204" pitchFamily="34" charset="-122"/>
                <a:ea typeface="微软雅黑" panose="020B0503020204020204" pitchFamily="34" charset="-122"/>
              </a:rPr>
              <a:t>点击此处输入文字</a:t>
            </a:r>
            <a:endParaRPr lang="en-US" altLang="zh-CN" sz="1600" kern="0" dirty="0">
              <a:solidFill>
                <a:schemeClr val="bg1"/>
              </a:solidFill>
              <a:latin typeface="微软雅黑" panose="020B0503020204020204" pitchFamily="34" charset="-122"/>
              <a:ea typeface="微软雅黑" panose="020B0503020204020204" pitchFamily="34" charset="-122"/>
            </a:endParaRPr>
          </a:p>
          <a:p>
            <a:pPr marL="323850" indent="-323850" defTabSz="863600">
              <a:buFont typeface="Arial" panose="020B0604020202020204" pitchFamily="34" charset="0"/>
              <a:buChar char="•"/>
              <a:defRPr/>
            </a:pPr>
            <a:r>
              <a:rPr lang="zh-CN" altLang="en-US" sz="1600" kern="0" dirty="0">
                <a:solidFill>
                  <a:schemeClr val="bg1"/>
                </a:solidFill>
                <a:latin typeface="微软雅黑" panose="020B0503020204020204" pitchFamily="34" charset="-122"/>
                <a:ea typeface="微软雅黑" panose="020B0503020204020204" pitchFamily="34" charset="-122"/>
              </a:rPr>
              <a:t>点击此处输入文字</a:t>
            </a:r>
            <a:endParaRPr lang="en-US" altLang="zh-CN" sz="1600" kern="0" dirty="0">
              <a:solidFill>
                <a:schemeClr val="bg1"/>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7367337" y="3433672"/>
            <a:ext cx="1907926" cy="527739"/>
          </a:xfrm>
          <a:prstGeom prst="rect">
            <a:avLst/>
          </a:prstGeom>
          <a:noFill/>
        </p:spPr>
        <p:txBody>
          <a:bodyPr wrap="none" lIns="115181" tIns="57590" rIns="115181" bIns="57590">
            <a:spAutoFit/>
          </a:bodyPr>
          <a:lstStyle/>
          <a:p>
            <a:pPr marL="323850" indent="-323850" defTabSz="863600">
              <a:buFont typeface="Arial" panose="020B0604020202020204" pitchFamily="34" charset="0"/>
              <a:buChar char="•"/>
              <a:defRPr/>
            </a:pPr>
            <a:r>
              <a:rPr lang="zh-CN" altLang="en-US" sz="1300" kern="0" dirty="0">
                <a:solidFill>
                  <a:schemeClr val="bg1"/>
                </a:solidFill>
                <a:latin typeface="微软雅黑" panose="020B0503020204020204" pitchFamily="34" charset="-122"/>
                <a:ea typeface="微软雅黑" panose="020B0503020204020204" pitchFamily="34" charset="-122"/>
              </a:rPr>
              <a:t>点击此处输入文字</a:t>
            </a:r>
            <a:endParaRPr lang="en-US" altLang="zh-CN" sz="1300" kern="0" dirty="0">
              <a:solidFill>
                <a:schemeClr val="bg1"/>
              </a:solidFill>
              <a:latin typeface="微软雅黑" panose="020B0503020204020204" pitchFamily="34" charset="-122"/>
              <a:ea typeface="微软雅黑" panose="020B0503020204020204" pitchFamily="34" charset="-122"/>
            </a:endParaRPr>
          </a:p>
          <a:p>
            <a:pPr marL="323850" indent="-323850" defTabSz="863600">
              <a:buFont typeface="Arial" panose="020B0604020202020204" pitchFamily="34" charset="0"/>
              <a:buChar char="•"/>
              <a:defRPr/>
            </a:pPr>
            <a:r>
              <a:rPr lang="zh-CN" altLang="en-US" sz="1300" kern="0" dirty="0">
                <a:solidFill>
                  <a:schemeClr val="bg1"/>
                </a:solidFill>
                <a:latin typeface="微软雅黑" panose="020B0503020204020204" pitchFamily="34" charset="-122"/>
                <a:ea typeface="微软雅黑" panose="020B0503020204020204" pitchFamily="34" charset="-122"/>
              </a:rPr>
              <a:t>点击此处输入文字</a:t>
            </a:r>
            <a:endParaRPr lang="en-US" altLang="zh-CN" sz="1300" kern="0"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2241864" y="3091288"/>
            <a:ext cx="1828861" cy="2331897"/>
            <a:chOff x="1187450" y="2349500"/>
            <a:chExt cx="1944688" cy="2447925"/>
          </a:xfrm>
        </p:grpSpPr>
        <p:sp>
          <p:nvSpPr>
            <p:cNvPr id="13" name="椭圆​​ 2"/>
            <p:cNvSpPr/>
            <p:nvPr/>
          </p:nvSpPr>
          <p:spPr>
            <a:xfrm>
              <a:off x="1187450" y="2349500"/>
              <a:ext cx="1944688" cy="2447925"/>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900" dirty="0">
                <a:solidFill>
                  <a:schemeClr val="bg1"/>
                </a:solidFill>
                <a:latin typeface="微软雅黑" panose="020B0503020204020204" pitchFamily="34" charset="-122"/>
                <a:ea typeface="微软雅黑" panose="020B0503020204020204" pitchFamily="34" charset="-122"/>
              </a:endParaRPr>
            </a:p>
          </p:txBody>
        </p:sp>
        <p:sp>
          <p:nvSpPr>
            <p:cNvPr id="14" name="矩形​​ 16"/>
            <p:cNvSpPr>
              <a:spLocks noChangeArrowheads="1"/>
            </p:cNvSpPr>
            <p:nvPr/>
          </p:nvSpPr>
          <p:spPr bwMode="auto">
            <a:xfrm>
              <a:off x="1762919" y="2960688"/>
              <a:ext cx="850899" cy="613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点击录</a:t>
              </a:r>
              <a:endParaRPr lang="en-US" altLang="zh-CN" sz="16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zh-CN" altLang="en-US" sz="16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入内容</a:t>
              </a:r>
            </a:p>
          </p:txBody>
        </p:sp>
      </p:grpSp>
      <p:grpSp>
        <p:nvGrpSpPr>
          <p:cNvPr id="15" name="组合 14"/>
          <p:cNvGrpSpPr/>
          <p:nvPr/>
        </p:nvGrpSpPr>
        <p:grpSpPr>
          <a:xfrm>
            <a:off x="4560413" y="2735911"/>
            <a:ext cx="1354103" cy="1726995"/>
            <a:chOff x="3652838" y="1976438"/>
            <a:chExt cx="1439862" cy="1812925"/>
          </a:xfrm>
        </p:grpSpPr>
        <p:sp>
          <p:nvSpPr>
            <p:cNvPr id="16" name="椭圆​​ 2"/>
            <p:cNvSpPr/>
            <p:nvPr/>
          </p:nvSpPr>
          <p:spPr>
            <a:xfrm>
              <a:off x="3652838" y="1976438"/>
              <a:ext cx="1439862" cy="1812925"/>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900">
                <a:solidFill>
                  <a:schemeClr val="bg1"/>
                </a:solidFill>
                <a:latin typeface="微软雅黑" panose="020B0503020204020204" pitchFamily="34" charset="-122"/>
                <a:ea typeface="微软雅黑" panose="020B0503020204020204" pitchFamily="34" charset="-122"/>
              </a:endParaRPr>
            </a:p>
          </p:txBody>
        </p:sp>
        <p:sp>
          <p:nvSpPr>
            <p:cNvPr id="17" name="矩形​​ 17"/>
            <p:cNvSpPr>
              <a:spLocks noChangeArrowheads="1"/>
            </p:cNvSpPr>
            <p:nvPr/>
          </p:nvSpPr>
          <p:spPr bwMode="auto">
            <a:xfrm>
              <a:off x="3955867" y="2420938"/>
              <a:ext cx="809990" cy="5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5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点击录</a:t>
              </a:r>
              <a:endParaRPr lang="en-US" altLang="zh-CN" sz="15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zh-CN" altLang="en-US" sz="15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入内容</a:t>
              </a:r>
            </a:p>
          </p:txBody>
        </p:sp>
      </p:grpSp>
      <p:grpSp>
        <p:nvGrpSpPr>
          <p:cNvPr id="18" name="组合 17"/>
          <p:cNvGrpSpPr/>
          <p:nvPr/>
        </p:nvGrpSpPr>
        <p:grpSpPr>
          <a:xfrm>
            <a:off x="6372852" y="2472778"/>
            <a:ext cx="952501" cy="1214341"/>
            <a:chOff x="5580063" y="1700213"/>
            <a:chExt cx="1012825" cy="1274762"/>
          </a:xfrm>
        </p:grpSpPr>
        <p:sp>
          <p:nvSpPr>
            <p:cNvPr id="19" name="椭圆​​ 2"/>
            <p:cNvSpPr/>
            <p:nvPr/>
          </p:nvSpPr>
          <p:spPr>
            <a:xfrm>
              <a:off x="5580063" y="1700213"/>
              <a:ext cx="1012825" cy="1274762"/>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900">
                <a:solidFill>
                  <a:schemeClr val="bg1"/>
                </a:solidFill>
                <a:latin typeface="微软雅黑" panose="020B0503020204020204" pitchFamily="34" charset="-122"/>
                <a:ea typeface="微软雅黑" panose="020B0503020204020204" pitchFamily="34" charset="-122"/>
              </a:endParaRPr>
            </a:p>
          </p:txBody>
        </p:sp>
        <p:sp>
          <p:nvSpPr>
            <p:cNvPr id="20" name="矩形​​ 18"/>
            <p:cNvSpPr>
              <a:spLocks noChangeArrowheads="1"/>
            </p:cNvSpPr>
            <p:nvPr/>
          </p:nvSpPr>
          <p:spPr bwMode="auto">
            <a:xfrm>
              <a:off x="5721597" y="1951038"/>
              <a:ext cx="728173" cy="51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点击录</a:t>
              </a:r>
              <a:endParaRPr lang="en-US" altLang="zh-CN" sz="13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zh-CN" altLang="en-US" sz="13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入内容</a:t>
              </a:r>
            </a:p>
          </p:txBody>
        </p:sp>
      </p:grpSp>
      <p:sp>
        <p:nvSpPr>
          <p:cNvPr id="21" name="椭圆​​ 10"/>
          <p:cNvSpPr/>
          <p:nvPr/>
        </p:nvSpPr>
        <p:spPr>
          <a:xfrm>
            <a:off x="7978474" y="3148016"/>
            <a:ext cx="677116" cy="90349"/>
          </a:xfrm>
          <a:prstGeom prst="ellipse">
            <a:avLst/>
          </a:prstGeom>
          <a:solidFill>
            <a:srgbClr val="E5FFFE">
              <a:alpha val="83000"/>
            </a:srgbClr>
          </a:solidFill>
          <a:ln>
            <a:noFill/>
          </a:ln>
          <a:effectLst>
            <a:glow rad="787400">
              <a:schemeClr val="accent5">
                <a:satMod val="175000"/>
                <a:alpha val="51000"/>
              </a:schemeClr>
            </a:glow>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85" tIns="43193" rIns="86385" bIns="43193" numCol="1" spcCol="0" rtlCol="0" fromWordArt="0" anchor="ctr" anchorCtr="0" forceAA="0" compatLnSpc="1">
            <a:noAutofit/>
          </a:bodyPr>
          <a:lstStyle/>
          <a:p>
            <a:pPr algn="ctr"/>
            <a:endParaRPr lang="zh-CN" altLang="en-US" sz="1900">
              <a:solidFill>
                <a:schemeClr val="bg1"/>
              </a:solidFill>
              <a:latin typeface="微软雅黑" panose="020B0503020204020204" pitchFamily="34" charset="-122"/>
              <a:ea typeface="微软雅黑" panose="020B0503020204020204" pitchFamily="34" charset="-122"/>
            </a:endParaRPr>
          </a:p>
        </p:txBody>
      </p:sp>
      <p:sp>
        <p:nvSpPr>
          <p:cNvPr id="22" name="TextBox 21"/>
          <p:cNvSpPr txBox="1"/>
          <p:nvPr/>
        </p:nvSpPr>
        <p:spPr>
          <a:xfrm>
            <a:off x="8837402" y="2905935"/>
            <a:ext cx="1907926" cy="527739"/>
          </a:xfrm>
          <a:prstGeom prst="rect">
            <a:avLst/>
          </a:prstGeom>
          <a:noFill/>
        </p:spPr>
        <p:txBody>
          <a:bodyPr wrap="none" lIns="115181" tIns="57590" rIns="115181" bIns="57590">
            <a:spAutoFit/>
          </a:bodyPr>
          <a:lstStyle/>
          <a:p>
            <a:pPr marL="323850" indent="-323850" defTabSz="863600">
              <a:buFont typeface="Arial" panose="020B0604020202020204" pitchFamily="34" charset="0"/>
              <a:buChar char="•"/>
              <a:defRPr/>
            </a:pPr>
            <a:r>
              <a:rPr lang="zh-CN" altLang="en-US" sz="1300" kern="0" dirty="0">
                <a:solidFill>
                  <a:schemeClr val="bg1"/>
                </a:solidFill>
                <a:latin typeface="微软雅黑" panose="020B0503020204020204" pitchFamily="34" charset="-122"/>
                <a:ea typeface="微软雅黑" panose="020B0503020204020204" pitchFamily="34" charset="-122"/>
              </a:rPr>
              <a:t>点击此处输入文字</a:t>
            </a:r>
            <a:endParaRPr lang="en-US" altLang="zh-CN" sz="1300" kern="0" dirty="0">
              <a:solidFill>
                <a:schemeClr val="bg1"/>
              </a:solidFill>
              <a:latin typeface="微软雅黑" panose="020B0503020204020204" pitchFamily="34" charset="-122"/>
              <a:ea typeface="微软雅黑" panose="020B0503020204020204" pitchFamily="34" charset="-122"/>
            </a:endParaRPr>
          </a:p>
          <a:p>
            <a:pPr marL="323850" indent="-323850" defTabSz="863600">
              <a:buFont typeface="Arial" panose="020B0604020202020204" pitchFamily="34" charset="0"/>
              <a:buChar char="•"/>
              <a:defRPr/>
            </a:pPr>
            <a:r>
              <a:rPr lang="zh-CN" altLang="en-US" sz="1300" kern="0" dirty="0">
                <a:solidFill>
                  <a:schemeClr val="bg1"/>
                </a:solidFill>
                <a:latin typeface="微软雅黑" panose="020B0503020204020204" pitchFamily="34" charset="-122"/>
                <a:ea typeface="微软雅黑" panose="020B0503020204020204" pitchFamily="34" charset="-122"/>
              </a:rPr>
              <a:t>点击此处输入文字</a:t>
            </a:r>
            <a:endParaRPr lang="en-US" altLang="zh-CN" sz="1300" kern="0" dirty="0">
              <a:solidFill>
                <a:schemeClr val="bg1"/>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7842917" y="1945038"/>
            <a:ext cx="952501" cy="1214341"/>
            <a:chOff x="5580063" y="1700213"/>
            <a:chExt cx="1012825" cy="1274762"/>
          </a:xfrm>
        </p:grpSpPr>
        <p:sp>
          <p:nvSpPr>
            <p:cNvPr id="24" name="椭圆​​ 2"/>
            <p:cNvSpPr/>
            <p:nvPr/>
          </p:nvSpPr>
          <p:spPr>
            <a:xfrm>
              <a:off x="5580063" y="1700213"/>
              <a:ext cx="1012825" cy="1274762"/>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900">
                <a:solidFill>
                  <a:schemeClr val="bg1"/>
                </a:solidFill>
                <a:latin typeface="微软雅黑" panose="020B0503020204020204" pitchFamily="34" charset="-122"/>
                <a:ea typeface="微软雅黑" panose="020B0503020204020204" pitchFamily="34" charset="-122"/>
              </a:endParaRPr>
            </a:p>
          </p:txBody>
        </p:sp>
        <p:sp>
          <p:nvSpPr>
            <p:cNvPr id="25" name="矩形​​ 18"/>
            <p:cNvSpPr>
              <a:spLocks noChangeArrowheads="1"/>
            </p:cNvSpPr>
            <p:nvPr/>
          </p:nvSpPr>
          <p:spPr bwMode="auto">
            <a:xfrm>
              <a:off x="5721597" y="1951038"/>
              <a:ext cx="728173" cy="51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3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点击录</a:t>
              </a:r>
              <a:endParaRPr lang="en-US" altLang="zh-CN" sz="13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a:r>
                <a:rPr lang="zh-CN" altLang="en-US" sz="13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rPr>
                <a:t>入内容</a:t>
              </a:r>
            </a:p>
          </p:txBody>
        </p:sp>
      </p:grpSp>
    </p:spTree>
  </p:cSld>
  <p:clrMapOvr>
    <a:masterClrMapping/>
  </p:clrMapOvr>
  <mc:AlternateContent xmlns:mc="http://schemas.openxmlformats.org/markup-compatibility/2006" xmlns:p14="http://schemas.microsoft.com/office/powerpoint/2010/main">
    <mc:Choice Requires="p14">
      <p:transition spd="med" p14:dur="700" advTm="7835">
        <p:fade/>
      </p:transition>
    </mc:Choice>
    <mc:Fallback xmlns="">
      <p:transition spd="med" advTm="78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00" fill="hold"/>
                                        <p:tgtEl>
                                          <p:spTgt spid="29"/>
                                        </p:tgtEl>
                                        <p:attrNameLst>
                                          <p:attrName>ppt_w</p:attrName>
                                        </p:attrNameLst>
                                      </p:cBhvr>
                                      <p:tavLst>
                                        <p:tav tm="0">
                                          <p:val>
                                            <p:fltVal val="0"/>
                                          </p:val>
                                        </p:tav>
                                        <p:tav tm="100000">
                                          <p:val>
                                            <p:strVal val="#ppt_w"/>
                                          </p:val>
                                        </p:tav>
                                      </p:tavLst>
                                    </p:anim>
                                    <p:anim calcmode="lin" valueType="num">
                                      <p:cBhvr>
                                        <p:cTn id="8" dur="300" fill="hold"/>
                                        <p:tgtEl>
                                          <p:spTgt spid="29"/>
                                        </p:tgtEl>
                                        <p:attrNameLst>
                                          <p:attrName>ppt_h</p:attrName>
                                        </p:attrNameLst>
                                      </p:cBhvr>
                                      <p:tavLst>
                                        <p:tav tm="0">
                                          <p:val>
                                            <p:fltVal val="0"/>
                                          </p:val>
                                        </p:tav>
                                        <p:tav tm="100000">
                                          <p:val>
                                            <p:strVal val="#ppt_h"/>
                                          </p:val>
                                        </p:tav>
                                      </p:tavLst>
                                    </p:anim>
                                    <p:anim calcmode="lin" valueType="num">
                                      <p:cBhvr>
                                        <p:cTn id="9" dur="300" fill="hold"/>
                                        <p:tgtEl>
                                          <p:spTgt spid="29"/>
                                        </p:tgtEl>
                                        <p:attrNameLst>
                                          <p:attrName>style.rotation</p:attrName>
                                        </p:attrNameLst>
                                      </p:cBhvr>
                                      <p:tavLst>
                                        <p:tav tm="0">
                                          <p:val>
                                            <p:fltVal val="90"/>
                                          </p:val>
                                        </p:tav>
                                        <p:tav tm="100000">
                                          <p:val>
                                            <p:fltVal val="0"/>
                                          </p:val>
                                        </p:tav>
                                      </p:tavLst>
                                    </p:anim>
                                    <p:animEffect transition="in" filter="fade">
                                      <p:cBhvr>
                                        <p:cTn id="10" dur="3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300" fill="hold"/>
                                        <p:tgtEl>
                                          <p:spTgt spid="30"/>
                                        </p:tgtEl>
                                        <p:attrNameLst>
                                          <p:attrName>ppt_w</p:attrName>
                                        </p:attrNameLst>
                                      </p:cBhvr>
                                      <p:tavLst>
                                        <p:tav tm="0">
                                          <p:val>
                                            <p:fltVal val="0"/>
                                          </p:val>
                                        </p:tav>
                                        <p:tav tm="100000">
                                          <p:val>
                                            <p:strVal val="#ppt_w"/>
                                          </p:val>
                                        </p:tav>
                                      </p:tavLst>
                                    </p:anim>
                                    <p:anim calcmode="lin" valueType="num">
                                      <p:cBhvr>
                                        <p:cTn id="14" dur="300" fill="hold"/>
                                        <p:tgtEl>
                                          <p:spTgt spid="30"/>
                                        </p:tgtEl>
                                        <p:attrNameLst>
                                          <p:attrName>ppt_h</p:attrName>
                                        </p:attrNameLst>
                                      </p:cBhvr>
                                      <p:tavLst>
                                        <p:tav tm="0">
                                          <p:val>
                                            <p:fltVal val="0"/>
                                          </p:val>
                                        </p:tav>
                                        <p:tav tm="100000">
                                          <p:val>
                                            <p:strVal val="#ppt_h"/>
                                          </p:val>
                                        </p:tav>
                                      </p:tavLst>
                                    </p:anim>
                                    <p:anim calcmode="lin" valueType="num">
                                      <p:cBhvr>
                                        <p:cTn id="15" dur="300" fill="hold"/>
                                        <p:tgtEl>
                                          <p:spTgt spid="30"/>
                                        </p:tgtEl>
                                        <p:attrNameLst>
                                          <p:attrName>style.rotation</p:attrName>
                                        </p:attrNameLst>
                                      </p:cBhvr>
                                      <p:tavLst>
                                        <p:tav tm="0">
                                          <p:val>
                                            <p:fltVal val="90"/>
                                          </p:val>
                                        </p:tav>
                                        <p:tav tm="100000">
                                          <p:val>
                                            <p:fltVal val="0"/>
                                          </p:val>
                                        </p:tav>
                                      </p:tavLst>
                                    </p:anim>
                                    <p:animEffect transition="in" filter="fade">
                                      <p:cBhvr>
                                        <p:cTn id="16" dur="3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300"/>
                                        <p:tgtEl>
                                          <p:spTgt spid="31"/>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 calcmode="lin" valueType="num">
                                      <p:cBhvr>
                                        <p:cTn id="22" dur="3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3" dur="300" fill="hold"/>
                                        <p:tgtEl>
                                          <p:spTgt spid="32"/>
                                        </p:tgtEl>
                                        <p:attrNameLst>
                                          <p:attrName>ppt_y</p:attrName>
                                        </p:attrNameLst>
                                      </p:cBhvr>
                                      <p:tavLst>
                                        <p:tav tm="0">
                                          <p:val>
                                            <p:strVal val="#ppt_y"/>
                                          </p:val>
                                        </p:tav>
                                        <p:tav tm="100000">
                                          <p:val>
                                            <p:strVal val="#ppt_y"/>
                                          </p:val>
                                        </p:tav>
                                      </p:tavLst>
                                    </p:anim>
                                    <p:anim calcmode="lin" valueType="num">
                                      <p:cBhvr>
                                        <p:cTn id="24" dur="3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5" dur="3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300" tmFilter="0,0; .5, 1; 1, 1"/>
                                        <p:tgtEl>
                                          <p:spTgt spid="32"/>
                                        </p:tgtEl>
                                      </p:cBhvr>
                                    </p:animEffect>
                                  </p:childTnLst>
                                </p:cTn>
                              </p:par>
                            </p:childTnLst>
                          </p:cTn>
                        </p:par>
                        <p:par>
                          <p:cTn id="27" fill="hold">
                            <p:stCondLst>
                              <p:cond delay="0"/>
                            </p:stCondLst>
                            <p:childTnLst>
                              <p:par>
                                <p:cTn id="28" presetID="10" presetClass="entr" presetSubtype="0" fill="hold" grpId="0"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500"/>
                            </p:stCondLst>
                            <p:childTnLst>
                              <p:par>
                                <p:cTn id="32" presetID="47" presetClass="entr" presetSubtype="0" fill="hold"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anim calcmode="lin" valueType="num">
                                      <p:cBhvr>
                                        <p:cTn id="35" dur="500" fill="hold"/>
                                        <p:tgtEl>
                                          <p:spTgt spid="12"/>
                                        </p:tgtEl>
                                        <p:attrNameLst>
                                          <p:attrName>ppt_x</p:attrName>
                                        </p:attrNameLst>
                                      </p:cBhvr>
                                      <p:tavLst>
                                        <p:tav tm="0">
                                          <p:val>
                                            <p:strVal val="#ppt_x"/>
                                          </p:val>
                                        </p:tav>
                                        <p:tav tm="100000">
                                          <p:val>
                                            <p:strVal val="#ppt_x"/>
                                          </p:val>
                                        </p:tav>
                                      </p:tavLst>
                                    </p:anim>
                                    <p:anim calcmode="lin" valueType="num">
                                      <p:cBhvr>
                                        <p:cTn id="36" dur="500" fill="hold"/>
                                        <p:tgtEl>
                                          <p:spTgt spid="12"/>
                                        </p:tgtEl>
                                        <p:attrNameLst>
                                          <p:attrName>ppt_y</p:attrName>
                                        </p:attrNameLst>
                                      </p:cBhvr>
                                      <p:tavLst>
                                        <p:tav tm="0">
                                          <p:val>
                                            <p:strVal val="#ppt_y-.1"/>
                                          </p:val>
                                        </p:tav>
                                        <p:tav tm="100000">
                                          <p:val>
                                            <p:strVal val="#ppt_y"/>
                                          </p:val>
                                        </p:tav>
                                      </p:tavLst>
                                    </p:anim>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left)">
                                      <p:cBhvr>
                                        <p:cTn id="40" dur="500"/>
                                        <p:tgtEl>
                                          <p:spTgt spid="10"/>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par>
                          <p:cTn id="45" fill="hold">
                            <p:stCondLst>
                              <p:cond delay="2000"/>
                            </p:stCondLst>
                            <p:childTnLst>
                              <p:par>
                                <p:cTn id="46" presetID="47" presetClass="entr" presetSubtype="0"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anim calcmode="lin" valueType="num">
                                      <p:cBhvr>
                                        <p:cTn id="49" dur="500" fill="hold"/>
                                        <p:tgtEl>
                                          <p:spTgt spid="15"/>
                                        </p:tgtEl>
                                        <p:attrNameLst>
                                          <p:attrName>ppt_x</p:attrName>
                                        </p:attrNameLst>
                                      </p:cBhvr>
                                      <p:tavLst>
                                        <p:tav tm="0">
                                          <p:val>
                                            <p:strVal val="#ppt_x"/>
                                          </p:val>
                                        </p:tav>
                                        <p:tav tm="100000">
                                          <p:val>
                                            <p:strVal val="#ppt_x"/>
                                          </p:val>
                                        </p:tav>
                                      </p:tavLst>
                                    </p:anim>
                                    <p:anim calcmode="lin" valueType="num">
                                      <p:cBhvr>
                                        <p:cTn id="50" dur="500" fill="hold"/>
                                        <p:tgtEl>
                                          <p:spTgt spid="15"/>
                                        </p:tgtEl>
                                        <p:attrNameLst>
                                          <p:attrName>ppt_y</p:attrName>
                                        </p:attrNameLst>
                                      </p:cBhvr>
                                      <p:tavLst>
                                        <p:tav tm="0">
                                          <p:val>
                                            <p:strVal val="#ppt_y-.1"/>
                                          </p:val>
                                        </p:tav>
                                        <p:tav tm="100000">
                                          <p:val>
                                            <p:strVal val="#ppt_y"/>
                                          </p:val>
                                        </p:tav>
                                      </p:tavLst>
                                    </p:anim>
                                  </p:childTnLst>
                                </p:cTn>
                              </p:par>
                            </p:childTnLst>
                          </p:cTn>
                        </p:par>
                        <p:par>
                          <p:cTn id="51" fill="hold">
                            <p:stCondLst>
                              <p:cond delay="2500"/>
                            </p:stCondLst>
                            <p:childTnLst>
                              <p:par>
                                <p:cTn id="52" presetID="22" presetClass="entr" presetSubtype="8" fill="hold" grpId="0" nodeType="after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left)">
                                      <p:cBhvr>
                                        <p:cTn id="54" dur="500"/>
                                        <p:tgtEl>
                                          <p:spTgt spid="9"/>
                                        </p:tgtEl>
                                      </p:cBhvr>
                                    </p:animEffect>
                                  </p:childTnLst>
                                </p:cTn>
                              </p:par>
                            </p:childTnLst>
                          </p:cTn>
                        </p:par>
                        <p:par>
                          <p:cTn id="55" fill="hold">
                            <p:stCondLst>
                              <p:cond delay="3000"/>
                            </p:stCondLst>
                            <p:childTnLst>
                              <p:par>
                                <p:cTn id="56" presetID="10"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par>
                          <p:cTn id="59" fill="hold">
                            <p:stCondLst>
                              <p:cond delay="3500"/>
                            </p:stCondLst>
                            <p:childTnLst>
                              <p:par>
                                <p:cTn id="60" presetID="47" presetClass="entr" presetSubtype="0" fill="hold"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anim calcmode="lin" valueType="num">
                                      <p:cBhvr>
                                        <p:cTn id="63" dur="500" fill="hold"/>
                                        <p:tgtEl>
                                          <p:spTgt spid="18"/>
                                        </p:tgtEl>
                                        <p:attrNameLst>
                                          <p:attrName>ppt_x</p:attrName>
                                        </p:attrNameLst>
                                      </p:cBhvr>
                                      <p:tavLst>
                                        <p:tav tm="0">
                                          <p:val>
                                            <p:strVal val="#ppt_x"/>
                                          </p:val>
                                        </p:tav>
                                        <p:tav tm="100000">
                                          <p:val>
                                            <p:strVal val="#ppt_x"/>
                                          </p:val>
                                        </p:tav>
                                      </p:tavLst>
                                    </p:anim>
                                    <p:anim calcmode="lin" valueType="num">
                                      <p:cBhvr>
                                        <p:cTn id="64" dur="500" fill="hold"/>
                                        <p:tgtEl>
                                          <p:spTgt spid="18"/>
                                        </p:tgtEl>
                                        <p:attrNameLst>
                                          <p:attrName>ppt_y</p:attrName>
                                        </p:attrNameLst>
                                      </p:cBhvr>
                                      <p:tavLst>
                                        <p:tav tm="0">
                                          <p:val>
                                            <p:strVal val="#ppt_y-.1"/>
                                          </p:val>
                                        </p:tav>
                                        <p:tav tm="100000">
                                          <p:val>
                                            <p:strVal val="#ppt_y"/>
                                          </p:val>
                                        </p:tav>
                                      </p:tavLst>
                                    </p:anim>
                                  </p:childTnLst>
                                </p:cTn>
                              </p:par>
                            </p:childTnLst>
                          </p:cTn>
                        </p:par>
                        <p:par>
                          <p:cTn id="65" fill="hold">
                            <p:stCondLst>
                              <p:cond delay="4000"/>
                            </p:stCondLst>
                            <p:childTnLst>
                              <p:par>
                                <p:cTn id="66" presetID="22" presetClass="entr" presetSubtype="8"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left)">
                                      <p:cBhvr>
                                        <p:cTn id="68" dur="500"/>
                                        <p:tgtEl>
                                          <p:spTgt spid="11"/>
                                        </p:tgtEl>
                                      </p:cBhvr>
                                    </p:animEffect>
                                  </p:childTnLst>
                                </p:cTn>
                              </p:par>
                            </p:childTnLst>
                          </p:cTn>
                        </p:par>
                        <p:par>
                          <p:cTn id="69" fill="hold">
                            <p:stCondLst>
                              <p:cond delay="4500"/>
                            </p:stCondLst>
                            <p:childTnLst>
                              <p:par>
                                <p:cTn id="70" presetID="10" presetClass="entr" presetSubtype="0" fill="hold" grpId="0" nodeType="afterEffect">
                                  <p:stCondLst>
                                    <p:cond delay="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childTnLst>
                          </p:cTn>
                        </p:par>
                        <p:par>
                          <p:cTn id="73" fill="hold">
                            <p:stCondLst>
                              <p:cond delay="5000"/>
                            </p:stCondLst>
                            <p:childTnLst>
                              <p:par>
                                <p:cTn id="74" presetID="47" presetClass="entr" presetSubtype="0" fill="hold" nodeType="after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anim calcmode="lin" valueType="num">
                                      <p:cBhvr>
                                        <p:cTn id="77" dur="500" fill="hold"/>
                                        <p:tgtEl>
                                          <p:spTgt spid="23"/>
                                        </p:tgtEl>
                                        <p:attrNameLst>
                                          <p:attrName>ppt_x</p:attrName>
                                        </p:attrNameLst>
                                      </p:cBhvr>
                                      <p:tavLst>
                                        <p:tav tm="0">
                                          <p:val>
                                            <p:strVal val="#ppt_x"/>
                                          </p:val>
                                        </p:tav>
                                        <p:tav tm="100000">
                                          <p:val>
                                            <p:strVal val="#ppt_x"/>
                                          </p:val>
                                        </p:tav>
                                      </p:tavLst>
                                    </p:anim>
                                    <p:anim calcmode="lin" valueType="num">
                                      <p:cBhvr>
                                        <p:cTn id="78" dur="500" fill="hold"/>
                                        <p:tgtEl>
                                          <p:spTgt spid="23"/>
                                        </p:tgtEl>
                                        <p:attrNameLst>
                                          <p:attrName>ppt_y</p:attrName>
                                        </p:attrNameLst>
                                      </p:cBhvr>
                                      <p:tavLst>
                                        <p:tav tm="0">
                                          <p:val>
                                            <p:strVal val="#ppt_y-.1"/>
                                          </p:val>
                                        </p:tav>
                                        <p:tav tm="100000">
                                          <p:val>
                                            <p:strVal val="#ppt_y"/>
                                          </p:val>
                                        </p:tav>
                                      </p:tavLst>
                                    </p:anim>
                                  </p:childTnLst>
                                </p:cTn>
                              </p:par>
                            </p:childTnLst>
                          </p:cTn>
                        </p:par>
                        <p:par>
                          <p:cTn id="79" fill="hold">
                            <p:stCondLst>
                              <p:cond delay="5500"/>
                            </p:stCondLst>
                            <p:childTnLst>
                              <p:par>
                                <p:cTn id="80" presetID="22" presetClass="entr" presetSubtype="8" fill="hold" grpId="0" nodeType="after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wipe(left)">
                                      <p:cBhvr>
                                        <p:cTn id="8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6" grpId="0" animBg="1"/>
      <p:bldP spid="7" grpId="0" animBg="1"/>
      <p:bldP spid="8" grpId="0" animBg="1"/>
      <p:bldP spid="9" grpId="0"/>
      <p:bldP spid="10" grpId="0"/>
      <p:bldP spid="11" grpId="0"/>
      <p:bldP spid="21" grpId="0" animBg="1"/>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1461" y="248293"/>
            <a:ext cx="451461" cy="457300"/>
          </a:xfrm>
          <a:prstGeom prst="rect">
            <a:avLst/>
          </a:prstGeom>
          <a:no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p>
        </p:txBody>
      </p:sp>
      <p:sp>
        <p:nvSpPr>
          <p:cNvPr id="30" name="矩形 29"/>
          <p:cNvSpPr/>
          <p:nvPr/>
        </p:nvSpPr>
        <p:spPr>
          <a:xfrm>
            <a:off x="671085" y="435044"/>
            <a:ext cx="363968" cy="368675"/>
          </a:xfrm>
          <a:prstGeom prst="rect">
            <a:avLst/>
          </a:prstGeom>
          <a:gradFill>
            <a:gsLst>
              <a:gs pos="42510">
                <a:srgbClr val="CCECFF">
                  <a:alpha val="64000"/>
                </a:srgbClr>
              </a:gs>
              <a:gs pos="100000">
                <a:srgbClr val="66CCFF"/>
              </a:gs>
            </a:gsLst>
            <a:lin ang="5400000" scaled="0"/>
          </a:gra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31" name="直接连接符 30"/>
          <p:cNvCxnSpPr/>
          <p:nvPr/>
        </p:nvCxnSpPr>
        <p:spPr>
          <a:xfrm>
            <a:off x="1125345" y="772921"/>
            <a:ext cx="10476566" cy="0"/>
          </a:xfrm>
          <a:prstGeom prst="line">
            <a:avLst/>
          </a:prstGeom>
          <a:ln w="15875">
            <a:solidFill>
              <a:srgbClr val="CCECFF"/>
            </a:solidFill>
          </a:ln>
        </p:spPr>
        <p:style>
          <a:lnRef idx="1">
            <a:schemeClr val="accent1"/>
          </a:lnRef>
          <a:fillRef idx="0">
            <a:schemeClr val="accent1"/>
          </a:fillRef>
          <a:effectRef idx="0">
            <a:schemeClr val="accent1"/>
          </a:effectRef>
          <a:fontRef idx="minor">
            <a:schemeClr val="tx1"/>
          </a:fontRef>
        </p:style>
      </p:cxnSp>
      <p:sp>
        <p:nvSpPr>
          <p:cNvPr id="32" name="标题 1"/>
          <p:cNvSpPr txBox="1"/>
          <p:nvPr/>
        </p:nvSpPr>
        <p:spPr>
          <a:xfrm>
            <a:off x="1398892" y="261620"/>
            <a:ext cx="10319252" cy="718353"/>
          </a:xfrm>
          <a:prstGeom prst="rect">
            <a:avLst/>
          </a:prstGeom>
        </p:spPr>
        <p:txBody>
          <a:bodyPr lIns="115181" tIns="57590" rIns="115181" bIns="57590"/>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800" b="1" dirty="0">
                <a:solidFill>
                  <a:srgbClr val="CCECFF"/>
                </a:solidFill>
              </a:rPr>
              <a:t>单击添加标题（文字可以编辑</a:t>
            </a:r>
            <a:r>
              <a:rPr lang="zh-CN" altLang="en-US" sz="1800" b="1" dirty="0">
                <a:blipFill>
                  <a:blip r:embed="rId3"/>
                  <a:tile tx="0" ty="0" sx="100000" sy="100000" flip="none" algn="tl"/>
                </a:blipFill>
              </a:rPr>
              <a:t>）</a:t>
            </a:r>
          </a:p>
        </p:txBody>
      </p:sp>
      <p:grpSp>
        <p:nvGrpSpPr>
          <p:cNvPr id="26" name="组合 25"/>
          <p:cNvGrpSpPr/>
          <p:nvPr/>
        </p:nvGrpSpPr>
        <p:grpSpPr>
          <a:xfrm>
            <a:off x="3510142" y="1595961"/>
            <a:ext cx="1625260" cy="1646278"/>
            <a:chOff x="4067944" y="1340768"/>
            <a:chExt cx="1368152" cy="1368152"/>
          </a:xfrm>
        </p:grpSpPr>
        <p:sp>
          <p:nvSpPr>
            <p:cNvPr id="27" name="椭圆 26"/>
            <p:cNvSpPr/>
            <p:nvPr/>
          </p:nvSpPr>
          <p:spPr>
            <a:xfrm>
              <a:off x="4067944" y="1340768"/>
              <a:ext cx="1368152" cy="1368152"/>
            </a:xfrm>
            <a:prstGeom prst="ellipse">
              <a:avLst/>
            </a:prstGeom>
            <a:noFill/>
            <a:ln w="12700">
              <a:gradFill flip="none" rotWithShape="1">
                <a:gsLst>
                  <a:gs pos="100000">
                    <a:srgbClr val="B4DAF1"/>
                  </a:gs>
                  <a:gs pos="0">
                    <a:srgbClr val="398EB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28" name="TextBox 27"/>
            <p:cNvSpPr txBox="1"/>
            <p:nvPr/>
          </p:nvSpPr>
          <p:spPr>
            <a:xfrm>
              <a:off x="4117359" y="1737682"/>
              <a:ext cx="1174723" cy="511560"/>
            </a:xfrm>
            <a:prstGeom prst="rect">
              <a:avLst/>
            </a:prstGeom>
            <a:noFill/>
            <a:ln w="12700">
              <a:noFill/>
            </a:ln>
          </p:spPr>
          <p:txBody>
            <a:bodyPr wrap="square" rtlCol="0">
              <a:spAutoFit/>
            </a:bodyPr>
            <a:lstStyle/>
            <a:p>
              <a:pPr algn="ctr"/>
              <a:r>
                <a:rPr lang="zh-CN" altLang="en-US" sz="3400" b="1" dirty="0">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rPr>
                <a:t>文本</a:t>
              </a:r>
            </a:p>
          </p:txBody>
        </p:sp>
      </p:grpSp>
      <p:grpSp>
        <p:nvGrpSpPr>
          <p:cNvPr id="33" name="组合 32"/>
          <p:cNvGrpSpPr/>
          <p:nvPr/>
        </p:nvGrpSpPr>
        <p:grpSpPr>
          <a:xfrm>
            <a:off x="6702224" y="1733151"/>
            <a:ext cx="1625260" cy="1646278"/>
            <a:chOff x="3635896" y="3429000"/>
            <a:chExt cx="1368152" cy="1368152"/>
          </a:xfrm>
        </p:grpSpPr>
        <p:sp>
          <p:nvSpPr>
            <p:cNvPr id="34" name="椭圆 33"/>
            <p:cNvSpPr/>
            <p:nvPr/>
          </p:nvSpPr>
          <p:spPr>
            <a:xfrm>
              <a:off x="3635896" y="3429000"/>
              <a:ext cx="1368152" cy="1368152"/>
            </a:xfrm>
            <a:prstGeom prst="ellipse">
              <a:avLst/>
            </a:prstGeom>
            <a:noFill/>
            <a:ln w="12700">
              <a:gradFill flip="none" rotWithShape="1">
                <a:gsLst>
                  <a:gs pos="100000">
                    <a:srgbClr val="B4DAF1"/>
                  </a:gs>
                  <a:gs pos="0">
                    <a:srgbClr val="398EB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5" name="TextBox 34"/>
            <p:cNvSpPr txBox="1"/>
            <p:nvPr/>
          </p:nvSpPr>
          <p:spPr>
            <a:xfrm>
              <a:off x="3708180" y="3824173"/>
              <a:ext cx="1174723" cy="511560"/>
            </a:xfrm>
            <a:prstGeom prst="rect">
              <a:avLst/>
            </a:prstGeom>
            <a:noFill/>
            <a:ln w="12700">
              <a:noFill/>
            </a:ln>
          </p:spPr>
          <p:txBody>
            <a:bodyPr wrap="square" rtlCol="0">
              <a:spAutoFit/>
            </a:bodyPr>
            <a:lstStyle/>
            <a:p>
              <a:pPr algn="ctr"/>
              <a:r>
                <a:rPr lang="zh-CN" altLang="en-US" sz="3400" b="1" dirty="0">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rPr>
                <a:t>文本</a:t>
              </a:r>
            </a:p>
          </p:txBody>
        </p:sp>
      </p:grpSp>
      <p:grpSp>
        <p:nvGrpSpPr>
          <p:cNvPr id="36" name="组合 35"/>
          <p:cNvGrpSpPr/>
          <p:nvPr/>
        </p:nvGrpSpPr>
        <p:grpSpPr>
          <a:xfrm>
            <a:off x="5009245" y="4402301"/>
            <a:ext cx="1625260" cy="1646278"/>
            <a:chOff x="5076056" y="5085184"/>
            <a:chExt cx="1368152" cy="1368152"/>
          </a:xfrm>
        </p:grpSpPr>
        <p:sp>
          <p:nvSpPr>
            <p:cNvPr id="37" name="椭圆 36"/>
            <p:cNvSpPr/>
            <p:nvPr/>
          </p:nvSpPr>
          <p:spPr>
            <a:xfrm>
              <a:off x="5076056" y="5085184"/>
              <a:ext cx="1368152" cy="1368152"/>
            </a:xfrm>
            <a:prstGeom prst="ellipse">
              <a:avLst/>
            </a:prstGeom>
            <a:noFill/>
            <a:ln w="12700">
              <a:gradFill flip="none" rotWithShape="1">
                <a:gsLst>
                  <a:gs pos="100000">
                    <a:srgbClr val="B4DAF1"/>
                  </a:gs>
                  <a:gs pos="0">
                    <a:srgbClr val="398EB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pitchFamily="34" charset="-122"/>
                <a:ea typeface="微软雅黑" panose="020B0503020204020204" pitchFamily="34" charset="-122"/>
              </a:endParaRPr>
            </a:p>
          </p:txBody>
        </p:sp>
        <p:sp>
          <p:nvSpPr>
            <p:cNvPr id="38" name="TextBox 37"/>
            <p:cNvSpPr txBox="1"/>
            <p:nvPr/>
          </p:nvSpPr>
          <p:spPr>
            <a:xfrm>
              <a:off x="5172771" y="5446094"/>
              <a:ext cx="1174723" cy="511560"/>
            </a:xfrm>
            <a:prstGeom prst="rect">
              <a:avLst/>
            </a:prstGeom>
            <a:noFill/>
            <a:ln w="12700">
              <a:noFill/>
            </a:ln>
          </p:spPr>
          <p:txBody>
            <a:bodyPr wrap="square" rtlCol="0">
              <a:spAutoFit/>
            </a:bodyPr>
            <a:lstStyle/>
            <a:p>
              <a:pPr algn="ctr"/>
              <a:r>
                <a:rPr lang="zh-CN" altLang="en-US" sz="3400" b="1" dirty="0">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rPr>
                <a:t>文本</a:t>
              </a:r>
            </a:p>
          </p:txBody>
        </p:sp>
      </p:grpSp>
      <p:sp>
        <p:nvSpPr>
          <p:cNvPr id="39" name="右箭头 38"/>
          <p:cNvSpPr/>
          <p:nvPr/>
        </p:nvSpPr>
        <p:spPr>
          <a:xfrm>
            <a:off x="5483279" y="2130715"/>
            <a:ext cx="1015787" cy="633259"/>
          </a:xfrm>
          <a:prstGeom prst="rightArrow">
            <a:avLst>
              <a:gd name="adj1" fmla="val 50000"/>
              <a:gd name="adj2" fmla="val 65135"/>
            </a:avLst>
          </a:prstGeom>
          <a:solidFill>
            <a:srgbClr val="E5FFFE">
              <a:alpha val="83000"/>
            </a:srgbClr>
          </a:solidFill>
          <a:ln>
            <a:noFill/>
          </a:ln>
          <a:effectLst>
            <a:glow rad="787400">
              <a:schemeClr val="accent5">
                <a:satMod val="175000"/>
                <a:alpha val="51000"/>
              </a:schemeClr>
            </a:glow>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85" tIns="43193" rIns="86385" bIns="43193" numCol="1" spcCol="0" rtlCol="0" fromWordArt="0" anchor="ctr" anchorCtr="0" forceAA="0" compatLnSpc="1">
            <a:noAutofit/>
          </a:bodyPr>
          <a:lstStyle/>
          <a:p>
            <a:pPr algn="ctr"/>
            <a:endParaRPr lang="zh-CN" altLang="en-US" sz="1900">
              <a:solidFill>
                <a:srgbClr val="07405E"/>
              </a:solidFill>
              <a:latin typeface="微软雅黑" panose="020B0503020204020204" pitchFamily="34" charset="-122"/>
              <a:ea typeface="微软雅黑" panose="020B0503020204020204" pitchFamily="34" charset="-122"/>
            </a:endParaRPr>
          </a:p>
        </p:txBody>
      </p:sp>
      <p:sp>
        <p:nvSpPr>
          <p:cNvPr id="40" name="右箭头 39"/>
          <p:cNvSpPr/>
          <p:nvPr/>
        </p:nvSpPr>
        <p:spPr>
          <a:xfrm rot="7728064">
            <a:off x="6455512" y="3640014"/>
            <a:ext cx="1028924" cy="625174"/>
          </a:xfrm>
          <a:prstGeom prst="rightArrow">
            <a:avLst>
              <a:gd name="adj1" fmla="val 50000"/>
              <a:gd name="adj2" fmla="val 65135"/>
            </a:avLst>
          </a:prstGeom>
          <a:solidFill>
            <a:srgbClr val="E5FFFE">
              <a:alpha val="83000"/>
            </a:srgbClr>
          </a:solidFill>
          <a:ln>
            <a:noFill/>
          </a:ln>
          <a:effectLst>
            <a:glow rad="787400">
              <a:schemeClr val="accent5">
                <a:satMod val="175000"/>
                <a:alpha val="51000"/>
              </a:schemeClr>
            </a:glow>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85" tIns="43193" rIns="86385" bIns="43193" numCol="1" spcCol="0" rtlCol="0" fromWordArt="0" anchor="ctr" anchorCtr="0" forceAA="0" compatLnSpc="1">
            <a:noAutofit/>
          </a:bodyPr>
          <a:lstStyle/>
          <a:p>
            <a:pPr algn="ctr"/>
            <a:endParaRPr lang="zh-CN" altLang="en-US" sz="1900">
              <a:solidFill>
                <a:srgbClr val="07405E"/>
              </a:solidFill>
              <a:latin typeface="微软雅黑" panose="020B0503020204020204" pitchFamily="34" charset="-122"/>
              <a:ea typeface="微软雅黑" panose="020B0503020204020204" pitchFamily="34" charset="-122"/>
            </a:endParaRPr>
          </a:p>
        </p:txBody>
      </p:sp>
      <p:sp>
        <p:nvSpPr>
          <p:cNvPr id="41" name="右箭头 40"/>
          <p:cNvSpPr/>
          <p:nvPr/>
        </p:nvSpPr>
        <p:spPr>
          <a:xfrm rot="14214660">
            <a:off x="4299671" y="3612061"/>
            <a:ext cx="1028924" cy="625174"/>
          </a:xfrm>
          <a:prstGeom prst="rightArrow">
            <a:avLst>
              <a:gd name="adj1" fmla="val 50000"/>
              <a:gd name="adj2" fmla="val 65135"/>
            </a:avLst>
          </a:prstGeom>
          <a:solidFill>
            <a:srgbClr val="E5FFFE">
              <a:alpha val="83000"/>
            </a:srgbClr>
          </a:solidFill>
          <a:ln>
            <a:noFill/>
          </a:ln>
          <a:effectLst>
            <a:glow rad="787400">
              <a:schemeClr val="accent5">
                <a:satMod val="175000"/>
                <a:alpha val="51000"/>
              </a:schemeClr>
            </a:glow>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85" tIns="43193" rIns="86385" bIns="43193" numCol="1" spcCol="0" rtlCol="0" fromWordArt="0" anchor="ctr" anchorCtr="0" forceAA="0" compatLnSpc="1">
            <a:noAutofit/>
          </a:bodyPr>
          <a:lstStyle/>
          <a:p>
            <a:pPr algn="ctr"/>
            <a:endParaRPr lang="zh-CN" altLang="en-US" sz="1900">
              <a:solidFill>
                <a:srgbClr val="07405E"/>
              </a:solidFill>
              <a:latin typeface="微软雅黑" panose="020B0503020204020204" pitchFamily="34" charset="-122"/>
              <a:ea typeface="微软雅黑" panose="020B0503020204020204" pitchFamily="34" charset="-122"/>
            </a:endParaRPr>
          </a:p>
        </p:txBody>
      </p:sp>
      <p:sp>
        <p:nvSpPr>
          <p:cNvPr id="42" name="TextBox 10"/>
          <p:cNvSpPr txBox="1"/>
          <p:nvPr/>
        </p:nvSpPr>
        <p:spPr>
          <a:xfrm>
            <a:off x="8183574" y="5141318"/>
            <a:ext cx="2201099" cy="608747"/>
          </a:xfrm>
          <a:prstGeom prst="rect">
            <a:avLst/>
          </a:prstGeom>
          <a:noFill/>
        </p:spPr>
        <p:txBody>
          <a:bodyPr wrap="none" lIns="115181" tIns="57590" rIns="115181" bIns="57590">
            <a:spAutoFit/>
          </a:bodyPr>
          <a:lstStyle/>
          <a:p>
            <a:pPr marL="323850" indent="-323850" defTabSz="863600">
              <a:buFont typeface="Arial" panose="020B0604020202020204" pitchFamily="34" charset="0"/>
              <a:buChar char="•"/>
              <a:defRPr/>
            </a:pPr>
            <a:r>
              <a:rPr lang="zh-CN" altLang="en-US" sz="1600" kern="0" dirty="0">
                <a:solidFill>
                  <a:schemeClr val="bg1"/>
                </a:solidFill>
                <a:latin typeface="微软雅黑" panose="020B0503020204020204" pitchFamily="34" charset="-122"/>
                <a:ea typeface="微软雅黑" panose="020B0503020204020204" pitchFamily="34" charset="-122"/>
              </a:rPr>
              <a:t>点击此处输入文字</a:t>
            </a:r>
            <a:endParaRPr lang="en-US" altLang="zh-CN" sz="1600" kern="0" dirty="0">
              <a:solidFill>
                <a:schemeClr val="bg1"/>
              </a:solidFill>
              <a:latin typeface="微软雅黑" panose="020B0503020204020204" pitchFamily="34" charset="-122"/>
              <a:ea typeface="微软雅黑" panose="020B0503020204020204" pitchFamily="34" charset="-122"/>
            </a:endParaRPr>
          </a:p>
          <a:p>
            <a:pPr marL="323850" indent="-323850" defTabSz="863600">
              <a:buFont typeface="Arial" panose="020B0604020202020204" pitchFamily="34" charset="0"/>
              <a:buChar char="•"/>
              <a:defRPr/>
            </a:pPr>
            <a:r>
              <a:rPr lang="zh-CN" altLang="en-US" sz="1600" kern="0" dirty="0">
                <a:solidFill>
                  <a:schemeClr val="bg1"/>
                </a:solidFill>
                <a:latin typeface="微软雅黑" panose="020B0503020204020204" pitchFamily="34" charset="-122"/>
                <a:ea typeface="微软雅黑" panose="020B0503020204020204" pitchFamily="34" charset="-122"/>
              </a:rPr>
              <a:t>点击此处输入文字</a:t>
            </a:r>
            <a:endParaRPr lang="en-US" altLang="zh-CN" sz="1600" kern="0" dirty="0">
              <a:solidFill>
                <a:schemeClr val="bg1"/>
              </a:solidFill>
              <a:latin typeface="微软雅黑" panose="020B0503020204020204" pitchFamily="34" charset="-122"/>
              <a:ea typeface="微软雅黑" panose="020B0503020204020204" pitchFamily="34" charset="-122"/>
            </a:endParaRPr>
          </a:p>
        </p:txBody>
      </p:sp>
      <p:sp>
        <p:nvSpPr>
          <p:cNvPr id="43" name="TextBox 10"/>
          <p:cNvSpPr txBox="1"/>
          <p:nvPr/>
        </p:nvSpPr>
        <p:spPr>
          <a:xfrm>
            <a:off x="1409952" y="5141315"/>
            <a:ext cx="2201099" cy="608747"/>
          </a:xfrm>
          <a:prstGeom prst="rect">
            <a:avLst/>
          </a:prstGeom>
          <a:noFill/>
        </p:spPr>
        <p:txBody>
          <a:bodyPr wrap="none" lIns="115181" tIns="57590" rIns="115181" bIns="57590">
            <a:spAutoFit/>
          </a:bodyPr>
          <a:lstStyle/>
          <a:p>
            <a:pPr marL="323850" indent="-323850" defTabSz="863600">
              <a:buFont typeface="Arial" panose="020B0604020202020204" pitchFamily="34" charset="0"/>
              <a:buChar char="•"/>
              <a:defRPr/>
            </a:pPr>
            <a:r>
              <a:rPr lang="zh-CN" altLang="en-US" sz="1600" kern="0" dirty="0">
                <a:solidFill>
                  <a:schemeClr val="bg1"/>
                </a:solidFill>
                <a:latin typeface="微软雅黑" panose="020B0503020204020204" pitchFamily="34" charset="-122"/>
                <a:ea typeface="微软雅黑" panose="020B0503020204020204" pitchFamily="34" charset="-122"/>
              </a:rPr>
              <a:t>点击此处输入文字</a:t>
            </a:r>
            <a:endParaRPr lang="en-US" altLang="zh-CN" sz="1600" kern="0" dirty="0">
              <a:solidFill>
                <a:schemeClr val="bg1"/>
              </a:solidFill>
              <a:latin typeface="微软雅黑" panose="020B0503020204020204" pitchFamily="34" charset="-122"/>
              <a:ea typeface="微软雅黑" panose="020B0503020204020204" pitchFamily="34" charset="-122"/>
            </a:endParaRPr>
          </a:p>
          <a:p>
            <a:pPr marL="323850" indent="-323850" defTabSz="863600">
              <a:buFont typeface="Arial" panose="020B0604020202020204" pitchFamily="34" charset="0"/>
              <a:buChar char="•"/>
              <a:defRPr/>
            </a:pPr>
            <a:r>
              <a:rPr lang="zh-CN" altLang="en-US" sz="1600" kern="0" dirty="0">
                <a:solidFill>
                  <a:schemeClr val="bg1"/>
                </a:solidFill>
                <a:latin typeface="微软雅黑" panose="020B0503020204020204" pitchFamily="34" charset="-122"/>
                <a:ea typeface="微软雅黑" panose="020B0503020204020204" pitchFamily="34" charset="-122"/>
              </a:rPr>
              <a:t>点击此处输入文字</a:t>
            </a:r>
            <a:endParaRPr lang="en-US" altLang="zh-CN" sz="1600" kern="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4858">
        <p:fade/>
      </p:transition>
    </mc:Choice>
    <mc:Fallback xmlns="">
      <p:transition spd="med" advTm="485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00" fill="hold"/>
                                        <p:tgtEl>
                                          <p:spTgt spid="29"/>
                                        </p:tgtEl>
                                        <p:attrNameLst>
                                          <p:attrName>ppt_w</p:attrName>
                                        </p:attrNameLst>
                                      </p:cBhvr>
                                      <p:tavLst>
                                        <p:tav tm="0">
                                          <p:val>
                                            <p:fltVal val="0"/>
                                          </p:val>
                                        </p:tav>
                                        <p:tav tm="100000">
                                          <p:val>
                                            <p:strVal val="#ppt_w"/>
                                          </p:val>
                                        </p:tav>
                                      </p:tavLst>
                                    </p:anim>
                                    <p:anim calcmode="lin" valueType="num">
                                      <p:cBhvr>
                                        <p:cTn id="8" dur="300" fill="hold"/>
                                        <p:tgtEl>
                                          <p:spTgt spid="29"/>
                                        </p:tgtEl>
                                        <p:attrNameLst>
                                          <p:attrName>ppt_h</p:attrName>
                                        </p:attrNameLst>
                                      </p:cBhvr>
                                      <p:tavLst>
                                        <p:tav tm="0">
                                          <p:val>
                                            <p:fltVal val="0"/>
                                          </p:val>
                                        </p:tav>
                                        <p:tav tm="100000">
                                          <p:val>
                                            <p:strVal val="#ppt_h"/>
                                          </p:val>
                                        </p:tav>
                                      </p:tavLst>
                                    </p:anim>
                                    <p:anim calcmode="lin" valueType="num">
                                      <p:cBhvr>
                                        <p:cTn id="9" dur="300" fill="hold"/>
                                        <p:tgtEl>
                                          <p:spTgt spid="29"/>
                                        </p:tgtEl>
                                        <p:attrNameLst>
                                          <p:attrName>style.rotation</p:attrName>
                                        </p:attrNameLst>
                                      </p:cBhvr>
                                      <p:tavLst>
                                        <p:tav tm="0">
                                          <p:val>
                                            <p:fltVal val="90"/>
                                          </p:val>
                                        </p:tav>
                                        <p:tav tm="100000">
                                          <p:val>
                                            <p:fltVal val="0"/>
                                          </p:val>
                                        </p:tav>
                                      </p:tavLst>
                                    </p:anim>
                                    <p:animEffect transition="in" filter="fade">
                                      <p:cBhvr>
                                        <p:cTn id="10" dur="3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300" fill="hold"/>
                                        <p:tgtEl>
                                          <p:spTgt spid="30"/>
                                        </p:tgtEl>
                                        <p:attrNameLst>
                                          <p:attrName>ppt_w</p:attrName>
                                        </p:attrNameLst>
                                      </p:cBhvr>
                                      <p:tavLst>
                                        <p:tav tm="0">
                                          <p:val>
                                            <p:fltVal val="0"/>
                                          </p:val>
                                        </p:tav>
                                        <p:tav tm="100000">
                                          <p:val>
                                            <p:strVal val="#ppt_w"/>
                                          </p:val>
                                        </p:tav>
                                      </p:tavLst>
                                    </p:anim>
                                    <p:anim calcmode="lin" valueType="num">
                                      <p:cBhvr>
                                        <p:cTn id="14" dur="300" fill="hold"/>
                                        <p:tgtEl>
                                          <p:spTgt spid="30"/>
                                        </p:tgtEl>
                                        <p:attrNameLst>
                                          <p:attrName>ppt_h</p:attrName>
                                        </p:attrNameLst>
                                      </p:cBhvr>
                                      <p:tavLst>
                                        <p:tav tm="0">
                                          <p:val>
                                            <p:fltVal val="0"/>
                                          </p:val>
                                        </p:tav>
                                        <p:tav tm="100000">
                                          <p:val>
                                            <p:strVal val="#ppt_h"/>
                                          </p:val>
                                        </p:tav>
                                      </p:tavLst>
                                    </p:anim>
                                    <p:anim calcmode="lin" valueType="num">
                                      <p:cBhvr>
                                        <p:cTn id="15" dur="300" fill="hold"/>
                                        <p:tgtEl>
                                          <p:spTgt spid="30"/>
                                        </p:tgtEl>
                                        <p:attrNameLst>
                                          <p:attrName>style.rotation</p:attrName>
                                        </p:attrNameLst>
                                      </p:cBhvr>
                                      <p:tavLst>
                                        <p:tav tm="0">
                                          <p:val>
                                            <p:fltVal val="90"/>
                                          </p:val>
                                        </p:tav>
                                        <p:tav tm="100000">
                                          <p:val>
                                            <p:fltVal val="0"/>
                                          </p:val>
                                        </p:tav>
                                      </p:tavLst>
                                    </p:anim>
                                    <p:animEffect transition="in" filter="fade">
                                      <p:cBhvr>
                                        <p:cTn id="16" dur="3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300"/>
                                        <p:tgtEl>
                                          <p:spTgt spid="31"/>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 calcmode="lin" valueType="num">
                                      <p:cBhvr>
                                        <p:cTn id="22" dur="3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3" dur="300" fill="hold"/>
                                        <p:tgtEl>
                                          <p:spTgt spid="32"/>
                                        </p:tgtEl>
                                        <p:attrNameLst>
                                          <p:attrName>ppt_y</p:attrName>
                                        </p:attrNameLst>
                                      </p:cBhvr>
                                      <p:tavLst>
                                        <p:tav tm="0">
                                          <p:val>
                                            <p:strVal val="#ppt_y"/>
                                          </p:val>
                                        </p:tav>
                                        <p:tav tm="100000">
                                          <p:val>
                                            <p:strVal val="#ppt_y"/>
                                          </p:val>
                                        </p:tav>
                                      </p:tavLst>
                                    </p:anim>
                                    <p:anim calcmode="lin" valueType="num">
                                      <p:cBhvr>
                                        <p:cTn id="24" dur="3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5" dur="3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300" tmFilter="0,0; .5, 1; 1, 1"/>
                                        <p:tgtEl>
                                          <p:spTgt spid="32"/>
                                        </p:tgtEl>
                                      </p:cBhvr>
                                    </p:animEffect>
                                  </p:childTnLst>
                                </p:cTn>
                              </p:par>
                            </p:childTnLst>
                          </p:cTn>
                        </p:par>
                        <p:par>
                          <p:cTn id="27" fill="hold">
                            <p:stCondLst>
                              <p:cond delay="0"/>
                            </p:stCondLst>
                            <p:childTnLst>
                              <p:par>
                                <p:cTn id="28" presetID="10" presetClass="entr" presetSubtype="0"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500"/>
                                        <p:tgtEl>
                                          <p:spTgt spid="33"/>
                                        </p:tgtEl>
                                      </p:cBhvr>
                                    </p:animEffect>
                                  </p:childTnLst>
                                </p:cTn>
                              </p:par>
                            </p:childTnLst>
                          </p:cTn>
                        </p:par>
                        <p:par>
                          <p:cTn id="39" fill="hold">
                            <p:stCondLst>
                              <p:cond delay="1500"/>
                            </p:stCondLst>
                            <p:childTnLst>
                              <p:par>
                                <p:cTn id="40" presetID="22" presetClass="entr" presetSubtype="1" fill="hold" grpId="0" nodeType="after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wipe(up)">
                                      <p:cBhvr>
                                        <p:cTn id="42" dur="500"/>
                                        <p:tgtEl>
                                          <p:spTgt spid="40"/>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childTnLst>
                          </p:cTn>
                        </p:par>
                        <p:par>
                          <p:cTn id="47" fill="hold">
                            <p:stCondLst>
                              <p:cond delay="2500"/>
                            </p:stCondLst>
                            <p:childTnLst>
                              <p:par>
                                <p:cTn id="48" presetID="22" presetClass="entr" presetSubtype="4" fill="hold" grpId="0" nodeType="after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down)">
                                      <p:cBhvr>
                                        <p:cTn id="50" dur="500"/>
                                        <p:tgtEl>
                                          <p:spTgt spid="41"/>
                                        </p:tgtEl>
                                      </p:cBhvr>
                                    </p:animEffect>
                                  </p:childTnLst>
                                </p:cTn>
                              </p:par>
                            </p:childTnLst>
                          </p:cTn>
                        </p:par>
                        <p:par>
                          <p:cTn id="51" fill="hold">
                            <p:stCondLst>
                              <p:cond delay="3000"/>
                            </p:stCondLst>
                            <p:childTnLst>
                              <p:par>
                                <p:cTn id="52" presetID="22" presetClass="entr" presetSubtype="8" fill="hold" grpId="0"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wipe(left)">
                                      <p:cBhvr>
                                        <p:cTn id="54" dur="500"/>
                                        <p:tgtEl>
                                          <p:spTgt spid="43"/>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left)">
                                      <p:cBhvr>
                                        <p:cTn id="5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39" grpId="0" animBg="1"/>
      <p:bldP spid="40" grpId="0" animBg="1"/>
      <p:bldP spid="41" grpId="0" animBg="1"/>
      <p:bldP spid="42" grpId="0"/>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1461" y="248293"/>
            <a:ext cx="451461" cy="457300"/>
          </a:xfrm>
          <a:prstGeom prst="rect">
            <a:avLst/>
          </a:prstGeom>
          <a:no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p>
        </p:txBody>
      </p:sp>
      <p:sp>
        <p:nvSpPr>
          <p:cNvPr id="30" name="矩形 29"/>
          <p:cNvSpPr/>
          <p:nvPr/>
        </p:nvSpPr>
        <p:spPr>
          <a:xfrm>
            <a:off x="671085" y="435044"/>
            <a:ext cx="363968" cy="368675"/>
          </a:xfrm>
          <a:prstGeom prst="rect">
            <a:avLst/>
          </a:prstGeom>
          <a:gradFill>
            <a:gsLst>
              <a:gs pos="42510">
                <a:srgbClr val="CCECFF">
                  <a:alpha val="64000"/>
                </a:srgbClr>
              </a:gs>
              <a:gs pos="100000">
                <a:srgbClr val="66CCFF"/>
              </a:gs>
            </a:gsLst>
            <a:lin ang="5400000" scaled="0"/>
          </a:gra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31" name="直接连接符 30"/>
          <p:cNvCxnSpPr/>
          <p:nvPr/>
        </p:nvCxnSpPr>
        <p:spPr>
          <a:xfrm>
            <a:off x="1125345" y="772921"/>
            <a:ext cx="10476566" cy="0"/>
          </a:xfrm>
          <a:prstGeom prst="line">
            <a:avLst/>
          </a:prstGeom>
          <a:ln w="15875">
            <a:solidFill>
              <a:srgbClr val="CCECFF"/>
            </a:solidFill>
          </a:ln>
        </p:spPr>
        <p:style>
          <a:lnRef idx="1">
            <a:schemeClr val="accent1"/>
          </a:lnRef>
          <a:fillRef idx="0">
            <a:schemeClr val="accent1"/>
          </a:fillRef>
          <a:effectRef idx="0">
            <a:schemeClr val="accent1"/>
          </a:effectRef>
          <a:fontRef idx="minor">
            <a:schemeClr val="tx1"/>
          </a:fontRef>
        </p:style>
      </p:cxnSp>
      <p:sp>
        <p:nvSpPr>
          <p:cNvPr id="32" name="标题 1"/>
          <p:cNvSpPr txBox="1"/>
          <p:nvPr/>
        </p:nvSpPr>
        <p:spPr>
          <a:xfrm>
            <a:off x="1398892" y="261620"/>
            <a:ext cx="10319252" cy="718353"/>
          </a:xfrm>
          <a:prstGeom prst="rect">
            <a:avLst/>
          </a:prstGeom>
        </p:spPr>
        <p:txBody>
          <a:bodyPr lIns="115181" tIns="57590" rIns="115181" bIns="57590"/>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800" b="1" dirty="0">
                <a:solidFill>
                  <a:srgbClr val="CCECFF"/>
                </a:solidFill>
              </a:rPr>
              <a:t>单击添加标题（文字可以编辑</a:t>
            </a:r>
            <a:r>
              <a:rPr lang="zh-CN" altLang="en-US" sz="1800" b="1" dirty="0">
                <a:blipFill>
                  <a:blip r:embed="rId3"/>
                  <a:tile tx="0" ty="0" sx="100000" sy="100000" flip="none" algn="tl"/>
                </a:blipFill>
              </a:rPr>
              <a:t>）</a:t>
            </a:r>
          </a:p>
        </p:txBody>
      </p:sp>
      <p:cxnSp>
        <p:nvCxnSpPr>
          <p:cNvPr id="26" name="直接连接符 25"/>
          <p:cNvCxnSpPr/>
          <p:nvPr/>
        </p:nvCxnSpPr>
        <p:spPr>
          <a:xfrm>
            <a:off x="2260028" y="2226499"/>
            <a:ext cx="8736908" cy="0"/>
          </a:xfrm>
          <a:prstGeom prst="line">
            <a:avLst/>
          </a:prstGeom>
          <a:ln>
            <a:solidFill>
              <a:srgbClr val="CCECFF"/>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2260028" y="2670152"/>
            <a:ext cx="8736908" cy="0"/>
          </a:xfrm>
          <a:prstGeom prst="line">
            <a:avLst/>
          </a:prstGeom>
          <a:ln>
            <a:solidFill>
              <a:srgbClr val="CCECFF"/>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260028" y="3113804"/>
            <a:ext cx="8736908" cy="0"/>
          </a:xfrm>
          <a:prstGeom prst="line">
            <a:avLst/>
          </a:prstGeom>
          <a:ln>
            <a:solidFill>
              <a:srgbClr val="CCECFF"/>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2260028" y="3557456"/>
            <a:ext cx="8736908" cy="0"/>
          </a:xfrm>
          <a:prstGeom prst="line">
            <a:avLst/>
          </a:prstGeom>
          <a:ln>
            <a:solidFill>
              <a:srgbClr val="CCECFF"/>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2260028" y="4001108"/>
            <a:ext cx="8736908" cy="0"/>
          </a:xfrm>
          <a:prstGeom prst="line">
            <a:avLst/>
          </a:prstGeom>
          <a:ln>
            <a:solidFill>
              <a:srgbClr val="CCECFF"/>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260028" y="4444761"/>
            <a:ext cx="8736908" cy="0"/>
          </a:xfrm>
          <a:prstGeom prst="line">
            <a:avLst/>
          </a:prstGeom>
          <a:ln>
            <a:solidFill>
              <a:srgbClr val="CCECFF"/>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2260028" y="4888413"/>
            <a:ext cx="8736908" cy="0"/>
          </a:xfrm>
          <a:prstGeom prst="line">
            <a:avLst/>
          </a:prstGeom>
          <a:ln>
            <a:solidFill>
              <a:srgbClr val="CCECFF"/>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58514" y="5332067"/>
            <a:ext cx="10338420" cy="0"/>
          </a:xfrm>
          <a:prstGeom prst="line">
            <a:avLst/>
          </a:prstGeom>
          <a:ln w="28575">
            <a:solidFill>
              <a:srgbClr val="CCECFF"/>
            </a:solidFill>
          </a:ln>
        </p:spPr>
        <p:style>
          <a:lnRef idx="1">
            <a:schemeClr val="accent1"/>
          </a:lnRef>
          <a:fillRef idx="0">
            <a:schemeClr val="accent1"/>
          </a:fillRef>
          <a:effectRef idx="0">
            <a:schemeClr val="accent1"/>
          </a:effectRef>
          <a:fontRef idx="minor">
            <a:schemeClr val="tx1"/>
          </a:fontRef>
        </p:style>
      </p:cxnSp>
      <p:sp>
        <p:nvSpPr>
          <p:cNvPr id="38" name="Freeform 82"/>
          <p:cNvSpPr/>
          <p:nvPr/>
        </p:nvSpPr>
        <p:spPr bwMode="auto">
          <a:xfrm>
            <a:off x="3503716" y="2400201"/>
            <a:ext cx="1871388" cy="2931856"/>
          </a:xfrm>
          <a:custGeom>
            <a:avLst/>
            <a:gdLst>
              <a:gd name="T0" fmla="*/ 0 w 128"/>
              <a:gd name="T1" fmla="*/ 198 h 198"/>
              <a:gd name="T2" fmla="*/ 128 w 128"/>
              <a:gd name="T3" fmla="*/ 198 h 198"/>
              <a:gd name="T4" fmla="*/ 128 w 128"/>
              <a:gd name="T5" fmla="*/ 0 h 198"/>
              <a:gd name="T6" fmla="*/ 0 w 128"/>
              <a:gd name="T7" fmla="*/ 198 h 198"/>
            </a:gdLst>
            <a:ahLst/>
            <a:cxnLst>
              <a:cxn ang="0">
                <a:pos x="T0" y="T1"/>
              </a:cxn>
              <a:cxn ang="0">
                <a:pos x="T2" y="T3"/>
              </a:cxn>
              <a:cxn ang="0">
                <a:pos x="T4" y="T5"/>
              </a:cxn>
              <a:cxn ang="0">
                <a:pos x="T6" y="T7"/>
              </a:cxn>
            </a:cxnLst>
            <a:rect l="0" t="0" r="r" b="b"/>
            <a:pathLst>
              <a:path w="128" h="198">
                <a:moveTo>
                  <a:pt x="0" y="198"/>
                </a:moveTo>
                <a:lnTo>
                  <a:pt x="128" y="198"/>
                </a:lnTo>
                <a:lnTo>
                  <a:pt x="128" y="0"/>
                </a:lnTo>
                <a:lnTo>
                  <a:pt x="0" y="198"/>
                </a:lnTo>
                <a:close/>
              </a:path>
            </a:pathLst>
          </a:custGeom>
          <a:solidFill>
            <a:srgbClr val="53D2FF">
              <a:alpha val="80000"/>
            </a:srgbClr>
          </a:solidFill>
          <a:ln>
            <a:noFill/>
          </a:ln>
          <a:effectLst>
            <a:outerShdw blurRad="254000" algn="ctr" rotWithShape="0">
              <a:srgbClr val="53D2FF">
                <a:alpha val="80000"/>
              </a:srgbClr>
            </a:outerShdw>
          </a:effectLst>
        </p:spPr>
        <p:txBody>
          <a:bodyPr vert="horz" wrap="square" lIns="86385" tIns="43193" rIns="86385" bIns="43193" numCol="1" anchor="t" anchorCtr="0" compatLnSpc="1"/>
          <a:lstStyle/>
          <a:p>
            <a:endParaRPr lang="zh-CN" altLang="en-US"/>
          </a:p>
        </p:txBody>
      </p:sp>
      <p:sp>
        <p:nvSpPr>
          <p:cNvPr id="39" name="Freeform 83"/>
          <p:cNvSpPr/>
          <p:nvPr/>
        </p:nvSpPr>
        <p:spPr bwMode="auto">
          <a:xfrm>
            <a:off x="4994977" y="3022112"/>
            <a:ext cx="1491262" cy="2309948"/>
          </a:xfrm>
          <a:custGeom>
            <a:avLst/>
            <a:gdLst>
              <a:gd name="T0" fmla="*/ 0 w 102"/>
              <a:gd name="T1" fmla="*/ 156 h 156"/>
              <a:gd name="T2" fmla="*/ 102 w 102"/>
              <a:gd name="T3" fmla="*/ 156 h 156"/>
              <a:gd name="T4" fmla="*/ 102 w 102"/>
              <a:gd name="T5" fmla="*/ 0 h 156"/>
              <a:gd name="T6" fmla="*/ 0 w 102"/>
              <a:gd name="T7" fmla="*/ 156 h 156"/>
            </a:gdLst>
            <a:ahLst/>
            <a:cxnLst>
              <a:cxn ang="0">
                <a:pos x="T0" y="T1"/>
              </a:cxn>
              <a:cxn ang="0">
                <a:pos x="T2" y="T3"/>
              </a:cxn>
              <a:cxn ang="0">
                <a:pos x="T4" y="T5"/>
              </a:cxn>
              <a:cxn ang="0">
                <a:pos x="T6" y="T7"/>
              </a:cxn>
            </a:cxnLst>
            <a:rect l="0" t="0" r="r" b="b"/>
            <a:pathLst>
              <a:path w="102" h="156">
                <a:moveTo>
                  <a:pt x="0" y="156"/>
                </a:moveTo>
                <a:lnTo>
                  <a:pt x="102" y="156"/>
                </a:lnTo>
                <a:lnTo>
                  <a:pt x="102" y="0"/>
                </a:lnTo>
                <a:lnTo>
                  <a:pt x="0" y="156"/>
                </a:lnTo>
                <a:close/>
              </a:path>
            </a:pathLst>
          </a:custGeom>
          <a:solidFill>
            <a:srgbClr val="41A0DA">
              <a:alpha val="80000"/>
            </a:srgbClr>
          </a:solidFill>
          <a:ln>
            <a:noFill/>
          </a:ln>
        </p:spPr>
        <p:txBody>
          <a:bodyPr vert="horz" wrap="square" lIns="86385" tIns="43193" rIns="86385" bIns="43193" numCol="1" anchor="t" anchorCtr="0" compatLnSpc="1"/>
          <a:lstStyle/>
          <a:p>
            <a:endParaRPr lang="zh-CN" altLang="en-US"/>
          </a:p>
        </p:txBody>
      </p:sp>
      <p:sp>
        <p:nvSpPr>
          <p:cNvPr id="40" name="Freeform 84"/>
          <p:cNvSpPr/>
          <p:nvPr/>
        </p:nvSpPr>
        <p:spPr bwMode="auto">
          <a:xfrm>
            <a:off x="6062256" y="2962883"/>
            <a:ext cx="1520502" cy="2369177"/>
          </a:xfrm>
          <a:custGeom>
            <a:avLst/>
            <a:gdLst>
              <a:gd name="T0" fmla="*/ 0 w 104"/>
              <a:gd name="T1" fmla="*/ 160 h 160"/>
              <a:gd name="T2" fmla="*/ 104 w 104"/>
              <a:gd name="T3" fmla="*/ 160 h 160"/>
              <a:gd name="T4" fmla="*/ 104 w 104"/>
              <a:gd name="T5" fmla="*/ 0 h 160"/>
              <a:gd name="T6" fmla="*/ 0 w 104"/>
              <a:gd name="T7" fmla="*/ 160 h 160"/>
            </a:gdLst>
            <a:ahLst/>
            <a:cxnLst>
              <a:cxn ang="0">
                <a:pos x="T0" y="T1"/>
              </a:cxn>
              <a:cxn ang="0">
                <a:pos x="T2" y="T3"/>
              </a:cxn>
              <a:cxn ang="0">
                <a:pos x="T4" y="T5"/>
              </a:cxn>
              <a:cxn ang="0">
                <a:pos x="T6" y="T7"/>
              </a:cxn>
            </a:cxnLst>
            <a:rect l="0" t="0" r="r" b="b"/>
            <a:pathLst>
              <a:path w="104" h="160">
                <a:moveTo>
                  <a:pt x="0" y="160"/>
                </a:moveTo>
                <a:lnTo>
                  <a:pt x="104" y="160"/>
                </a:lnTo>
                <a:lnTo>
                  <a:pt x="104" y="0"/>
                </a:lnTo>
                <a:lnTo>
                  <a:pt x="0" y="160"/>
                </a:lnTo>
                <a:close/>
              </a:path>
            </a:pathLst>
          </a:custGeom>
          <a:solidFill>
            <a:srgbClr val="41A0DA">
              <a:alpha val="60000"/>
            </a:srgbClr>
          </a:solidFill>
          <a:ln>
            <a:noFill/>
          </a:ln>
        </p:spPr>
        <p:txBody>
          <a:bodyPr vert="horz" wrap="square" lIns="86385" tIns="43193" rIns="86385" bIns="43193" numCol="1" anchor="t" anchorCtr="0" compatLnSpc="1"/>
          <a:lstStyle/>
          <a:p>
            <a:endParaRPr lang="zh-CN" altLang="en-US"/>
          </a:p>
        </p:txBody>
      </p:sp>
      <p:sp>
        <p:nvSpPr>
          <p:cNvPr id="41" name="Freeform 85"/>
          <p:cNvSpPr/>
          <p:nvPr/>
        </p:nvSpPr>
        <p:spPr bwMode="auto">
          <a:xfrm>
            <a:off x="7348836" y="3688446"/>
            <a:ext cx="1038039" cy="1643621"/>
          </a:xfrm>
          <a:custGeom>
            <a:avLst/>
            <a:gdLst>
              <a:gd name="T0" fmla="*/ 0 w 71"/>
              <a:gd name="T1" fmla="*/ 111 h 111"/>
              <a:gd name="T2" fmla="*/ 71 w 71"/>
              <a:gd name="T3" fmla="*/ 111 h 111"/>
              <a:gd name="T4" fmla="*/ 71 w 71"/>
              <a:gd name="T5" fmla="*/ 0 h 111"/>
              <a:gd name="T6" fmla="*/ 0 w 71"/>
              <a:gd name="T7" fmla="*/ 111 h 111"/>
            </a:gdLst>
            <a:ahLst/>
            <a:cxnLst>
              <a:cxn ang="0">
                <a:pos x="T0" y="T1"/>
              </a:cxn>
              <a:cxn ang="0">
                <a:pos x="T2" y="T3"/>
              </a:cxn>
              <a:cxn ang="0">
                <a:pos x="T4" y="T5"/>
              </a:cxn>
              <a:cxn ang="0">
                <a:pos x="T6" y="T7"/>
              </a:cxn>
            </a:cxnLst>
            <a:rect l="0" t="0" r="r" b="b"/>
            <a:pathLst>
              <a:path w="71" h="111">
                <a:moveTo>
                  <a:pt x="0" y="111"/>
                </a:moveTo>
                <a:lnTo>
                  <a:pt x="71" y="111"/>
                </a:lnTo>
                <a:lnTo>
                  <a:pt x="71" y="0"/>
                </a:lnTo>
                <a:lnTo>
                  <a:pt x="0" y="111"/>
                </a:lnTo>
                <a:close/>
              </a:path>
            </a:pathLst>
          </a:custGeom>
          <a:solidFill>
            <a:srgbClr val="41A0DA">
              <a:alpha val="40000"/>
            </a:srgbClr>
          </a:solidFill>
          <a:ln>
            <a:noFill/>
          </a:ln>
        </p:spPr>
        <p:txBody>
          <a:bodyPr vert="horz" wrap="square" lIns="86385" tIns="43193" rIns="86385" bIns="43193" numCol="1" anchor="t" anchorCtr="0" compatLnSpc="1"/>
          <a:lstStyle/>
          <a:p>
            <a:endParaRPr lang="zh-CN" altLang="en-US"/>
          </a:p>
        </p:txBody>
      </p:sp>
      <p:sp>
        <p:nvSpPr>
          <p:cNvPr id="42" name="TextBox 41"/>
          <p:cNvSpPr txBox="1"/>
          <p:nvPr/>
        </p:nvSpPr>
        <p:spPr>
          <a:xfrm>
            <a:off x="1515016" y="2528344"/>
            <a:ext cx="713066" cy="364229"/>
          </a:xfrm>
          <a:prstGeom prst="rect">
            <a:avLst/>
          </a:prstGeom>
          <a:noFill/>
        </p:spPr>
        <p:txBody>
          <a:bodyPr wrap="none" lIns="86385" tIns="43193" rIns="86385" bIns="43193" rtlCol="0" anchor="ctr">
            <a:spAutoFit/>
          </a:bodyPr>
          <a:lstStyle/>
          <a:p>
            <a:r>
              <a:rPr lang="en-US" altLang="zh-CN" dirty="0">
                <a:solidFill>
                  <a:srgbClr val="00B0F0"/>
                </a:solidFill>
                <a:latin typeface="微软雅黑" panose="020B0503020204020204" pitchFamily="34" charset="-122"/>
                <a:ea typeface="微软雅黑" panose="020B0503020204020204" pitchFamily="34" charset="-122"/>
              </a:rPr>
              <a:t>2025</a:t>
            </a:r>
            <a:endParaRPr lang="zh-CN" altLang="en-US" dirty="0">
              <a:solidFill>
                <a:srgbClr val="00B0F0"/>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1515016" y="2942768"/>
            <a:ext cx="713066" cy="364229"/>
          </a:xfrm>
          <a:prstGeom prst="rect">
            <a:avLst/>
          </a:prstGeom>
          <a:noFill/>
        </p:spPr>
        <p:txBody>
          <a:bodyPr wrap="none" lIns="86385" tIns="43193" rIns="86385" bIns="43193" rtlCol="0" anchor="ctr">
            <a:spAutoFit/>
          </a:bodyPr>
          <a:lstStyle/>
          <a:p>
            <a:r>
              <a:rPr lang="en-US" altLang="zh-CN" dirty="0">
                <a:solidFill>
                  <a:srgbClr val="00B0F0"/>
                </a:solidFill>
                <a:latin typeface="微软雅黑" panose="020B0503020204020204" pitchFamily="34" charset="-122"/>
                <a:ea typeface="微软雅黑" panose="020B0503020204020204" pitchFamily="34" charset="-122"/>
              </a:rPr>
              <a:t>2024</a:t>
            </a:r>
            <a:endParaRPr lang="zh-CN" altLang="en-US" dirty="0">
              <a:solidFill>
                <a:srgbClr val="00B0F0"/>
              </a:solidFill>
              <a:latin typeface="微软雅黑" panose="020B0503020204020204" pitchFamily="34" charset="-122"/>
              <a:ea typeface="微软雅黑" panose="020B0503020204020204" pitchFamily="34" charset="-122"/>
            </a:endParaRPr>
          </a:p>
        </p:txBody>
      </p:sp>
      <p:sp>
        <p:nvSpPr>
          <p:cNvPr id="44" name="TextBox 43"/>
          <p:cNvSpPr txBox="1"/>
          <p:nvPr/>
        </p:nvSpPr>
        <p:spPr>
          <a:xfrm>
            <a:off x="1515016" y="3386420"/>
            <a:ext cx="713066" cy="364229"/>
          </a:xfrm>
          <a:prstGeom prst="rect">
            <a:avLst/>
          </a:prstGeom>
          <a:noFill/>
        </p:spPr>
        <p:txBody>
          <a:bodyPr wrap="none" lIns="86385" tIns="43193" rIns="86385" bIns="43193" rtlCol="0" anchor="ctr">
            <a:spAutoFit/>
          </a:bodyPr>
          <a:lstStyle/>
          <a:p>
            <a:r>
              <a:rPr lang="en-US" altLang="zh-CN" dirty="0">
                <a:solidFill>
                  <a:srgbClr val="00B0F0"/>
                </a:solidFill>
                <a:latin typeface="微软雅黑" panose="020B0503020204020204" pitchFamily="34" charset="-122"/>
                <a:ea typeface="微软雅黑" panose="020B0503020204020204" pitchFamily="34" charset="-122"/>
              </a:rPr>
              <a:t>2023</a:t>
            </a:r>
            <a:endParaRPr lang="zh-CN" altLang="en-US" dirty="0">
              <a:solidFill>
                <a:srgbClr val="00B0F0"/>
              </a:solidFill>
              <a:latin typeface="微软雅黑" panose="020B0503020204020204" pitchFamily="34" charset="-122"/>
              <a:ea typeface="微软雅黑" panose="020B0503020204020204" pitchFamily="34" charset="-122"/>
            </a:endParaRPr>
          </a:p>
        </p:txBody>
      </p:sp>
      <p:sp>
        <p:nvSpPr>
          <p:cNvPr id="45" name="TextBox 44"/>
          <p:cNvSpPr txBox="1"/>
          <p:nvPr/>
        </p:nvSpPr>
        <p:spPr>
          <a:xfrm>
            <a:off x="1515016" y="3830074"/>
            <a:ext cx="713066" cy="364229"/>
          </a:xfrm>
          <a:prstGeom prst="rect">
            <a:avLst/>
          </a:prstGeom>
          <a:noFill/>
        </p:spPr>
        <p:txBody>
          <a:bodyPr wrap="none" lIns="86385" tIns="43193" rIns="86385" bIns="43193" rtlCol="0" anchor="ctr">
            <a:spAutoFit/>
          </a:bodyPr>
          <a:lstStyle/>
          <a:p>
            <a:r>
              <a:rPr lang="en-US" altLang="zh-CN" dirty="0">
                <a:solidFill>
                  <a:srgbClr val="00B0F0"/>
                </a:solidFill>
                <a:latin typeface="微软雅黑" panose="020B0503020204020204" pitchFamily="34" charset="-122"/>
                <a:ea typeface="微软雅黑" panose="020B0503020204020204" pitchFamily="34" charset="-122"/>
              </a:rPr>
              <a:t>2022</a:t>
            </a:r>
            <a:endParaRPr lang="zh-CN" altLang="en-US" dirty="0">
              <a:solidFill>
                <a:srgbClr val="00B0F0"/>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1515016" y="4273789"/>
            <a:ext cx="713066" cy="364229"/>
          </a:xfrm>
          <a:prstGeom prst="rect">
            <a:avLst/>
          </a:prstGeom>
          <a:noFill/>
        </p:spPr>
        <p:txBody>
          <a:bodyPr wrap="none" lIns="86385" tIns="43193" rIns="86385" bIns="43193" rtlCol="0" anchor="ctr">
            <a:spAutoFit/>
          </a:bodyPr>
          <a:lstStyle/>
          <a:p>
            <a:r>
              <a:rPr lang="en-US" altLang="zh-CN" dirty="0">
                <a:solidFill>
                  <a:srgbClr val="00B0F0"/>
                </a:solidFill>
                <a:latin typeface="微软雅黑" panose="020B0503020204020204" pitchFamily="34" charset="-122"/>
                <a:ea typeface="微软雅黑" panose="020B0503020204020204" pitchFamily="34" charset="-122"/>
              </a:rPr>
              <a:t>2021</a:t>
            </a:r>
            <a:endParaRPr lang="zh-CN" altLang="en-US" dirty="0">
              <a:solidFill>
                <a:srgbClr val="00B0F0"/>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1515016" y="4717377"/>
            <a:ext cx="713066" cy="364229"/>
          </a:xfrm>
          <a:prstGeom prst="rect">
            <a:avLst/>
          </a:prstGeom>
          <a:noFill/>
        </p:spPr>
        <p:txBody>
          <a:bodyPr wrap="none" lIns="86385" tIns="43193" rIns="86385" bIns="43193" rtlCol="0" anchor="ctr">
            <a:spAutoFit/>
          </a:bodyPr>
          <a:lstStyle/>
          <a:p>
            <a:r>
              <a:rPr lang="en-US" altLang="zh-CN" dirty="0">
                <a:solidFill>
                  <a:srgbClr val="00B0F0"/>
                </a:solidFill>
                <a:latin typeface="微软雅黑" panose="020B0503020204020204" pitchFamily="34" charset="-122"/>
                <a:ea typeface="微软雅黑" panose="020B0503020204020204" pitchFamily="34" charset="-122"/>
              </a:rPr>
              <a:t>2020</a:t>
            </a:r>
            <a:endParaRPr lang="zh-CN" altLang="en-US" dirty="0">
              <a:solidFill>
                <a:srgbClr val="00B0F0"/>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1515016" y="2044386"/>
            <a:ext cx="713066" cy="364229"/>
          </a:xfrm>
          <a:prstGeom prst="rect">
            <a:avLst/>
          </a:prstGeom>
          <a:noFill/>
        </p:spPr>
        <p:txBody>
          <a:bodyPr wrap="none" lIns="86385" tIns="43193" rIns="86385" bIns="43193" rtlCol="0" anchor="ctr">
            <a:spAutoFit/>
          </a:bodyPr>
          <a:lstStyle/>
          <a:p>
            <a:r>
              <a:rPr lang="en-US" altLang="zh-CN" dirty="0">
                <a:solidFill>
                  <a:srgbClr val="00B0F0"/>
                </a:solidFill>
                <a:latin typeface="微软雅黑" panose="020B0503020204020204" pitchFamily="34" charset="-122"/>
                <a:ea typeface="微软雅黑" panose="020B0503020204020204" pitchFamily="34" charset="-122"/>
              </a:rPr>
              <a:t>2026</a:t>
            </a:r>
            <a:endParaRPr lang="zh-CN" altLang="en-US" dirty="0">
              <a:solidFill>
                <a:srgbClr val="00B0F0"/>
              </a:solidFill>
              <a:latin typeface="微软雅黑" panose="020B0503020204020204" pitchFamily="34" charset="-122"/>
              <a:ea typeface="微软雅黑" panose="020B0503020204020204" pitchFamily="34" charset="-122"/>
            </a:endParaRPr>
          </a:p>
        </p:txBody>
      </p:sp>
      <p:sp>
        <p:nvSpPr>
          <p:cNvPr id="49" name="椭圆形标注 48"/>
          <p:cNvSpPr/>
          <p:nvPr/>
        </p:nvSpPr>
        <p:spPr>
          <a:xfrm>
            <a:off x="4359595" y="1683638"/>
            <a:ext cx="785005" cy="733896"/>
          </a:xfrm>
          <a:prstGeom prst="wedgeEllipseCallout">
            <a:avLst>
              <a:gd name="adj1" fmla="val 32078"/>
              <a:gd name="adj2" fmla="val 60295"/>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70052" rIns="0" bIns="43193" rtlCol="0" anchor="ctr"/>
          <a:lstStyle/>
          <a:p>
            <a:pPr algn="ctr"/>
            <a:r>
              <a:rPr lang="en-US" altLang="zh-CN" sz="2600">
                <a:latin typeface="UKIJ Qolyazma" pitchFamily="18" charset="0"/>
                <a:ea typeface="UKIJ Qolyazma" pitchFamily="18" charset="0"/>
                <a:cs typeface="UKIJ Qolyazma" pitchFamily="18" charset="0"/>
              </a:rPr>
              <a:t>55</a:t>
            </a:r>
            <a:r>
              <a:rPr lang="en-US" altLang="zh-CN">
                <a:latin typeface="UKIJ Qolyazma" pitchFamily="18" charset="0"/>
                <a:ea typeface="UKIJ Qolyazma" pitchFamily="18" charset="0"/>
                <a:cs typeface="UKIJ Qolyazma" pitchFamily="18" charset="0"/>
              </a:rPr>
              <a:t>%</a:t>
            </a:r>
            <a:endParaRPr lang="zh-CN" altLang="en-US">
              <a:latin typeface="UKIJ Qolyazma" pitchFamily="18" charset="0"/>
              <a:cs typeface="UKIJ Qolyazma" pitchFamily="18" charset="0"/>
            </a:endParaRPr>
          </a:p>
        </p:txBody>
      </p:sp>
      <p:sp>
        <p:nvSpPr>
          <p:cNvPr id="50" name="椭圆形标注 49"/>
          <p:cNvSpPr/>
          <p:nvPr/>
        </p:nvSpPr>
        <p:spPr>
          <a:xfrm>
            <a:off x="5596946" y="2152476"/>
            <a:ext cx="785005" cy="733896"/>
          </a:xfrm>
          <a:prstGeom prst="wedgeEllipseCallout">
            <a:avLst>
              <a:gd name="adj1" fmla="val 32078"/>
              <a:gd name="adj2" fmla="val 60295"/>
            </a:avLst>
          </a:prstGeom>
          <a:solidFill>
            <a:srgbClr val="41A0D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70052" rIns="0" bIns="43193" rtlCol="0" anchor="ctr"/>
          <a:lstStyle/>
          <a:p>
            <a:pPr algn="ctr"/>
            <a:r>
              <a:rPr lang="en-US" altLang="zh-CN" sz="2600">
                <a:latin typeface="UKIJ Qolyazma" pitchFamily="18" charset="0"/>
                <a:ea typeface="UKIJ Qolyazma" pitchFamily="18" charset="0"/>
                <a:cs typeface="UKIJ Qolyazma" pitchFamily="18" charset="0"/>
              </a:rPr>
              <a:t>35</a:t>
            </a:r>
            <a:r>
              <a:rPr lang="en-US" altLang="zh-CN">
                <a:latin typeface="UKIJ Qolyazma" pitchFamily="18" charset="0"/>
                <a:ea typeface="UKIJ Qolyazma" pitchFamily="18" charset="0"/>
                <a:cs typeface="UKIJ Qolyazma" pitchFamily="18" charset="0"/>
              </a:rPr>
              <a:t>%</a:t>
            </a:r>
            <a:endParaRPr lang="zh-CN" altLang="en-US">
              <a:latin typeface="UKIJ Qolyazma" pitchFamily="18" charset="0"/>
              <a:cs typeface="UKIJ Qolyazma" pitchFamily="18" charset="0"/>
            </a:endParaRPr>
          </a:p>
        </p:txBody>
      </p:sp>
      <p:sp>
        <p:nvSpPr>
          <p:cNvPr id="51" name="椭圆形标注 50"/>
          <p:cNvSpPr/>
          <p:nvPr/>
        </p:nvSpPr>
        <p:spPr>
          <a:xfrm>
            <a:off x="6797755" y="1976562"/>
            <a:ext cx="785005" cy="733896"/>
          </a:xfrm>
          <a:prstGeom prst="wedgeEllipseCallout">
            <a:avLst>
              <a:gd name="adj1" fmla="val 32078"/>
              <a:gd name="adj2" fmla="val 60295"/>
            </a:avLst>
          </a:prstGeom>
          <a:solidFill>
            <a:srgbClr val="41A0D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70052" rIns="0" bIns="43193" rtlCol="0" anchor="ctr"/>
          <a:lstStyle/>
          <a:p>
            <a:pPr algn="ctr"/>
            <a:r>
              <a:rPr lang="en-US" altLang="zh-CN" sz="2600">
                <a:latin typeface="UKIJ Qolyazma" pitchFamily="18" charset="0"/>
                <a:ea typeface="UKIJ Qolyazma" pitchFamily="18" charset="0"/>
                <a:cs typeface="UKIJ Qolyazma" pitchFamily="18" charset="0"/>
              </a:rPr>
              <a:t>20</a:t>
            </a:r>
            <a:r>
              <a:rPr lang="en-US" altLang="zh-CN">
                <a:latin typeface="UKIJ Qolyazma" pitchFamily="18" charset="0"/>
                <a:ea typeface="UKIJ Qolyazma" pitchFamily="18" charset="0"/>
                <a:cs typeface="UKIJ Qolyazma" pitchFamily="18" charset="0"/>
              </a:rPr>
              <a:t>%</a:t>
            </a:r>
            <a:endParaRPr lang="zh-CN" altLang="en-US">
              <a:latin typeface="UKIJ Qolyazma" pitchFamily="18" charset="0"/>
              <a:cs typeface="UKIJ Qolyazma" pitchFamily="18" charset="0"/>
            </a:endParaRPr>
          </a:p>
        </p:txBody>
      </p:sp>
      <p:sp>
        <p:nvSpPr>
          <p:cNvPr id="52" name="椭圆形标注 51"/>
          <p:cNvSpPr/>
          <p:nvPr/>
        </p:nvSpPr>
        <p:spPr>
          <a:xfrm>
            <a:off x="7728379" y="2823562"/>
            <a:ext cx="785005" cy="733896"/>
          </a:xfrm>
          <a:prstGeom prst="wedgeEllipseCallout">
            <a:avLst>
              <a:gd name="adj1" fmla="val 32078"/>
              <a:gd name="adj2" fmla="val 60295"/>
            </a:avLst>
          </a:prstGeom>
          <a:solidFill>
            <a:srgbClr val="41A0D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170052" rIns="0" bIns="43193" rtlCol="0" anchor="ctr"/>
          <a:lstStyle/>
          <a:p>
            <a:pPr algn="ctr"/>
            <a:r>
              <a:rPr lang="en-US" altLang="zh-CN" sz="2600">
                <a:solidFill>
                  <a:schemeClr val="bg1"/>
                </a:solidFill>
                <a:latin typeface="UKIJ Qolyazma" pitchFamily="18" charset="0"/>
                <a:ea typeface="UKIJ Qolyazma" pitchFamily="18" charset="0"/>
                <a:cs typeface="UKIJ Qolyazma" pitchFamily="18" charset="0"/>
              </a:rPr>
              <a:t>15</a:t>
            </a:r>
            <a:r>
              <a:rPr lang="en-US" altLang="zh-CN">
                <a:solidFill>
                  <a:schemeClr val="bg1"/>
                </a:solidFill>
                <a:latin typeface="UKIJ Qolyazma" pitchFamily="18" charset="0"/>
                <a:ea typeface="UKIJ Qolyazma" pitchFamily="18" charset="0"/>
                <a:cs typeface="UKIJ Qolyazma" pitchFamily="18" charset="0"/>
              </a:rPr>
              <a:t>%</a:t>
            </a:r>
            <a:endParaRPr lang="zh-CN" altLang="en-US">
              <a:solidFill>
                <a:schemeClr val="bg1"/>
              </a:solidFill>
              <a:latin typeface="UKIJ Qolyazma" pitchFamily="18" charset="0"/>
              <a:cs typeface="UKIJ Qolyazma" pitchFamily="18" charset="0"/>
            </a:endParaRPr>
          </a:p>
        </p:txBody>
      </p:sp>
      <p:sp>
        <p:nvSpPr>
          <p:cNvPr id="53" name="TextBox 52"/>
          <p:cNvSpPr txBox="1"/>
          <p:nvPr/>
        </p:nvSpPr>
        <p:spPr>
          <a:xfrm>
            <a:off x="4095934" y="5486975"/>
            <a:ext cx="656161" cy="381146"/>
          </a:xfrm>
          <a:prstGeom prst="rect">
            <a:avLst/>
          </a:prstGeom>
          <a:noFill/>
        </p:spPr>
        <p:txBody>
          <a:bodyPr wrap="none" lIns="86385" tIns="43193" rIns="86385" bIns="43193" rtlCol="0">
            <a:spAutoFit/>
          </a:bodyPr>
          <a:lstStyle/>
          <a:p>
            <a:pPr algn="ctr"/>
            <a:r>
              <a:rPr lang="zh-CN" altLang="en-US" sz="1900">
                <a:solidFill>
                  <a:srgbClr val="00B0F0"/>
                </a:solidFill>
                <a:latin typeface="微软雅黑" panose="020B0503020204020204" pitchFamily="34" charset="-122"/>
                <a:ea typeface="微软雅黑" panose="020B0503020204020204" pitchFamily="34" charset="-122"/>
                <a:cs typeface="华文黑体" pitchFamily="2" charset="-122"/>
              </a:rPr>
              <a:t>标题</a:t>
            </a:r>
            <a:endParaRPr lang="zh-CN" altLang="en-US" sz="1400">
              <a:solidFill>
                <a:srgbClr val="00B0F0"/>
              </a:solidFill>
              <a:latin typeface="微软雅黑" panose="020B0503020204020204" pitchFamily="34" charset="-122"/>
              <a:ea typeface="微软雅黑" panose="020B0503020204020204" pitchFamily="34" charset="-122"/>
              <a:cs typeface="华文黑体" pitchFamily="2" charset="-122"/>
            </a:endParaRPr>
          </a:p>
        </p:txBody>
      </p:sp>
      <p:sp>
        <p:nvSpPr>
          <p:cNvPr id="54" name="TextBox 53"/>
          <p:cNvSpPr txBox="1"/>
          <p:nvPr/>
        </p:nvSpPr>
        <p:spPr>
          <a:xfrm>
            <a:off x="5419936" y="5486975"/>
            <a:ext cx="656161" cy="381146"/>
          </a:xfrm>
          <a:prstGeom prst="rect">
            <a:avLst/>
          </a:prstGeom>
          <a:noFill/>
        </p:spPr>
        <p:txBody>
          <a:bodyPr wrap="none" lIns="86385" tIns="43193" rIns="86385" bIns="43193" rtlCol="0">
            <a:spAutoFit/>
          </a:bodyPr>
          <a:lstStyle/>
          <a:p>
            <a:pPr algn="ctr"/>
            <a:r>
              <a:rPr lang="zh-CN" altLang="en-US" sz="1900">
                <a:solidFill>
                  <a:srgbClr val="00B0F0"/>
                </a:solidFill>
                <a:latin typeface="微软雅黑" panose="020B0503020204020204" pitchFamily="34" charset="-122"/>
                <a:ea typeface="微软雅黑" panose="020B0503020204020204" pitchFamily="34" charset="-122"/>
                <a:cs typeface="华文黑体" pitchFamily="2" charset="-122"/>
              </a:rPr>
              <a:t>标题</a:t>
            </a:r>
            <a:endParaRPr lang="zh-CN" altLang="en-US" sz="1400">
              <a:solidFill>
                <a:srgbClr val="00B0F0"/>
              </a:solidFill>
              <a:latin typeface="微软雅黑" panose="020B0503020204020204" pitchFamily="34" charset="-122"/>
              <a:ea typeface="微软雅黑" panose="020B0503020204020204" pitchFamily="34" charset="-122"/>
              <a:cs typeface="华文黑体" pitchFamily="2" charset="-122"/>
            </a:endParaRPr>
          </a:p>
        </p:txBody>
      </p:sp>
      <p:sp>
        <p:nvSpPr>
          <p:cNvPr id="55" name="TextBox 54"/>
          <p:cNvSpPr txBox="1"/>
          <p:nvPr/>
        </p:nvSpPr>
        <p:spPr>
          <a:xfrm>
            <a:off x="6594616" y="5486975"/>
            <a:ext cx="656161" cy="381146"/>
          </a:xfrm>
          <a:prstGeom prst="rect">
            <a:avLst/>
          </a:prstGeom>
          <a:noFill/>
        </p:spPr>
        <p:txBody>
          <a:bodyPr wrap="none" lIns="86385" tIns="43193" rIns="86385" bIns="43193" rtlCol="0">
            <a:spAutoFit/>
          </a:bodyPr>
          <a:lstStyle/>
          <a:p>
            <a:pPr algn="ctr"/>
            <a:r>
              <a:rPr lang="zh-CN" altLang="en-US" sz="1900">
                <a:solidFill>
                  <a:srgbClr val="00B0F0"/>
                </a:solidFill>
                <a:latin typeface="微软雅黑" panose="020B0503020204020204" pitchFamily="34" charset="-122"/>
                <a:ea typeface="微软雅黑" panose="020B0503020204020204" pitchFamily="34" charset="-122"/>
                <a:cs typeface="华文黑体" pitchFamily="2" charset="-122"/>
              </a:rPr>
              <a:t>标题</a:t>
            </a:r>
            <a:endParaRPr lang="zh-CN" altLang="en-US" sz="1400">
              <a:solidFill>
                <a:srgbClr val="00B0F0"/>
              </a:solidFill>
              <a:latin typeface="微软雅黑" panose="020B0503020204020204" pitchFamily="34" charset="-122"/>
              <a:ea typeface="微软雅黑" panose="020B0503020204020204" pitchFamily="34" charset="-122"/>
              <a:cs typeface="华文黑体" pitchFamily="2" charset="-122"/>
            </a:endParaRPr>
          </a:p>
        </p:txBody>
      </p:sp>
      <p:sp>
        <p:nvSpPr>
          <p:cNvPr id="56" name="TextBox 55"/>
          <p:cNvSpPr txBox="1"/>
          <p:nvPr/>
        </p:nvSpPr>
        <p:spPr>
          <a:xfrm>
            <a:off x="7629997" y="5486975"/>
            <a:ext cx="656161" cy="381146"/>
          </a:xfrm>
          <a:prstGeom prst="rect">
            <a:avLst/>
          </a:prstGeom>
          <a:noFill/>
        </p:spPr>
        <p:txBody>
          <a:bodyPr wrap="none" lIns="86385" tIns="43193" rIns="86385" bIns="43193" rtlCol="0">
            <a:spAutoFit/>
          </a:bodyPr>
          <a:lstStyle/>
          <a:p>
            <a:pPr algn="ctr"/>
            <a:r>
              <a:rPr lang="zh-CN" altLang="en-US" sz="1900">
                <a:solidFill>
                  <a:srgbClr val="00B0F0"/>
                </a:solidFill>
                <a:latin typeface="微软雅黑" panose="020B0503020204020204" pitchFamily="34" charset="-122"/>
                <a:ea typeface="微软雅黑" panose="020B0503020204020204" pitchFamily="34" charset="-122"/>
                <a:cs typeface="华文黑体" pitchFamily="2" charset="-122"/>
              </a:rPr>
              <a:t>标题</a:t>
            </a:r>
            <a:endParaRPr lang="zh-CN" altLang="en-US" sz="1400">
              <a:solidFill>
                <a:srgbClr val="00B0F0"/>
              </a:solidFill>
              <a:latin typeface="微软雅黑" panose="020B0503020204020204" pitchFamily="34" charset="-122"/>
              <a:ea typeface="微软雅黑" panose="020B0503020204020204" pitchFamily="34" charset="-122"/>
              <a:cs typeface="华文黑体"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7116">
        <p:fade/>
      </p:transition>
    </mc:Choice>
    <mc:Fallback xmlns="">
      <p:transition spd="med" advTm="711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00" fill="hold"/>
                                        <p:tgtEl>
                                          <p:spTgt spid="29"/>
                                        </p:tgtEl>
                                        <p:attrNameLst>
                                          <p:attrName>ppt_w</p:attrName>
                                        </p:attrNameLst>
                                      </p:cBhvr>
                                      <p:tavLst>
                                        <p:tav tm="0">
                                          <p:val>
                                            <p:fltVal val="0"/>
                                          </p:val>
                                        </p:tav>
                                        <p:tav tm="100000">
                                          <p:val>
                                            <p:strVal val="#ppt_w"/>
                                          </p:val>
                                        </p:tav>
                                      </p:tavLst>
                                    </p:anim>
                                    <p:anim calcmode="lin" valueType="num">
                                      <p:cBhvr>
                                        <p:cTn id="8" dur="300" fill="hold"/>
                                        <p:tgtEl>
                                          <p:spTgt spid="29"/>
                                        </p:tgtEl>
                                        <p:attrNameLst>
                                          <p:attrName>ppt_h</p:attrName>
                                        </p:attrNameLst>
                                      </p:cBhvr>
                                      <p:tavLst>
                                        <p:tav tm="0">
                                          <p:val>
                                            <p:fltVal val="0"/>
                                          </p:val>
                                        </p:tav>
                                        <p:tav tm="100000">
                                          <p:val>
                                            <p:strVal val="#ppt_h"/>
                                          </p:val>
                                        </p:tav>
                                      </p:tavLst>
                                    </p:anim>
                                    <p:anim calcmode="lin" valueType="num">
                                      <p:cBhvr>
                                        <p:cTn id="9" dur="300" fill="hold"/>
                                        <p:tgtEl>
                                          <p:spTgt spid="29"/>
                                        </p:tgtEl>
                                        <p:attrNameLst>
                                          <p:attrName>style.rotation</p:attrName>
                                        </p:attrNameLst>
                                      </p:cBhvr>
                                      <p:tavLst>
                                        <p:tav tm="0">
                                          <p:val>
                                            <p:fltVal val="90"/>
                                          </p:val>
                                        </p:tav>
                                        <p:tav tm="100000">
                                          <p:val>
                                            <p:fltVal val="0"/>
                                          </p:val>
                                        </p:tav>
                                      </p:tavLst>
                                    </p:anim>
                                    <p:animEffect transition="in" filter="fade">
                                      <p:cBhvr>
                                        <p:cTn id="10" dur="3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300" fill="hold"/>
                                        <p:tgtEl>
                                          <p:spTgt spid="30"/>
                                        </p:tgtEl>
                                        <p:attrNameLst>
                                          <p:attrName>ppt_w</p:attrName>
                                        </p:attrNameLst>
                                      </p:cBhvr>
                                      <p:tavLst>
                                        <p:tav tm="0">
                                          <p:val>
                                            <p:fltVal val="0"/>
                                          </p:val>
                                        </p:tav>
                                        <p:tav tm="100000">
                                          <p:val>
                                            <p:strVal val="#ppt_w"/>
                                          </p:val>
                                        </p:tav>
                                      </p:tavLst>
                                    </p:anim>
                                    <p:anim calcmode="lin" valueType="num">
                                      <p:cBhvr>
                                        <p:cTn id="14" dur="300" fill="hold"/>
                                        <p:tgtEl>
                                          <p:spTgt spid="30"/>
                                        </p:tgtEl>
                                        <p:attrNameLst>
                                          <p:attrName>ppt_h</p:attrName>
                                        </p:attrNameLst>
                                      </p:cBhvr>
                                      <p:tavLst>
                                        <p:tav tm="0">
                                          <p:val>
                                            <p:fltVal val="0"/>
                                          </p:val>
                                        </p:tav>
                                        <p:tav tm="100000">
                                          <p:val>
                                            <p:strVal val="#ppt_h"/>
                                          </p:val>
                                        </p:tav>
                                      </p:tavLst>
                                    </p:anim>
                                    <p:anim calcmode="lin" valueType="num">
                                      <p:cBhvr>
                                        <p:cTn id="15" dur="300" fill="hold"/>
                                        <p:tgtEl>
                                          <p:spTgt spid="30"/>
                                        </p:tgtEl>
                                        <p:attrNameLst>
                                          <p:attrName>style.rotation</p:attrName>
                                        </p:attrNameLst>
                                      </p:cBhvr>
                                      <p:tavLst>
                                        <p:tav tm="0">
                                          <p:val>
                                            <p:fltVal val="90"/>
                                          </p:val>
                                        </p:tav>
                                        <p:tav tm="100000">
                                          <p:val>
                                            <p:fltVal val="0"/>
                                          </p:val>
                                        </p:tav>
                                      </p:tavLst>
                                    </p:anim>
                                    <p:animEffect transition="in" filter="fade">
                                      <p:cBhvr>
                                        <p:cTn id="16" dur="3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300"/>
                                        <p:tgtEl>
                                          <p:spTgt spid="31"/>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 calcmode="lin" valueType="num">
                                      <p:cBhvr>
                                        <p:cTn id="22" dur="3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3" dur="300" fill="hold"/>
                                        <p:tgtEl>
                                          <p:spTgt spid="32"/>
                                        </p:tgtEl>
                                        <p:attrNameLst>
                                          <p:attrName>ppt_y</p:attrName>
                                        </p:attrNameLst>
                                      </p:cBhvr>
                                      <p:tavLst>
                                        <p:tav tm="0">
                                          <p:val>
                                            <p:strVal val="#ppt_y"/>
                                          </p:val>
                                        </p:tav>
                                        <p:tav tm="100000">
                                          <p:val>
                                            <p:strVal val="#ppt_y"/>
                                          </p:val>
                                        </p:tav>
                                      </p:tavLst>
                                    </p:anim>
                                    <p:anim calcmode="lin" valueType="num">
                                      <p:cBhvr>
                                        <p:cTn id="24" dur="3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5" dur="3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300" tmFilter="0,0; .5, 1; 1, 1"/>
                                        <p:tgtEl>
                                          <p:spTgt spid="32"/>
                                        </p:tgtEl>
                                      </p:cBhvr>
                                    </p:animEffect>
                                  </p:childTnLst>
                                </p:cTn>
                              </p:par>
                            </p:childTnLst>
                          </p:cTn>
                        </p:par>
                        <p:par>
                          <p:cTn id="27" fill="hold">
                            <p:stCondLst>
                              <p:cond delay="0"/>
                            </p:stCondLst>
                            <p:childTnLst>
                              <p:par>
                                <p:cTn id="28" presetID="2" presetClass="entr" presetSubtype="8" decel="100000" fill="hold" nodeType="after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additive="base">
                                        <p:cTn id="30" dur="500" fill="hold"/>
                                        <p:tgtEl>
                                          <p:spTgt spid="37"/>
                                        </p:tgtEl>
                                        <p:attrNameLst>
                                          <p:attrName>ppt_x</p:attrName>
                                        </p:attrNameLst>
                                      </p:cBhvr>
                                      <p:tavLst>
                                        <p:tav tm="0">
                                          <p:val>
                                            <p:strVal val="0-#ppt_w/2"/>
                                          </p:val>
                                        </p:tav>
                                        <p:tav tm="100000">
                                          <p:val>
                                            <p:strVal val="#ppt_x"/>
                                          </p:val>
                                        </p:tav>
                                      </p:tavLst>
                                    </p:anim>
                                    <p:anim calcmode="lin" valueType="num">
                                      <p:cBhvr additive="base">
                                        <p:cTn id="31" dur="500" fill="hold"/>
                                        <p:tgtEl>
                                          <p:spTgt spid="37"/>
                                        </p:tgtEl>
                                        <p:attrNameLst>
                                          <p:attrName>ppt_y</p:attrName>
                                        </p:attrNameLst>
                                      </p:cBhvr>
                                      <p:tavLst>
                                        <p:tav tm="0">
                                          <p:val>
                                            <p:strVal val="#ppt_y"/>
                                          </p:val>
                                        </p:tav>
                                        <p:tav tm="100000">
                                          <p:val>
                                            <p:strVal val="#ppt_y"/>
                                          </p:val>
                                        </p:tav>
                                      </p:tavLst>
                                    </p:anim>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ipe(left)">
                                      <p:cBhvr>
                                        <p:cTn id="35" dur="500"/>
                                        <p:tgtEl>
                                          <p:spTgt spid="26"/>
                                        </p:tgtEl>
                                      </p:cBhvr>
                                    </p:animEffect>
                                  </p:childTnLst>
                                </p:cTn>
                              </p:par>
                              <p:par>
                                <p:cTn id="36" presetID="22" presetClass="entr" presetSubtype="8"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wipe(left)">
                                      <p:cBhvr>
                                        <p:cTn id="38" dur="500"/>
                                        <p:tgtEl>
                                          <p:spTgt spid="27"/>
                                        </p:tgtEl>
                                      </p:cBhvr>
                                    </p:animEffect>
                                  </p:childTnLst>
                                </p:cTn>
                              </p:par>
                              <p:par>
                                <p:cTn id="39" presetID="22" presetClass="entr" presetSubtype="8" fill="hold"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wipe(left)">
                                      <p:cBhvr>
                                        <p:cTn id="41" dur="500"/>
                                        <p:tgtEl>
                                          <p:spTgt spid="28"/>
                                        </p:tgtEl>
                                      </p:cBhvr>
                                    </p:animEffect>
                                  </p:childTnLst>
                                </p:cTn>
                              </p:par>
                              <p:par>
                                <p:cTn id="42" presetID="22" presetClass="entr" presetSubtype="8" fill="hold"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left)">
                                      <p:cBhvr>
                                        <p:cTn id="44" dur="500"/>
                                        <p:tgtEl>
                                          <p:spTgt spid="33"/>
                                        </p:tgtEl>
                                      </p:cBhvr>
                                    </p:animEffect>
                                  </p:childTnLst>
                                </p:cTn>
                              </p:par>
                              <p:par>
                                <p:cTn id="45" presetID="22" presetClass="entr" presetSubtype="8"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left)">
                                      <p:cBhvr>
                                        <p:cTn id="47" dur="500"/>
                                        <p:tgtEl>
                                          <p:spTgt spid="34"/>
                                        </p:tgtEl>
                                      </p:cBhvr>
                                    </p:animEffect>
                                  </p:childTnLst>
                                </p:cTn>
                              </p:par>
                              <p:par>
                                <p:cTn id="48" presetID="22" presetClass="entr" presetSubtype="8" fill="hold"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500"/>
                                        <p:tgtEl>
                                          <p:spTgt spid="35"/>
                                        </p:tgtEl>
                                      </p:cBhvr>
                                    </p:animEffect>
                                  </p:childTnLst>
                                </p:cTn>
                              </p:par>
                              <p:par>
                                <p:cTn id="51" presetID="22" presetClass="entr" presetSubtype="8"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wipe(left)">
                                      <p:cBhvr>
                                        <p:cTn id="53" dur="500"/>
                                        <p:tgtEl>
                                          <p:spTgt spid="36"/>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00"/>
                                        <p:tgtEl>
                                          <p:spTgt spid="47"/>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46"/>
                                        </p:tgtEl>
                                        <p:attrNameLst>
                                          <p:attrName>style.visibility</p:attrName>
                                        </p:attrNameLst>
                                      </p:cBhvr>
                                      <p:to>
                                        <p:strVal val="visible"/>
                                      </p:to>
                                    </p:set>
                                    <p:animEffect transition="in" filter="fade">
                                      <p:cBhvr>
                                        <p:cTn id="61" dur="200"/>
                                        <p:tgtEl>
                                          <p:spTgt spid="46"/>
                                        </p:tgtEl>
                                      </p:cBhvr>
                                    </p:animEffect>
                                  </p:childTnLst>
                                </p:cTn>
                              </p:par>
                            </p:childTnLst>
                          </p:cTn>
                        </p:par>
                        <p:par>
                          <p:cTn id="62" fill="hold">
                            <p:stCondLst>
                              <p:cond delay="2000"/>
                            </p:stCondLst>
                            <p:childTnLst>
                              <p:par>
                                <p:cTn id="63" presetID="10" presetClass="entr" presetSubtype="0" fill="hold" grpId="0" nodeType="after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200"/>
                                        <p:tgtEl>
                                          <p:spTgt spid="45"/>
                                        </p:tgtEl>
                                      </p:cBhvr>
                                    </p:animEffect>
                                  </p:childTnLst>
                                </p:cTn>
                              </p:par>
                            </p:childTnLst>
                          </p:cTn>
                        </p:par>
                        <p:par>
                          <p:cTn id="66" fill="hold">
                            <p:stCondLst>
                              <p:cond delay="2500"/>
                            </p:stCondLst>
                            <p:childTnLst>
                              <p:par>
                                <p:cTn id="67" presetID="10" presetClass="entr" presetSubtype="0" fill="hold" grpId="0" nodeType="after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fade">
                                      <p:cBhvr>
                                        <p:cTn id="69" dur="200"/>
                                        <p:tgtEl>
                                          <p:spTgt spid="44"/>
                                        </p:tgtEl>
                                      </p:cBhvr>
                                    </p:animEffect>
                                  </p:childTnLst>
                                </p:cTn>
                              </p:par>
                            </p:childTnLst>
                          </p:cTn>
                        </p:par>
                        <p:par>
                          <p:cTn id="70" fill="hold">
                            <p:stCondLst>
                              <p:cond delay="3000"/>
                            </p:stCondLst>
                            <p:childTnLst>
                              <p:par>
                                <p:cTn id="71" presetID="10" presetClass="entr" presetSubtype="0" fill="hold" grpId="0" nodeType="after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fade">
                                      <p:cBhvr>
                                        <p:cTn id="73" dur="200"/>
                                        <p:tgtEl>
                                          <p:spTgt spid="43"/>
                                        </p:tgtEl>
                                      </p:cBhvr>
                                    </p:animEffect>
                                  </p:childTnLst>
                                </p:cTn>
                              </p:par>
                            </p:childTnLst>
                          </p:cTn>
                        </p:par>
                        <p:par>
                          <p:cTn id="74" fill="hold">
                            <p:stCondLst>
                              <p:cond delay="3500"/>
                            </p:stCondLst>
                            <p:childTnLst>
                              <p:par>
                                <p:cTn id="75" presetID="10" presetClass="entr" presetSubtype="0" fill="hold" grpId="0" nodeType="after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200"/>
                                        <p:tgtEl>
                                          <p:spTgt spid="42"/>
                                        </p:tgtEl>
                                      </p:cBhvr>
                                    </p:animEffect>
                                  </p:childTnLst>
                                </p:cTn>
                              </p:par>
                            </p:childTnLst>
                          </p:cTn>
                        </p:par>
                        <p:par>
                          <p:cTn id="78" fill="hold">
                            <p:stCondLst>
                              <p:cond delay="4000"/>
                            </p:stCondLst>
                            <p:childTnLst>
                              <p:par>
                                <p:cTn id="79" presetID="10" presetClass="entr" presetSubtype="0" fill="hold" grpId="0" nodeType="afterEffect">
                                  <p:stCondLst>
                                    <p:cond delay="0"/>
                                  </p:stCondLst>
                                  <p:childTnLst>
                                    <p:set>
                                      <p:cBhvr>
                                        <p:cTn id="80" dur="1" fill="hold">
                                          <p:stCondLst>
                                            <p:cond delay="0"/>
                                          </p:stCondLst>
                                        </p:cTn>
                                        <p:tgtEl>
                                          <p:spTgt spid="48"/>
                                        </p:tgtEl>
                                        <p:attrNameLst>
                                          <p:attrName>style.visibility</p:attrName>
                                        </p:attrNameLst>
                                      </p:cBhvr>
                                      <p:to>
                                        <p:strVal val="visible"/>
                                      </p:to>
                                    </p:set>
                                    <p:animEffect transition="in" filter="fade">
                                      <p:cBhvr>
                                        <p:cTn id="81" dur="200"/>
                                        <p:tgtEl>
                                          <p:spTgt spid="4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3"/>
                                        </p:tgtEl>
                                        <p:attrNameLst>
                                          <p:attrName>style.visibility</p:attrName>
                                        </p:attrNameLst>
                                      </p:cBhvr>
                                      <p:to>
                                        <p:strVal val="visible"/>
                                      </p:to>
                                    </p:set>
                                    <p:animEffect transition="in" filter="fade">
                                      <p:cBhvr>
                                        <p:cTn id="84" dur="500"/>
                                        <p:tgtEl>
                                          <p:spTgt spid="5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fade">
                                      <p:cBhvr>
                                        <p:cTn id="87" dur="500"/>
                                        <p:tgtEl>
                                          <p:spTgt spid="5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5"/>
                                        </p:tgtEl>
                                        <p:attrNameLst>
                                          <p:attrName>style.visibility</p:attrName>
                                        </p:attrNameLst>
                                      </p:cBhvr>
                                      <p:to>
                                        <p:strVal val="visible"/>
                                      </p:to>
                                    </p:set>
                                    <p:animEffect transition="in" filter="fade">
                                      <p:cBhvr>
                                        <p:cTn id="90" dur="500"/>
                                        <p:tgtEl>
                                          <p:spTgt spid="5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56"/>
                                        </p:tgtEl>
                                        <p:attrNameLst>
                                          <p:attrName>style.visibility</p:attrName>
                                        </p:attrNameLst>
                                      </p:cBhvr>
                                      <p:to>
                                        <p:strVal val="visible"/>
                                      </p:to>
                                    </p:set>
                                    <p:animEffect transition="in" filter="fade">
                                      <p:cBhvr>
                                        <p:cTn id="93" dur="500"/>
                                        <p:tgtEl>
                                          <p:spTgt spid="56"/>
                                        </p:tgtEl>
                                      </p:cBhvr>
                                    </p:animEffect>
                                  </p:childTnLst>
                                </p:cTn>
                              </p:par>
                            </p:childTnLst>
                          </p:cTn>
                        </p:par>
                        <p:par>
                          <p:cTn id="94" fill="hold">
                            <p:stCondLst>
                              <p:cond delay="4500"/>
                            </p:stCondLst>
                            <p:childTnLst>
                              <p:par>
                                <p:cTn id="95" presetID="55" presetClass="entr" presetSubtype="0" fill="hold" grpId="0" nodeType="afterEffect">
                                  <p:stCondLst>
                                    <p:cond delay="0"/>
                                  </p:stCondLst>
                                  <p:childTnLst>
                                    <p:set>
                                      <p:cBhvr>
                                        <p:cTn id="96" dur="1" fill="hold">
                                          <p:stCondLst>
                                            <p:cond delay="0"/>
                                          </p:stCondLst>
                                        </p:cTn>
                                        <p:tgtEl>
                                          <p:spTgt spid="38"/>
                                        </p:tgtEl>
                                        <p:attrNameLst>
                                          <p:attrName>style.visibility</p:attrName>
                                        </p:attrNameLst>
                                      </p:cBhvr>
                                      <p:to>
                                        <p:strVal val="visible"/>
                                      </p:to>
                                    </p:set>
                                    <p:anim calcmode="lin" valueType="num">
                                      <p:cBhvr>
                                        <p:cTn id="97" dur="300" fill="hold"/>
                                        <p:tgtEl>
                                          <p:spTgt spid="38"/>
                                        </p:tgtEl>
                                        <p:attrNameLst>
                                          <p:attrName>ppt_w</p:attrName>
                                        </p:attrNameLst>
                                      </p:cBhvr>
                                      <p:tavLst>
                                        <p:tav tm="0">
                                          <p:val>
                                            <p:strVal val="#ppt_w*0.70"/>
                                          </p:val>
                                        </p:tav>
                                        <p:tav tm="100000">
                                          <p:val>
                                            <p:strVal val="#ppt_w"/>
                                          </p:val>
                                        </p:tav>
                                      </p:tavLst>
                                    </p:anim>
                                    <p:anim calcmode="lin" valueType="num">
                                      <p:cBhvr>
                                        <p:cTn id="98" dur="300" fill="hold"/>
                                        <p:tgtEl>
                                          <p:spTgt spid="38"/>
                                        </p:tgtEl>
                                        <p:attrNameLst>
                                          <p:attrName>ppt_h</p:attrName>
                                        </p:attrNameLst>
                                      </p:cBhvr>
                                      <p:tavLst>
                                        <p:tav tm="0">
                                          <p:val>
                                            <p:strVal val="#ppt_h"/>
                                          </p:val>
                                        </p:tav>
                                        <p:tav tm="100000">
                                          <p:val>
                                            <p:strVal val="#ppt_h"/>
                                          </p:val>
                                        </p:tav>
                                      </p:tavLst>
                                    </p:anim>
                                    <p:animEffect transition="in" filter="fade">
                                      <p:cBhvr>
                                        <p:cTn id="99" dur="300"/>
                                        <p:tgtEl>
                                          <p:spTgt spid="38"/>
                                        </p:tgtEl>
                                      </p:cBhvr>
                                    </p:animEffect>
                                  </p:childTnLst>
                                </p:cTn>
                              </p:par>
                              <p:par>
                                <p:cTn id="100" presetID="55" presetClass="entr" presetSubtype="0" fill="hold" grpId="0" nodeType="withEffect">
                                  <p:stCondLst>
                                    <p:cond delay="300"/>
                                  </p:stCondLst>
                                  <p:childTnLst>
                                    <p:set>
                                      <p:cBhvr>
                                        <p:cTn id="101" dur="1" fill="hold">
                                          <p:stCondLst>
                                            <p:cond delay="0"/>
                                          </p:stCondLst>
                                        </p:cTn>
                                        <p:tgtEl>
                                          <p:spTgt spid="39"/>
                                        </p:tgtEl>
                                        <p:attrNameLst>
                                          <p:attrName>style.visibility</p:attrName>
                                        </p:attrNameLst>
                                      </p:cBhvr>
                                      <p:to>
                                        <p:strVal val="visible"/>
                                      </p:to>
                                    </p:set>
                                    <p:anim calcmode="lin" valueType="num">
                                      <p:cBhvr>
                                        <p:cTn id="102" dur="300" fill="hold"/>
                                        <p:tgtEl>
                                          <p:spTgt spid="39"/>
                                        </p:tgtEl>
                                        <p:attrNameLst>
                                          <p:attrName>ppt_w</p:attrName>
                                        </p:attrNameLst>
                                      </p:cBhvr>
                                      <p:tavLst>
                                        <p:tav tm="0">
                                          <p:val>
                                            <p:strVal val="#ppt_w*0.70"/>
                                          </p:val>
                                        </p:tav>
                                        <p:tav tm="100000">
                                          <p:val>
                                            <p:strVal val="#ppt_w"/>
                                          </p:val>
                                        </p:tav>
                                      </p:tavLst>
                                    </p:anim>
                                    <p:anim calcmode="lin" valueType="num">
                                      <p:cBhvr>
                                        <p:cTn id="103" dur="300" fill="hold"/>
                                        <p:tgtEl>
                                          <p:spTgt spid="39"/>
                                        </p:tgtEl>
                                        <p:attrNameLst>
                                          <p:attrName>ppt_h</p:attrName>
                                        </p:attrNameLst>
                                      </p:cBhvr>
                                      <p:tavLst>
                                        <p:tav tm="0">
                                          <p:val>
                                            <p:strVal val="#ppt_h"/>
                                          </p:val>
                                        </p:tav>
                                        <p:tav tm="100000">
                                          <p:val>
                                            <p:strVal val="#ppt_h"/>
                                          </p:val>
                                        </p:tav>
                                      </p:tavLst>
                                    </p:anim>
                                    <p:animEffect transition="in" filter="fade">
                                      <p:cBhvr>
                                        <p:cTn id="104" dur="300"/>
                                        <p:tgtEl>
                                          <p:spTgt spid="39"/>
                                        </p:tgtEl>
                                      </p:cBhvr>
                                    </p:animEffect>
                                  </p:childTnLst>
                                </p:cTn>
                              </p:par>
                              <p:par>
                                <p:cTn id="105" presetID="55" presetClass="entr" presetSubtype="0" fill="hold" grpId="0" nodeType="withEffect">
                                  <p:stCondLst>
                                    <p:cond delay="600"/>
                                  </p:stCondLst>
                                  <p:childTnLst>
                                    <p:set>
                                      <p:cBhvr>
                                        <p:cTn id="106" dur="1" fill="hold">
                                          <p:stCondLst>
                                            <p:cond delay="0"/>
                                          </p:stCondLst>
                                        </p:cTn>
                                        <p:tgtEl>
                                          <p:spTgt spid="40"/>
                                        </p:tgtEl>
                                        <p:attrNameLst>
                                          <p:attrName>style.visibility</p:attrName>
                                        </p:attrNameLst>
                                      </p:cBhvr>
                                      <p:to>
                                        <p:strVal val="visible"/>
                                      </p:to>
                                    </p:set>
                                    <p:anim calcmode="lin" valueType="num">
                                      <p:cBhvr>
                                        <p:cTn id="107" dur="300" fill="hold"/>
                                        <p:tgtEl>
                                          <p:spTgt spid="40"/>
                                        </p:tgtEl>
                                        <p:attrNameLst>
                                          <p:attrName>ppt_w</p:attrName>
                                        </p:attrNameLst>
                                      </p:cBhvr>
                                      <p:tavLst>
                                        <p:tav tm="0">
                                          <p:val>
                                            <p:strVal val="#ppt_w*0.70"/>
                                          </p:val>
                                        </p:tav>
                                        <p:tav tm="100000">
                                          <p:val>
                                            <p:strVal val="#ppt_w"/>
                                          </p:val>
                                        </p:tav>
                                      </p:tavLst>
                                    </p:anim>
                                    <p:anim calcmode="lin" valueType="num">
                                      <p:cBhvr>
                                        <p:cTn id="108" dur="300" fill="hold"/>
                                        <p:tgtEl>
                                          <p:spTgt spid="40"/>
                                        </p:tgtEl>
                                        <p:attrNameLst>
                                          <p:attrName>ppt_h</p:attrName>
                                        </p:attrNameLst>
                                      </p:cBhvr>
                                      <p:tavLst>
                                        <p:tav tm="0">
                                          <p:val>
                                            <p:strVal val="#ppt_h"/>
                                          </p:val>
                                        </p:tav>
                                        <p:tav tm="100000">
                                          <p:val>
                                            <p:strVal val="#ppt_h"/>
                                          </p:val>
                                        </p:tav>
                                      </p:tavLst>
                                    </p:anim>
                                    <p:animEffect transition="in" filter="fade">
                                      <p:cBhvr>
                                        <p:cTn id="109" dur="300"/>
                                        <p:tgtEl>
                                          <p:spTgt spid="40"/>
                                        </p:tgtEl>
                                      </p:cBhvr>
                                    </p:animEffect>
                                  </p:childTnLst>
                                </p:cTn>
                              </p:par>
                              <p:par>
                                <p:cTn id="110" presetID="55" presetClass="entr" presetSubtype="0" fill="hold" grpId="0" nodeType="withEffect">
                                  <p:stCondLst>
                                    <p:cond delay="900"/>
                                  </p:stCondLst>
                                  <p:childTnLst>
                                    <p:set>
                                      <p:cBhvr>
                                        <p:cTn id="111" dur="1" fill="hold">
                                          <p:stCondLst>
                                            <p:cond delay="0"/>
                                          </p:stCondLst>
                                        </p:cTn>
                                        <p:tgtEl>
                                          <p:spTgt spid="41"/>
                                        </p:tgtEl>
                                        <p:attrNameLst>
                                          <p:attrName>style.visibility</p:attrName>
                                        </p:attrNameLst>
                                      </p:cBhvr>
                                      <p:to>
                                        <p:strVal val="visible"/>
                                      </p:to>
                                    </p:set>
                                    <p:anim calcmode="lin" valueType="num">
                                      <p:cBhvr>
                                        <p:cTn id="112" dur="300" fill="hold"/>
                                        <p:tgtEl>
                                          <p:spTgt spid="41"/>
                                        </p:tgtEl>
                                        <p:attrNameLst>
                                          <p:attrName>ppt_w</p:attrName>
                                        </p:attrNameLst>
                                      </p:cBhvr>
                                      <p:tavLst>
                                        <p:tav tm="0">
                                          <p:val>
                                            <p:strVal val="#ppt_w*0.70"/>
                                          </p:val>
                                        </p:tav>
                                        <p:tav tm="100000">
                                          <p:val>
                                            <p:strVal val="#ppt_w"/>
                                          </p:val>
                                        </p:tav>
                                      </p:tavLst>
                                    </p:anim>
                                    <p:anim calcmode="lin" valueType="num">
                                      <p:cBhvr>
                                        <p:cTn id="113" dur="300" fill="hold"/>
                                        <p:tgtEl>
                                          <p:spTgt spid="41"/>
                                        </p:tgtEl>
                                        <p:attrNameLst>
                                          <p:attrName>ppt_h</p:attrName>
                                        </p:attrNameLst>
                                      </p:cBhvr>
                                      <p:tavLst>
                                        <p:tav tm="0">
                                          <p:val>
                                            <p:strVal val="#ppt_h"/>
                                          </p:val>
                                        </p:tav>
                                        <p:tav tm="100000">
                                          <p:val>
                                            <p:strVal val="#ppt_h"/>
                                          </p:val>
                                        </p:tav>
                                      </p:tavLst>
                                    </p:anim>
                                    <p:animEffect transition="in" filter="fade">
                                      <p:cBhvr>
                                        <p:cTn id="114" dur="300"/>
                                        <p:tgtEl>
                                          <p:spTgt spid="41"/>
                                        </p:tgtEl>
                                      </p:cBhvr>
                                    </p:animEffect>
                                  </p:childTnLst>
                                </p:cTn>
                              </p:par>
                            </p:childTnLst>
                          </p:cTn>
                        </p:par>
                        <p:par>
                          <p:cTn id="115" fill="hold">
                            <p:stCondLst>
                              <p:cond delay="5000"/>
                            </p:stCondLst>
                            <p:childTnLst>
                              <p:par>
                                <p:cTn id="116" presetID="2" presetClass="entr" presetSubtype="1" decel="100000" fill="hold" grpId="0" nodeType="afterEffect">
                                  <p:stCondLst>
                                    <p:cond delay="0"/>
                                  </p:stCondLst>
                                  <p:childTnLst>
                                    <p:set>
                                      <p:cBhvr>
                                        <p:cTn id="117" dur="1" fill="hold">
                                          <p:stCondLst>
                                            <p:cond delay="0"/>
                                          </p:stCondLst>
                                        </p:cTn>
                                        <p:tgtEl>
                                          <p:spTgt spid="49"/>
                                        </p:tgtEl>
                                        <p:attrNameLst>
                                          <p:attrName>style.visibility</p:attrName>
                                        </p:attrNameLst>
                                      </p:cBhvr>
                                      <p:to>
                                        <p:strVal val="visible"/>
                                      </p:to>
                                    </p:set>
                                    <p:anim calcmode="lin" valueType="num">
                                      <p:cBhvr additive="base">
                                        <p:cTn id="118" dur="500" fill="hold"/>
                                        <p:tgtEl>
                                          <p:spTgt spid="49"/>
                                        </p:tgtEl>
                                        <p:attrNameLst>
                                          <p:attrName>ppt_x</p:attrName>
                                        </p:attrNameLst>
                                      </p:cBhvr>
                                      <p:tavLst>
                                        <p:tav tm="0">
                                          <p:val>
                                            <p:strVal val="#ppt_x"/>
                                          </p:val>
                                        </p:tav>
                                        <p:tav tm="100000">
                                          <p:val>
                                            <p:strVal val="#ppt_x"/>
                                          </p:val>
                                        </p:tav>
                                      </p:tavLst>
                                    </p:anim>
                                    <p:anim calcmode="lin" valueType="num">
                                      <p:cBhvr additive="base">
                                        <p:cTn id="119" dur="500" fill="hold"/>
                                        <p:tgtEl>
                                          <p:spTgt spid="49"/>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200"/>
                                  </p:stCondLst>
                                  <p:childTnLst>
                                    <p:set>
                                      <p:cBhvr>
                                        <p:cTn id="121" dur="1" fill="hold">
                                          <p:stCondLst>
                                            <p:cond delay="0"/>
                                          </p:stCondLst>
                                        </p:cTn>
                                        <p:tgtEl>
                                          <p:spTgt spid="50"/>
                                        </p:tgtEl>
                                        <p:attrNameLst>
                                          <p:attrName>style.visibility</p:attrName>
                                        </p:attrNameLst>
                                      </p:cBhvr>
                                      <p:to>
                                        <p:strVal val="visible"/>
                                      </p:to>
                                    </p:set>
                                    <p:anim calcmode="lin" valueType="num">
                                      <p:cBhvr additive="base">
                                        <p:cTn id="122" dur="500" fill="hold"/>
                                        <p:tgtEl>
                                          <p:spTgt spid="50"/>
                                        </p:tgtEl>
                                        <p:attrNameLst>
                                          <p:attrName>ppt_x</p:attrName>
                                        </p:attrNameLst>
                                      </p:cBhvr>
                                      <p:tavLst>
                                        <p:tav tm="0">
                                          <p:val>
                                            <p:strVal val="#ppt_x"/>
                                          </p:val>
                                        </p:tav>
                                        <p:tav tm="100000">
                                          <p:val>
                                            <p:strVal val="#ppt_x"/>
                                          </p:val>
                                        </p:tav>
                                      </p:tavLst>
                                    </p:anim>
                                    <p:anim calcmode="lin" valueType="num">
                                      <p:cBhvr additive="base">
                                        <p:cTn id="123" dur="500" fill="hold"/>
                                        <p:tgtEl>
                                          <p:spTgt spid="50"/>
                                        </p:tgtEl>
                                        <p:attrNameLst>
                                          <p:attrName>ppt_y</p:attrName>
                                        </p:attrNameLst>
                                      </p:cBhvr>
                                      <p:tavLst>
                                        <p:tav tm="0">
                                          <p:val>
                                            <p:strVal val="0-#ppt_h/2"/>
                                          </p:val>
                                        </p:tav>
                                        <p:tav tm="100000">
                                          <p:val>
                                            <p:strVal val="#ppt_y"/>
                                          </p:val>
                                        </p:tav>
                                      </p:tavLst>
                                    </p:anim>
                                  </p:childTnLst>
                                </p:cTn>
                              </p:par>
                              <p:par>
                                <p:cTn id="124" presetID="2" presetClass="entr" presetSubtype="1" decel="100000" fill="hold" grpId="0" nodeType="withEffect">
                                  <p:stCondLst>
                                    <p:cond delay="400"/>
                                  </p:stCondLst>
                                  <p:childTnLst>
                                    <p:set>
                                      <p:cBhvr>
                                        <p:cTn id="125" dur="1" fill="hold">
                                          <p:stCondLst>
                                            <p:cond delay="0"/>
                                          </p:stCondLst>
                                        </p:cTn>
                                        <p:tgtEl>
                                          <p:spTgt spid="51"/>
                                        </p:tgtEl>
                                        <p:attrNameLst>
                                          <p:attrName>style.visibility</p:attrName>
                                        </p:attrNameLst>
                                      </p:cBhvr>
                                      <p:to>
                                        <p:strVal val="visible"/>
                                      </p:to>
                                    </p:set>
                                    <p:anim calcmode="lin" valueType="num">
                                      <p:cBhvr additive="base">
                                        <p:cTn id="126" dur="500" fill="hold"/>
                                        <p:tgtEl>
                                          <p:spTgt spid="51"/>
                                        </p:tgtEl>
                                        <p:attrNameLst>
                                          <p:attrName>ppt_x</p:attrName>
                                        </p:attrNameLst>
                                      </p:cBhvr>
                                      <p:tavLst>
                                        <p:tav tm="0">
                                          <p:val>
                                            <p:strVal val="#ppt_x"/>
                                          </p:val>
                                        </p:tav>
                                        <p:tav tm="100000">
                                          <p:val>
                                            <p:strVal val="#ppt_x"/>
                                          </p:val>
                                        </p:tav>
                                      </p:tavLst>
                                    </p:anim>
                                    <p:anim calcmode="lin" valueType="num">
                                      <p:cBhvr additive="base">
                                        <p:cTn id="127" dur="500" fill="hold"/>
                                        <p:tgtEl>
                                          <p:spTgt spid="51"/>
                                        </p:tgtEl>
                                        <p:attrNameLst>
                                          <p:attrName>ppt_y</p:attrName>
                                        </p:attrNameLst>
                                      </p:cBhvr>
                                      <p:tavLst>
                                        <p:tav tm="0">
                                          <p:val>
                                            <p:strVal val="0-#ppt_h/2"/>
                                          </p:val>
                                        </p:tav>
                                        <p:tav tm="100000">
                                          <p:val>
                                            <p:strVal val="#ppt_y"/>
                                          </p:val>
                                        </p:tav>
                                      </p:tavLst>
                                    </p:anim>
                                  </p:childTnLst>
                                </p:cTn>
                              </p:par>
                              <p:par>
                                <p:cTn id="128" presetID="2" presetClass="entr" presetSubtype="1" decel="100000" fill="hold" grpId="0" nodeType="withEffect">
                                  <p:stCondLst>
                                    <p:cond delay="600"/>
                                  </p:stCondLst>
                                  <p:childTnLst>
                                    <p:set>
                                      <p:cBhvr>
                                        <p:cTn id="129" dur="1" fill="hold">
                                          <p:stCondLst>
                                            <p:cond delay="0"/>
                                          </p:stCondLst>
                                        </p:cTn>
                                        <p:tgtEl>
                                          <p:spTgt spid="52"/>
                                        </p:tgtEl>
                                        <p:attrNameLst>
                                          <p:attrName>style.visibility</p:attrName>
                                        </p:attrNameLst>
                                      </p:cBhvr>
                                      <p:to>
                                        <p:strVal val="visible"/>
                                      </p:to>
                                    </p:set>
                                    <p:anim calcmode="lin" valueType="num">
                                      <p:cBhvr additive="base">
                                        <p:cTn id="130" dur="500" fill="hold"/>
                                        <p:tgtEl>
                                          <p:spTgt spid="52"/>
                                        </p:tgtEl>
                                        <p:attrNameLst>
                                          <p:attrName>ppt_x</p:attrName>
                                        </p:attrNameLst>
                                      </p:cBhvr>
                                      <p:tavLst>
                                        <p:tav tm="0">
                                          <p:val>
                                            <p:strVal val="#ppt_x"/>
                                          </p:val>
                                        </p:tav>
                                        <p:tav tm="100000">
                                          <p:val>
                                            <p:strVal val="#ppt_x"/>
                                          </p:val>
                                        </p:tav>
                                      </p:tavLst>
                                    </p:anim>
                                    <p:anim calcmode="lin" valueType="num">
                                      <p:cBhvr additive="base">
                                        <p:cTn id="131" dur="500" fill="hold"/>
                                        <p:tgtEl>
                                          <p:spTgt spid="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38" grpId="0" animBg="1"/>
      <p:bldP spid="39" grpId="0" animBg="1"/>
      <p:bldP spid="40" grpId="0" animBg="1"/>
      <p:bldP spid="41" grpId="0" animBg="1"/>
      <p:bldP spid="42" grpId="0"/>
      <p:bldP spid="43" grpId="0"/>
      <p:bldP spid="44" grpId="0"/>
      <p:bldP spid="45" grpId="0"/>
      <p:bldP spid="46" grpId="0"/>
      <p:bldP spid="47" grpId="0"/>
      <p:bldP spid="48" grpId="0"/>
      <p:bldP spid="49" grpId="0" animBg="1"/>
      <p:bldP spid="50" grpId="0" animBg="1"/>
      <p:bldP spid="51" grpId="0" animBg="1"/>
      <p:bldP spid="52" grpId="0" animBg="1"/>
      <p:bldP spid="53" grpId="0"/>
      <p:bldP spid="54" grpId="0"/>
      <p:bldP spid="55" grpId="0"/>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25"/>
          <p:cNvSpPr/>
          <p:nvPr/>
        </p:nvSpPr>
        <p:spPr>
          <a:xfrm>
            <a:off x="6095207" y="2513947"/>
            <a:ext cx="4804594" cy="455413"/>
          </a:xfrm>
          <a:prstGeom prst="roundRect">
            <a:avLst/>
          </a:pr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单击此处添加标题</a:t>
            </a:r>
          </a:p>
        </p:txBody>
      </p:sp>
      <p:sp>
        <p:nvSpPr>
          <p:cNvPr id="22" name="圆角矩形 21"/>
          <p:cNvSpPr/>
          <p:nvPr/>
        </p:nvSpPr>
        <p:spPr>
          <a:xfrm>
            <a:off x="6095205" y="1240519"/>
            <a:ext cx="4804594" cy="455413"/>
          </a:xfrm>
          <a:prstGeom prst="roundRect">
            <a:avLst/>
          </a:pr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单击此处添加标题</a:t>
            </a:r>
          </a:p>
        </p:txBody>
      </p:sp>
      <p:sp>
        <p:nvSpPr>
          <p:cNvPr id="33" name="圆角矩形 32"/>
          <p:cNvSpPr/>
          <p:nvPr/>
        </p:nvSpPr>
        <p:spPr>
          <a:xfrm>
            <a:off x="6095205" y="3822758"/>
            <a:ext cx="4804594" cy="455413"/>
          </a:xfrm>
          <a:prstGeom prst="roundRect">
            <a:avLst/>
          </a:prstGeom>
          <a:solidFill>
            <a:srgbClr val="45B1D2">
              <a:alpha val="20000"/>
            </a:srgbClr>
          </a:solidFill>
          <a:ln>
            <a:gradFill flip="none" rotWithShape="1">
              <a:gsLst>
                <a:gs pos="0">
                  <a:srgbClr val="A3F2FD"/>
                </a:gs>
                <a:gs pos="100000">
                  <a:srgbClr val="45B1D2"/>
                </a:gs>
              </a:gsLst>
              <a:lin ang="2700000" scaled="1"/>
              <a:tileRect/>
            </a:gradFill>
          </a:ln>
          <a:effectLst>
            <a:glow rad="241300">
              <a:srgbClr val="8BE1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单击此处添加标题</a:t>
            </a:r>
          </a:p>
        </p:txBody>
      </p:sp>
      <p:pic>
        <p:nvPicPr>
          <p:cNvPr id="36" name="数码切换.wm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25782" y="3067768"/>
            <a:ext cx="518042" cy="524741"/>
          </a:xfrm>
          <a:prstGeom prst="rect">
            <a:avLst/>
          </a:prstGeom>
        </p:spPr>
      </p:pic>
      <p:pic>
        <p:nvPicPr>
          <p:cNvPr id="34" name="1" descr="D:\360data\重要数据\桌面\666666666.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5" name="2" descr="D:\360data\重要数据\桌面\555555555.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8" name="3" descr="D:\360data\重要数据\桌面\4444444444.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9" name="4" descr="D:\360data\重要数据\桌面\333333333333.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40" name="5" descr="D:\360data\重要数据\桌面\222222.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41" name="6" descr="D:\360data\重要数据\桌面\11111111.pn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49" name="图片 4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817446" y="999391"/>
            <a:ext cx="917712" cy="946689"/>
          </a:xfrm>
          <a:prstGeom prst="rect">
            <a:avLst/>
          </a:prstGeom>
        </p:spPr>
      </p:pic>
      <p:sp>
        <p:nvSpPr>
          <p:cNvPr id="21" name="TextBox 20"/>
          <p:cNvSpPr txBox="1"/>
          <p:nvPr/>
        </p:nvSpPr>
        <p:spPr>
          <a:xfrm>
            <a:off x="5046318" y="1215583"/>
            <a:ext cx="674326" cy="514303"/>
          </a:xfrm>
          <a:prstGeom prst="rect">
            <a:avLst/>
          </a:prstGeom>
          <a:noFill/>
        </p:spPr>
        <p:txBody>
          <a:bodyPr vert="horz" wrap="square" lIns="121182" tIns="60592" rIns="121182" bIns="60592">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defTabSz="969010" fontAlgn="auto">
              <a:spcBef>
                <a:spcPts val="0"/>
              </a:spcBef>
              <a:spcAft>
                <a:spcPts val="0"/>
              </a:spcAft>
              <a:defRPr sz="4000" b="1" cap="all">
                <a:solidFill>
                  <a:srgbClr val="33CCFF"/>
                </a:solidFill>
                <a:effectLst>
                  <a:outerShdw blurRad="19685" dist="12700" dir="5400000" algn="tl" rotWithShape="0">
                    <a:schemeClr val="accent1">
                      <a:satMod val="130000"/>
                      <a:alpha val="60000"/>
                    </a:schemeClr>
                  </a:outerShdw>
                </a:effectLst>
                <a:latin typeface="+mj-lt"/>
                <a:ea typeface="+mn-ea"/>
              </a:defRPr>
            </a:lvl1pPr>
          </a:lstStyle>
          <a:p>
            <a:r>
              <a:rPr lang="en-US" altLang="zh-CN" sz="2500" dirty="0">
                <a:latin typeface="+mn-ea"/>
              </a:rPr>
              <a:t>1</a:t>
            </a:r>
            <a:endParaRPr lang="zh-CN" altLang="en-US" sz="2500" dirty="0">
              <a:latin typeface="+mn-ea"/>
            </a:endParaRPr>
          </a:p>
        </p:txBody>
      </p:sp>
      <p:pic>
        <p:nvPicPr>
          <p:cNvPr id="45" name="图片 4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817445" y="2264304"/>
            <a:ext cx="917712" cy="946689"/>
          </a:xfrm>
          <a:prstGeom prst="rect">
            <a:avLst/>
          </a:prstGeom>
        </p:spPr>
      </p:pic>
      <p:sp>
        <p:nvSpPr>
          <p:cNvPr id="23" name="TextBox 22"/>
          <p:cNvSpPr txBox="1"/>
          <p:nvPr/>
        </p:nvSpPr>
        <p:spPr>
          <a:xfrm>
            <a:off x="5046315" y="2480494"/>
            <a:ext cx="674326" cy="514303"/>
          </a:xfrm>
          <a:prstGeom prst="rect">
            <a:avLst/>
          </a:prstGeom>
          <a:noFill/>
        </p:spPr>
        <p:txBody>
          <a:bodyPr vert="horz" wrap="square" lIns="121182" tIns="60592" rIns="121182" bIns="60592">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defTabSz="969010" fontAlgn="auto">
              <a:spcBef>
                <a:spcPts val="0"/>
              </a:spcBef>
              <a:spcAft>
                <a:spcPts val="0"/>
              </a:spcAft>
              <a:defRPr sz="4000" b="1" cap="all">
                <a:solidFill>
                  <a:srgbClr val="33CCFF"/>
                </a:solidFill>
                <a:effectLst>
                  <a:outerShdw blurRad="19685" dist="12700" dir="5400000" algn="tl" rotWithShape="0">
                    <a:schemeClr val="accent1">
                      <a:satMod val="130000"/>
                      <a:alpha val="60000"/>
                    </a:schemeClr>
                  </a:outerShdw>
                </a:effectLst>
                <a:latin typeface="+mj-lt"/>
                <a:ea typeface="+mn-ea"/>
              </a:defRPr>
            </a:lvl1pPr>
          </a:lstStyle>
          <a:p>
            <a:r>
              <a:rPr lang="en-US" altLang="zh-CN" sz="2500" dirty="0">
                <a:latin typeface="+mn-ea"/>
              </a:rPr>
              <a:t>2</a:t>
            </a:r>
            <a:endParaRPr lang="zh-CN" altLang="en-US" sz="2500" dirty="0">
              <a:latin typeface="+mn-ea"/>
            </a:endParaRPr>
          </a:p>
        </p:txBody>
      </p:sp>
      <p:pic>
        <p:nvPicPr>
          <p:cNvPr id="46" name="图片 4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817446" y="3547688"/>
            <a:ext cx="917712" cy="946689"/>
          </a:xfrm>
          <a:prstGeom prst="rect">
            <a:avLst/>
          </a:prstGeom>
        </p:spPr>
      </p:pic>
      <p:sp>
        <p:nvSpPr>
          <p:cNvPr id="24" name="TextBox 23"/>
          <p:cNvSpPr txBox="1"/>
          <p:nvPr/>
        </p:nvSpPr>
        <p:spPr>
          <a:xfrm>
            <a:off x="5046314" y="3763878"/>
            <a:ext cx="674326" cy="514303"/>
          </a:xfrm>
          <a:prstGeom prst="rect">
            <a:avLst/>
          </a:prstGeom>
          <a:noFill/>
        </p:spPr>
        <p:txBody>
          <a:bodyPr vert="horz" wrap="square" lIns="121182" tIns="60592" rIns="121182" bIns="60592">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defTabSz="969010" fontAlgn="auto">
              <a:spcBef>
                <a:spcPts val="0"/>
              </a:spcBef>
              <a:spcAft>
                <a:spcPts val="0"/>
              </a:spcAft>
              <a:defRPr sz="4000" b="1" cap="all">
                <a:solidFill>
                  <a:srgbClr val="33CCFF"/>
                </a:solidFill>
                <a:effectLst>
                  <a:outerShdw blurRad="19685" dist="12700" dir="5400000" algn="tl" rotWithShape="0">
                    <a:schemeClr val="accent1">
                      <a:satMod val="130000"/>
                      <a:alpha val="60000"/>
                    </a:schemeClr>
                  </a:outerShdw>
                </a:effectLst>
                <a:latin typeface="+mj-lt"/>
                <a:ea typeface="+mn-ea"/>
              </a:defRPr>
            </a:lvl1pPr>
          </a:lstStyle>
          <a:p>
            <a:r>
              <a:rPr lang="en-US" altLang="zh-CN" sz="2500" dirty="0">
                <a:latin typeface="+mn-ea"/>
              </a:rPr>
              <a:t>3</a:t>
            </a:r>
            <a:endParaRPr lang="zh-CN" altLang="en-US" sz="2500" dirty="0">
              <a:latin typeface="+mn-ea"/>
            </a:endParaRPr>
          </a:p>
        </p:txBody>
      </p:sp>
      <p:pic>
        <p:nvPicPr>
          <p:cNvPr id="51" name="图片 5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817446" y="4842256"/>
            <a:ext cx="917712" cy="946689"/>
          </a:xfrm>
          <a:prstGeom prst="rect">
            <a:avLst/>
          </a:prstGeom>
        </p:spPr>
      </p:pic>
      <p:sp>
        <p:nvSpPr>
          <p:cNvPr id="25" name="TextBox 24"/>
          <p:cNvSpPr txBox="1"/>
          <p:nvPr/>
        </p:nvSpPr>
        <p:spPr>
          <a:xfrm>
            <a:off x="5031801" y="5051534"/>
            <a:ext cx="674326" cy="514303"/>
          </a:xfrm>
          <a:prstGeom prst="rect">
            <a:avLst/>
          </a:prstGeom>
          <a:noFill/>
        </p:spPr>
        <p:txBody>
          <a:bodyPr vert="horz" wrap="square" lIns="121182" tIns="60592" rIns="121182" bIns="60592">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defTabSz="969010" fontAlgn="auto">
              <a:spcBef>
                <a:spcPts val="0"/>
              </a:spcBef>
              <a:spcAft>
                <a:spcPts val="0"/>
              </a:spcAft>
              <a:defRPr sz="4000" b="1" cap="all">
                <a:solidFill>
                  <a:srgbClr val="33CCFF"/>
                </a:solidFill>
                <a:effectLst>
                  <a:outerShdw blurRad="19685" dist="12700" dir="5400000" algn="tl" rotWithShape="0">
                    <a:schemeClr val="accent1">
                      <a:satMod val="130000"/>
                      <a:alpha val="60000"/>
                    </a:schemeClr>
                  </a:outerShdw>
                </a:effectLst>
                <a:latin typeface="+mj-lt"/>
                <a:ea typeface="+mn-ea"/>
              </a:defRPr>
            </a:lvl1pPr>
          </a:lstStyle>
          <a:p>
            <a:r>
              <a:rPr lang="en-US" altLang="zh-CN" sz="2500" dirty="0">
                <a:latin typeface="+mn-ea"/>
              </a:rPr>
              <a:t>4</a:t>
            </a:r>
            <a:endParaRPr lang="zh-CN" altLang="en-US" sz="2500" dirty="0">
              <a:latin typeface="+mn-ea"/>
            </a:endParaRPr>
          </a:p>
        </p:txBody>
      </p:sp>
      <p:sp>
        <p:nvSpPr>
          <p:cNvPr id="27" name="圆角矩形 26"/>
          <p:cNvSpPr/>
          <p:nvPr/>
        </p:nvSpPr>
        <p:spPr>
          <a:xfrm>
            <a:off x="6095205" y="3822759"/>
            <a:ext cx="4804594" cy="455413"/>
          </a:xfrm>
          <a:prstGeom prst="roundRect">
            <a:avLst/>
          </a:pr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单击此处添加标题</a:t>
            </a:r>
          </a:p>
        </p:txBody>
      </p:sp>
      <p:sp>
        <p:nvSpPr>
          <p:cNvPr id="28" name="圆角矩形 27"/>
          <p:cNvSpPr/>
          <p:nvPr/>
        </p:nvSpPr>
        <p:spPr>
          <a:xfrm>
            <a:off x="6095205" y="5110425"/>
            <a:ext cx="4804594" cy="455413"/>
          </a:xfrm>
          <a:prstGeom prst="roundRect">
            <a:avLst/>
          </a:pr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单击此处添加标题</a:t>
            </a:r>
          </a:p>
        </p:txBody>
      </p:sp>
      <p:sp>
        <p:nvSpPr>
          <p:cNvPr id="20" name="TextBox 19"/>
          <p:cNvSpPr txBox="1"/>
          <p:nvPr/>
        </p:nvSpPr>
        <p:spPr>
          <a:xfrm>
            <a:off x="2240284" y="2737648"/>
            <a:ext cx="937228" cy="1437375"/>
          </a:xfrm>
          <a:prstGeom prst="rect">
            <a:avLst/>
          </a:prstGeom>
          <a:noFill/>
        </p:spPr>
        <p:txBody>
          <a:bodyPr vert="eaVert" wrap="square" lIns="121182" tIns="60592" rIns="121182" bIns="60592">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defTabSz="969010" fontAlgn="auto">
              <a:spcBef>
                <a:spcPts val="0"/>
              </a:spcBef>
              <a:spcAft>
                <a:spcPts val="0"/>
              </a:spcAft>
              <a:defRPr sz="6000" b="1" cap="all">
                <a:solidFill>
                  <a:srgbClr val="33CCFF"/>
                </a:solidFill>
                <a:effectLst>
                  <a:outerShdw blurRad="19685" dist="12700" dir="5400000" algn="tl" rotWithShape="0">
                    <a:schemeClr val="accent1">
                      <a:satMod val="130000"/>
                      <a:alpha val="60000"/>
                    </a:schemeClr>
                  </a:outerShdw>
                </a:effectLst>
                <a:latin typeface="+mj-lt"/>
                <a:ea typeface="+mn-ea"/>
              </a:defRPr>
            </a:lvl1pPr>
          </a:lstStyle>
          <a:p>
            <a:r>
              <a:rPr lang="zh-CN" altLang="en-US" sz="4500" dirty="0"/>
              <a:t>目录</a:t>
            </a:r>
            <a:endParaRPr lang="en-US" altLang="zh-CN" sz="4500" dirty="0"/>
          </a:p>
        </p:txBody>
      </p:sp>
    </p:spTree>
  </p:cSld>
  <p:clrMapOvr>
    <a:masterClrMapping/>
  </p:clrMapOvr>
  <mc:AlternateContent xmlns:mc="http://schemas.openxmlformats.org/markup-compatibility/2006" xmlns:p14="http://schemas.microsoft.com/office/powerpoint/2010/main">
    <mc:Choice Requires="p14">
      <p:transition spd="med" p14:dur="700" advTm="7988">
        <p:fade/>
      </p:transition>
    </mc:Choice>
    <mc:Fallback xmlns="">
      <p:transition spd="med" advTm="798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0-#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0-#ppt_w/2"/>
                                          </p:val>
                                        </p:tav>
                                        <p:tav tm="100000">
                                          <p:val>
                                            <p:strVal val="#ppt_x"/>
                                          </p:val>
                                        </p:tav>
                                      </p:tavLst>
                                    </p:anim>
                                    <p:anim calcmode="lin" valueType="num">
                                      <p:cBhvr additive="base">
                                        <p:cTn id="20" dur="500" fill="hold"/>
                                        <p:tgtEl>
                                          <p:spTgt spid="3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0-#ppt_w/2"/>
                                          </p:val>
                                        </p:tav>
                                        <p:tav tm="100000">
                                          <p:val>
                                            <p:strVal val="#ppt_x"/>
                                          </p:val>
                                        </p:tav>
                                      </p:tavLst>
                                    </p:anim>
                                    <p:anim calcmode="lin" valueType="num">
                                      <p:cBhvr additive="base">
                                        <p:cTn id="24" dur="500" fill="hold"/>
                                        <p:tgtEl>
                                          <p:spTgt spid="40"/>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0-#ppt_w/2"/>
                                          </p:val>
                                        </p:tav>
                                        <p:tav tm="100000">
                                          <p:val>
                                            <p:strVal val="#ppt_x"/>
                                          </p:val>
                                        </p:tav>
                                      </p:tavLst>
                                    </p:anim>
                                    <p:anim calcmode="lin" valueType="num">
                                      <p:cBhvr additive="base">
                                        <p:cTn id="28" dur="500" fill="hold"/>
                                        <p:tgtEl>
                                          <p:spTgt spid="41"/>
                                        </p:tgtEl>
                                        <p:attrNameLst>
                                          <p:attrName>ppt_y</p:attrName>
                                        </p:attrNameLst>
                                      </p:cBhvr>
                                      <p:tavLst>
                                        <p:tav tm="0">
                                          <p:val>
                                            <p:strVal val="#ppt_y"/>
                                          </p:val>
                                        </p:tav>
                                        <p:tav tm="100000">
                                          <p:val>
                                            <p:strVal val="#ppt_y"/>
                                          </p:val>
                                        </p:tav>
                                      </p:tavLst>
                                    </p:anim>
                                  </p:childTnLst>
                                </p:cTn>
                              </p:par>
                              <p:par>
                                <p:cTn id="29" presetID="8" presetClass="emph" presetSubtype="0" repeatCount="3000" fill="hold" nodeType="withEffect">
                                  <p:stCondLst>
                                    <p:cond delay="0"/>
                                  </p:stCondLst>
                                  <p:childTnLst>
                                    <p:animRot by="21600000">
                                      <p:cBhvr>
                                        <p:cTn id="30" dur="3000" fill="hold"/>
                                        <p:tgtEl>
                                          <p:spTgt spid="34"/>
                                        </p:tgtEl>
                                        <p:attrNameLst>
                                          <p:attrName>r</p:attrName>
                                        </p:attrNameLst>
                                      </p:cBhvr>
                                    </p:animRot>
                                  </p:childTnLst>
                                </p:cTn>
                              </p:par>
                              <p:par>
                                <p:cTn id="31" presetID="8" presetClass="emph" presetSubtype="0" repeatCount="3000" fill="hold" nodeType="withEffect">
                                  <p:stCondLst>
                                    <p:cond delay="0"/>
                                  </p:stCondLst>
                                  <p:childTnLst>
                                    <p:animRot by="-64800000">
                                      <p:cBhvr>
                                        <p:cTn id="32" dur="3000" fill="hold"/>
                                        <p:tgtEl>
                                          <p:spTgt spid="35"/>
                                        </p:tgtEl>
                                        <p:attrNameLst>
                                          <p:attrName>r</p:attrName>
                                        </p:attrNameLst>
                                      </p:cBhvr>
                                    </p:animRot>
                                  </p:childTnLst>
                                </p:cTn>
                              </p:par>
                              <p:par>
                                <p:cTn id="33" presetID="8" presetClass="emph" presetSubtype="0" repeatCount="3000" fill="hold" nodeType="withEffect">
                                  <p:stCondLst>
                                    <p:cond delay="0"/>
                                  </p:stCondLst>
                                  <p:childTnLst>
                                    <p:animRot by="43200000">
                                      <p:cBhvr>
                                        <p:cTn id="34" dur="3000" fill="hold"/>
                                        <p:tgtEl>
                                          <p:spTgt spid="38"/>
                                        </p:tgtEl>
                                        <p:attrNameLst>
                                          <p:attrName>r</p:attrName>
                                        </p:attrNameLst>
                                      </p:cBhvr>
                                    </p:animRot>
                                  </p:childTnLst>
                                </p:cTn>
                              </p:par>
                              <p:par>
                                <p:cTn id="35" presetID="8" presetClass="emph" presetSubtype="0" repeatCount="3000" fill="hold" nodeType="withEffect">
                                  <p:stCondLst>
                                    <p:cond delay="0"/>
                                  </p:stCondLst>
                                  <p:childTnLst>
                                    <p:animRot by="-43200000">
                                      <p:cBhvr>
                                        <p:cTn id="36" dur="3000" fill="hold"/>
                                        <p:tgtEl>
                                          <p:spTgt spid="39"/>
                                        </p:tgtEl>
                                        <p:attrNameLst>
                                          <p:attrName>r</p:attrName>
                                        </p:attrNameLst>
                                      </p:cBhvr>
                                    </p:animRot>
                                  </p:childTnLst>
                                </p:cTn>
                              </p:par>
                              <p:par>
                                <p:cTn id="37" presetID="8" presetClass="emph" presetSubtype="0" repeatCount="3000" fill="hold" nodeType="withEffect">
                                  <p:stCondLst>
                                    <p:cond delay="0"/>
                                  </p:stCondLst>
                                  <p:childTnLst>
                                    <p:animRot by="21600000">
                                      <p:cBhvr>
                                        <p:cTn id="38" dur="3000" fill="hold"/>
                                        <p:tgtEl>
                                          <p:spTgt spid="40"/>
                                        </p:tgtEl>
                                        <p:attrNameLst>
                                          <p:attrName>r</p:attrName>
                                        </p:attrNameLst>
                                      </p:cBhvr>
                                    </p:animRot>
                                  </p:childTnLst>
                                </p:cTn>
                              </p:par>
                              <p:par>
                                <p:cTn id="39" presetID="8" presetClass="emph" presetSubtype="0" repeatCount="3000" fill="hold" nodeType="withEffect">
                                  <p:stCondLst>
                                    <p:cond delay="0"/>
                                  </p:stCondLst>
                                  <p:childTnLst>
                                    <p:animRot by="-21600000">
                                      <p:cBhvr>
                                        <p:cTn id="40" dur="3000" fill="hold"/>
                                        <p:tgtEl>
                                          <p:spTgt spid="41"/>
                                        </p:tgtEl>
                                        <p:attrNameLst>
                                          <p:attrName>r</p:attrName>
                                        </p:attrNameLst>
                                      </p:cBhvr>
                                    </p:animRot>
                                  </p:childTnLst>
                                </p:cTn>
                              </p:par>
                              <p:par>
                                <p:cTn id="41" presetID="1" presetClass="mediacall" presetSubtype="0" fill="hold" nodeType="withEffect">
                                  <p:stCondLst>
                                    <p:cond delay="0"/>
                                  </p:stCondLst>
                                  <p:childTnLst>
                                    <p:cmd type="call" cmd="playFrom(0.0)">
                                      <p:cBhvr>
                                        <p:cTn id="42" dur="882" fill="hold"/>
                                        <p:tgtEl>
                                          <p:spTgt spid="36"/>
                                        </p:tgtEl>
                                      </p:cBhvr>
                                    </p:cmd>
                                  </p:childTnLst>
                                </p:cTn>
                              </p:par>
                              <p:par>
                                <p:cTn id="43" presetID="53" presetClass="entr" presetSubtype="16" fill="hold" grpId="0" nodeType="withEffect">
                                  <p:stCondLst>
                                    <p:cond delay="1000"/>
                                  </p:stCondLst>
                                  <p:childTnLst>
                                    <p:set>
                                      <p:cBhvr>
                                        <p:cTn id="44" dur="1" fill="hold">
                                          <p:stCondLst>
                                            <p:cond delay="0"/>
                                          </p:stCondLst>
                                        </p:cTn>
                                        <p:tgtEl>
                                          <p:spTgt spid="20"/>
                                        </p:tgtEl>
                                        <p:attrNameLst>
                                          <p:attrName>style.visibility</p:attrName>
                                        </p:attrNameLst>
                                      </p:cBhvr>
                                      <p:to>
                                        <p:strVal val="visible"/>
                                      </p:to>
                                    </p:set>
                                    <p:anim calcmode="lin" valueType="num">
                                      <p:cBhvr>
                                        <p:cTn id="45" dur="500" fill="hold"/>
                                        <p:tgtEl>
                                          <p:spTgt spid="20"/>
                                        </p:tgtEl>
                                        <p:attrNameLst>
                                          <p:attrName>ppt_w</p:attrName>
                                        </p:attrNameLst>
                                      </p:cBhvr>
                                      <p:tavLst>
                                        <p:tav tm="0">
                                          <p:val>
                                            <p:fltVal val="0"/>
                                          </p:val>
                                        </p:tav>
                                        <p:tav tm="100000">
                                          <p:val>
                                            <p:strVal val="#ppt_w"/>
                                          </p:val>
                                        </p:tav>
                                      </p:tavLst>
                                    </p:anim>
                                    <p:anim calcmode="lin" valueType="num">
                                      <p:cBhvr>
                                        <p:cTn id="46" dur="500" fill="hold"/>
                                        <p:tgtEl>
                                          <p:spTgt spid="20"/>
                                        </p:tgtEl>
                                        <p:attrNameLst>
                                          <p:attrName>ppt_h</p:attrName>
                                        </p:attrNameLst>
                                      </p:cBhvr>
                                      <p:tavLst>
                                        <p:tav tm="0">
                                          <p:val>
                                            <p:fltVal val="0"/>
                                          </p:val>
                                        </p:tav>
                                        <p:tav tm="100000">
                                          <p:val>
                                            <p:strVal val="#ppt_h"/>
                                          </p:val>
                                        </p:tav>
                                      </p:tavLst>
                                    </p:anim>
                                    <p:animEffect transition="in" filter="fade">
                                      <p:cBhvr>
                                        <p:cTn id="47" dur="500"/>
                                        <p:tgtEl>
                                          <p:spTgt spid="20"/>
                                        </p:tgtEl>
                                      </p:cBhvr>
                                    </p:animEffect>
                                  </p:childTnLst>
                                </p:cTn>
                              </p:par>
                              <p:par>
                                <p:cTn id="48" presetID="53" presetClass="entr" presetSubtype="16" fill="hold" nodeType="withEffect">
                                  <p:stCondLst>
                                    <p:cond delay="1500"/>
                                  </p:stCondLst>
                                  <p:childTnLst>
                                    <p:set>
                                      <p:cBhvr>
                                        <p:cTn id="49" dur="1" fill="hold">
                                          <p:stCondLst>
                                            <p:cond delay="0"/>
                                          </p:stCondLst>
                                        </p:cTn>
                                        <p:tgtEl>
                                          <p:spTgt spid="49"/>
                                        </p:tgtEl>
                                        <p:attrNameLst>
                                          <p:attrName>style.visibility</p:attrName>
                                        </p:attrNameLst>
                                      </p:cBhvr>
                                      <p:to>
                                        <p:strVal val="visible"/>
                                      </p:to>
                                    </p:set>
                                    <p:anim calcmode="lin" valueType="num">
                                      <p:cBhvr>
                                        <p:cTn id="50" dur="500" fill="hold"/>
                                        <p:tgtEl>
                                          <p:spTgt spid="49"/>
                                        </p:tgtEl>
                                        <p:attrNameLst>
                                          <p:attrName>ppt_w</p:attrName>
                                        </p:attrNameLst>
                                      </p:cBhvr>
                                      <p:tavLst>
                                        <p:tav tm="0">
                                          <p:val>
                                            <p:fltVal val="0"/>
                                          </p:val>
                                        </p:tav>
                                        <p:tav tm="100000">
                                          <p:val>
                                            <p:strVal val="#ppt_w"/>
                                          </p:val>
                                        </p:tav>
                                      </p:tavLst>
                                    </p:anim>
                                    <p:anim calcmode="lin" valueType="num">
                                      <p:cBhvr>
                                        <p:cTn id="51" dur="500" fill="hold"/>
                                        <p:tgtEl>
                                          <p:spTgt spid="49"/>
                                        </p:tgtEl>
                                        <p:attrNameLst>
                                          <p:attrName>ppt_h</p:attrName>
                                        </p:attrNameLst>
                                      </p:cBhvr>
                                      <p:tavLst>
                                        <p:tav tm="0">
                                          <p:val>
                                            <p:fltVal val="0"/>
                                          </p:val>
                                        </p:tav>
                                        <p:tav tm="100000">
                                          <p:val>
                                            <p:strVal val="#ppt_h"/>
                                          </p:val>
                                        </p:tav>
                                      </p:tavLst>
                                    </p:anim>
                                    <p:animEffect transition="in" filter="fade">
                                      <p:cBhvr>
                                        <p:cTn id="52" dur="500"/>
                                        <p:tgtEl>
                                          <p:spTgt spid="49"/>
                                        </p:tgtEl>
                                      </p:cBhvr>
                                    </p:animEffect>
                                  </p:childTnLst>
                                </p:cTn>
                              </p:par>
                              <p:par>
                                <p:cTn id="53" presetID="53" presetClass="entr" presetSubtype="16" fill="hold" nodeType="withEffect">
                                  <p:stCondLst>
                                    <p:cond delay="1500"/>
                                  </p:stCondLst>
                                  <p:childTnLst>
                                    <p:set>
                                      <p:cBhvr>
                                        <p:cTn id="54" dur="1" fill="hold">
                                          <p:stCondLst>
                                            <p:cond delay="0"/>
                                          </p:stCondLst>
                                        </p:cTn>
                                        <p:tgtEl>
                                          <p:spTgt spid="45"/>
                                        </p:tgtEl>
                                        <p:attrNameLst>
                                          <p:attrName>style.visibility</p:attrName>
                                        </p:attrNameLst>
                                      </p:cBhvr>
                                      <p:to>
                                        <p:strVal val="visible"/>
                                      </p:to>
                                    </p:set>
                                    <p:anim calcmode="lin" valueType="num">
                                      <p:cBhvr>
                                        <p:cTn id="55" dur="500" fill="hold"/>
                                        <p:tgtEl>
                                          <p:spTgt spid="45"/>
                                        </p:tgtEl>
                                        <p:attrNameLst>
                                          <p:attrName>ppt_w</p:attrName>
                                        </p:attrNameLst>
                                      </p:cBhvr>
                                      <p:tavLst>
                                        <p:tav tm="0">
                                          <p:val>
                                            <p:fltVal val="0"/>
                                          </p:val>
                                        </p:tav>
                                        <p:tav tm="100000">
                                          <p:val>
                                            <p:strVal val="#ppt_w"/>
                                          </p:val>
                                        </p:tav>
                                      </p:tavLst>
                                    </p:anim>
                                    <p:anim calcmode="lin" valueType="num">
                                      <p:cBhvr>
                                        <p:cTn id="56" dur="500" fill="hold"/>
                                        <p:tgtEl>
                                          <p:spTgt spid="45"/>
                                        </p:tgtEl>
                                        <p:attrNameLst>
                                          <p:attrName>ppt_h</p:attrName>
                                        </p:attrNameLst>
                                      </p:cBhvr>
                                      <p:tavLst>
                                        <p:tav tm="0">
                                          <p:val>
                                            <p:fltVal val="0"/>
                                          </p:val>
                                        </p:tav>
                                        <p:tav tm="100000">
                                          <p:val>
                                            <p:strVal val="#ppt_h"/>
                                          </p:val>
                                        </p:tav>
                                      </p:tavLst>
                                    </p:anim>
                                    <p:animEffect transition="in" filter="fade">
                                      <p:cBhvr>
                                        <p:cTn id="57" dur="500"/>
                                        <p:tgtEl>
                                          <p:spTgt spid="45"/>
                                        </p:tgtEl>
                                      </p:cBhvr>
                                    </p:animEffect>
                                  </p:childTnLst>
                                </p:cTn>
                              </p:par>
                              <p:par>
                                <p:cTn id="58" presetID="53" presetClass="entr" presetSubtype="16" fill="hold" nodeType="withEffect">
                                  <p:stCondLst>
                                    <p:cond delay="1500"/>
                                  </p:stCondLst>
                                  <p:childTnLst>
                                    <p:set>
                                      <p:cBhvr>
                                        <p:cTn id="59" dur="1" fill="hold">
                                          <p:stCondLst>
                                            <p:cond delay="0"/>
                                          </p:stCondLst>
                                        </p:cTn>
                                        <p:tgtEl>
                                          <p:spTgt spid="46"/>
                                        </p:tgtEl>
                                        <p:attrNameLst>
                                          <p:attrName>style.visibility</p:attrName>
                                        </p:attrNameLst>
                                      </p:cBhvr>
                                      <p:to>
                                        <p:strVal val="visible"/>
                                      </p:to>
                                    </p:set>
                                    <p:anim calcmode="lin" valueType="num">
                                      <p:cBhvr>
                                        <p:cTn id="60" dur="500" fill="hold"/>
                                        <p:tgtEl>
                                          <p:spTgt spid="46"/>
                                        </p:tgtEl>
                                        <p:attrNameLst>
                                          <p:attrName>ppt_w</p:attrName>
                                        </p:attrNameLst>
                                      </p:cBhvr>
                                      <p:tavLst>
                                        <p:tav tm="0">
                                          <p:val>
                                            <p:fltVal val="0"/>
                                          </p:val>
                                        </p:tav>
                                        <p:tav tm="100000">
                                          <p:val>
                                            <p:strVal val="#ppt_w"/>
                                          </p:val>
                                        </p:tav>
                                      </p:tavLst>
                                    </p:anim>
                                    <p:anim calcmode="lin" valueType="num">
                                      <p:cBhvr>
                                        <p:cTn id="61" dur="500" fill="hold"/>
                                        <p:tgtEl>
                                          <p:spTgt spid="46"/>
                                        </p:tgtEl>
                                        <p:attrNameLst>
                                          <p:attrName>ppt_h</p:attrName>
                                        </p:attrNameLst>
                                      </p:cBhvr>
                                      <p:tavLst>
                                        <p:tav tm="0">
                                          <p:val>
                                            <p:fltVal val="0"/>
                                          </p:val>
                                        </p:tav>
                                        <p:tav tm="100000">
                                          <p:val>
                                            <p:strVal val="#ppt_h"/>
                                          </p:val>
                                        </p:tav>
                                      </p:tavLst>
                                    </p:anim>
                                    <p:animEffect transition="in" filter="fade">
                                      <p:cBhvr>
                                        <p:cTn id="62" dur="500"/>
                                        <p:tgtEl>
                                          <p:spTgt spid="46"/>
                                        </p:tgtEl>
                                      </p:cBhvr>
                                    </p:animEffect>
                                  </p:childTnLst>
                                </p:cTn>
                              </p:par>
                              <p:par>
                                <p:cTn id="63" presetID="53" presetClass="entr" presetSubtype="16" fill="hold" nodeType="withEffect">
                                  <p:stCondLst>
                                    <p:cond delay="1500"/>
                                  </p:stCondLst>
                                  <p:childTnLst>
                                    <p:set>
                                      <p:cBhvr>
                                        <p:cTn id="64" dur="1" fill="hold">
                                          <p:stCondLst>
                                            <p:cond delay="0"/>
                                          </p:stCondLst>
                                        </p:cTn>
                                        <p:tgtEl>
                                          <p:spTgt spid="51"/>
                                        </p:tgtEl>
                                        <p:attrNameLst>
                                          <p:attrName>style.visibility</p:attrName>
                                        </p:attrNameLst>
                                      </p:cBhvr>
                                      <p:to>
                                        <p:strVal val="visible"/>
                                      </p:to>
                                    </p:set>
                                    <p:anim calcmode="lin" valueType="num">
                                      <p:cBhvr>
                                        <p:cTn id="65" dur="500" fill="hold"/>
                                        <p:tgtEl>
                                          <p:spTgt spid="51"/>
                                        </p:tgtEl>
                                        <p:attrNameLst>
                                          <p:attrName>ppt_w</p:attrName>
                                        </p:attrNameLst>
                                      </p:cBhvr>
                                      <p:tavLst>
                                        <p:tav tm="0">
                                          <p:val>
                                            <p:fltVal val="0"/>
                                          </p:val>
                                        </p:tav>
                                        <p:tav tm="100000">
                                          <p:val>
                                            <p:strVal val="#ppt_w"/>
                                          </p:val>
                                        </p:tav>
                                      </p:tavLst>
                                    </p:anim>
                                    <p:anim calcmode="lin" valueType="num">
                                      <p:cBhvr>
                                        <p:cTn id="66" dur="500" fill="hold"/>
                                        <p:tgtEl>
                                          <p:spTgt spid="51"/>
                                        </p:tgtEl>
                                        <p:attrNameLst>
                                          <p:attrName>ppt_h</p:attrName>
                                        </p:attrNameLst>
                                      </p:cBhvr>
                                      <p:tavLst>
                                        <p:tav tm="0">
                                          <p:val>
                                            <p:fltVal val="0"/>
                                          </p:val>
                                        </p:tav>
                                        <p:tav tm="100000">
                                          <p:val>
                                            <p:strVal val="#ppt_h"/>
                                          </p:val>
                                        </p:tav>
                                      </p:tavLst>
                                    </p:anim>
                                    <p:animEffect transition="in" filter="fade">
                                      <p:cBhvr>
                                        <p:cTn id="67" dur="500"/>
                                        <p:tgtEl>
                                          <p:spTgt spid="51"/>
                                        </p:tgtEl>
                                      </p:cBhvr>
                                    </p:animEffect>
                                  </p:childTnLst>
                                </p:cTn>
                              </p:par>
                              <p:par>
                                <p:cTn id="68" presetID="53" presetClass="entr" presetSubtype="16" fill="hold" grpId="0" nodeType="withEffect">
                                  <p:stCondLst>
                                    <p:cond delay="2000"/>
                                  </p:stCondLst>
                                  <p:childTnLst>
                                    <p:set>
                                      <p:cBhvr>
                                        <p:cTn id="69" dur="1" fill="hold">
                                          <p:stCondLst>
                                            <p:cond delay="0"/>
                                          </p:stCondLst>
                                        </p:cTn>
                                        <p:tgtEl>
                                          <p:spTgt spid="21"/>
                                        </p:tgtEl>
                                        <p:attrNameLst>
                                          <p:attrName>style.visibility</p:attrName>
                                        </p:attrNameLst>
                                      </p:cBhvr>
                                      <p:to>
                                        <p:strVal val="visible"/>
                                      </p:to>
                                    </p:set>
                                    <p:anim calcmode="lin" valueType="num">
                                      <p:cBhvr>
                                        <p:cTn id="70" dur="500" fill="hold"/>
                                        <p:tgtEl>
                                          <p:spTgt spid="21"/>
                                        </p:tgtEl>
                                        <p:attrNameLst>
                                          <p:attrName>ppt_w</p:attrName>
                                        </p:attrNameLst>
                                      </p:cBhvr>
                                      <p:tavLst>
                                        <p:tav tm="0">
                                          <p:val>
                                            <p:fltVal val="0"/>
                                          </p:val>
                                        </p:tav>
                                        <p:tav tm="100000">
                                          <p:val>
                                            <p:strVal val="#ppt_w"/>
                                          </p:val>
                                        </p:tav>
                                      </p:tavLst>
                                    </p:anim>
                                    <p:anim calcmode="lin" valueType="num">
                                      <p:cBhvr>
                                        <p:cTn id="71" dur="500" fill="hold"/>
                                        <p:tgtEl>
                                          <p:spTgt spid="21"/>
                                        </p:tgtEl>
                                        <p:attrNameLst>
                                          <p:attrName>ppt_h</p:attrName>
                                        </p:attrNameLst>
                                      </p:cBhvr>
                                      <p:tavLst>
                                        <p:tav tm="0">
                                          <p:val>
                                            <p:fltVal val="0"/>
                                          </p:val>
                                        </p:tav>
                                        <p:tav tm="100000">
                                          <p:val>
                                            <p:strVal val="#ppt_h"/>
                                          </p:val>
                                        </p:tav>
                                      </p:tavLst>
                                    </p:anim>
                                    <p:animEffect transition="in" filter="fade">
                                      <p:cBhvr>
                                        <p:cTn id="72" dur="500"/>
                                        <p:tgtEl>
                                          <p:spTgt spid="21"/>
                                        </p:tgtEl>
                                      </p:cBhvr>
                                    </p:animEffect>
                                  </p:childTnLst>
                                </p:cTn>
                              </p:par>
                              <p:par>
                                <p:cTn id="73" presetID="53" presetClass="entr" presetSubtype="16" fill="hold" grpId="0" nodeType="withEffect">
                                  <p:stCondLst>
                                    <p:cond delay="2000"/>
                                  </p:stCondLst>
                                  <p:childTnLst>
                                    <p:set>
                                      <p:cBhvr>
                                        <p:cTn id="74" dur="1" fill="hold">
                                          <p:stCondLst>
                                            <p:cond delay="0"/>
                                          </p:stCondLst>
                                        </p:cTn>
                                        <p:tgtEl>
                                          <p:spTgt spid="23"/>
                                        </p:tgtEl>
                                        <p:attrNameLst>
                                          <p:attrName>style.visibility</p:attrName>
                                        </p:attrNameLst>
                                      </p:cBhvr>
                                      <p:to>
                                        <p:strVal val="visible"/>
                                      </p:to>
                                    </p:set>
                                    <p:anim calcmode="lin" valueType="num">
                                      <p:cBhvr>
                                        <p:cTn id="75" dur="500" fill="hold"/>
                                        <p:tgtEl>
                                          <p:spTgt spid="23"/>
                                        </p:tgtEl>
                                        <p:attrNameLst>
                                          <p:attrName>ppt_w</p:attrName>
                                        </p:attrNameLst>
                                      </p:cBhvr>
                                      <p:tavLst>
                                        <p:tav tm="0">
                                          <p:val>
                                            <p:fltVal val="0"/>
                                          </p:val>
                                        </p:tav>
                                        <p:tav tm="100000">
                                          <p:val>
                                            <p:strVal val="#ppt_w"/>
                                          </p:val>
                                        </p:tav>
                                      </p:tavLst>
                                    </p:anim>
                                    <p:anim calcmode="lin" valueType="num">
                                      <p:cBhvr>
                                        <p:cTn id="76" dur="500" fill="hold"/>
                                        <p:tgtEl>
                                          <p:spTgt spid="23"/>
                                        </p:tgtEl>
                                        <p:attrNameLst>
                                          <p:attrName>ppt_h</p:attrName>
                                        </p:attrNameLst>
                                      </p:cBhvr>
                                      <p:tavLst>
                                        <p:tav tm="0">
                                          <p:val>
                                            <p:fltVal val="0"/>
                                          </p:val>
                                        </p:tav>
                                        <p:tav tm="100000">
                                          <p:val>
                                            <p:strVal val="#ppt_h"/>
                                          </p:val>
                                        </p:tav>
                                      </p:tavLst>
                                    </p:anim>
                                    <p:animEffect transition="in" filter="fade">
                                      <p:cBhvr>
                                        <p:cTn id="77" dur="500"/>
                                        <p:tgtEl>
                                          <p:spTgt spid="23"/>
                                        </p:tgtEl>
                                      </p:cBhvr>
                                    </p:animEffect>
                                  </p:childTnLst>
                                </p:cTn>
                              </p:par>
                              <p:par>
                                <p:cTn id="78" presetID="53" presetClass="entr" presetSubtype="16" fill="hold" grpId="0" nodeType="withEffect">
                                  <p:stCondLst>
                                    <p:cond delay="2000"/>
                                  </p:stCondLst>
                                  <p:childTnLst>
                                    <p:set>
                                      <p:cBhvr>
                                        <p:cTn id="79" dur="1" fill="hold">
                                          <p:stCondLst>
                                            <p:cond delay="0"/>
                                          </p:stCondLst>
                                        </p:cTn>
                                        <p:tgtEl>
                                          <p:spTgt spid="24"/>
                                        </p:tgtEl>
                                        <p:attrNameLst>
                                          <p:attrName>style.visibility</p:attrName>
                                        </p:attrNameLst>
                                      </p:cBhvr>
                                      <p:to>
                                        <p:strVal val="visible"/>
                                      </p:to>
                                    </p:set>
                                    <p:anim calcmode="lin" valueType="num">
                                      <p:cBhvr>
                                        <p:cTn id="80" dur="500" fill="hold"/>
                                        <p:tgtEl>
                                          <p:spTgt spid="24"/>
                                        </p:tgtEl>
                                        <p:attrNameLst>
                                          <p:attrName>ppt_w</p:attrName>
                                        </p:attrNameLst>
                                      </p:cBhvr>
                                      <p:tavLst>
                                        <p:tav tm="0">
                                          <p:val>
                                            <p:fltVal val="0"/>
                                          </p:val>
                                        </p:tav>
                                        <p:tav tm="100000">
                                          <p:val>
                                            <p:strVal val="#ppt_w"/>
                                          </p:val>
                                        </p:tav>
                                      </p:tavLst>
                                    </p:anim>
                                    <p:anim calcmode="lin" valueType="num">
                                      <p:cBhvr>
                                        <p:cTn id="81" dur="500" fill="hold"/>
                                        <p:tgtEl>
                                          <p:spTgt spid="24"/>
                                        </p:tgtEl>
                                        <p:attrNameLst>
                                          <p:attrName>ppt_h</p:attrName>
                                        </p:attrNameLst>
                                      </p:cBhvr>
                                      <p:tavLst>
                                        <p:tav tm="0">
                                          <p:val>
                                            <p:fltVal val="0"/>
                                          </p:val>
                                        </p:tav>
                                        <p:tav tm="100000">
                                          <p:val>
                                            <p:strVal val="#ppt_h"/>
                                          </p:val>
                                        </p:tav>
                                      </p:tavLst>
                                    </p:anim>
                                    <p:animEffect transition="in" filter="fade">
                                      <p:cBhvr>
                                        <p:cTn id="82" dur="500"/>
                                        <p:tgtEl>
                                          <p:spTgt spid="24"/>
                                        </p:tgtEl>
                                      </p:cBhvr>
                                    </p:animEffect>
                                  </p:childTnLst>
                                </p:cTn>
                              </p:par>
                              <p:par>
                                <p:cTn id="83" presetID="53" presetClass="entr" presetSubtype="16" fill="hold" grpId="0" nodeType="withEffect">
                                  <p:stCondLst>
                                    <p:cond delay="2000"/>
                                  </p:stCondLst>
                                  <p:childTnLst>
                                    <p:set>
                                      <p:cBhvr>
                                        <p:cTn id="84" dur="1" fill="hold">
                                          <p:stCondLst>
                                            <p:cond delay="0"/>
                                          </p:stCondLst>
                                        </p:cTn>
                                        <p:tgtEl>
                                          <p:spTgt spid="25"/>
                                        </p:tgtEl>
                                        <p:attrNameLst>
                                          <p:attrName>style.visibility</p:attrName>
                                        </p:attrNameLst>
                                      </p:cBhvr>
                                      <p:to>
                                        <p:strVal val="visible"/>
                                      </p:to>
                                    </p:set>
                                    <p:anim calcmode="lin" valueType="num">
                                      <p:cBhvr>
                                        <p:cTn id="85" dur="500" fill="hold"/>
                                        <p:tgtEl>
                                          <p:spTgt spid="25"/>
                                        </p:tgtEl>
                                        <p:attrNameLst>
                                          <p:attrName>ppt_w</p:attrName>
                                        </p:attrNameLst>
                                      </p:cBhvr>
                                      <p:tavLst>
                                        <p:tav tm="0">
                                          <p:val>
                                            <p:fltVal val="0"/>
                                          </p:val>
                                        </p:tav>
                                        <p:tav tm="100000">
                                          <p:val>
                                            <p:strVal val="#ppt_w"/>
                                          </p:val>
                                        </p:tav>
                                      </p:tavLst>
                                    </p:anim>
                                    <p:anim calcmode="lin" valueType="num">
                                      <p:cBhvr>
                                        <p:cTn id="86" dur="500" fill="hold"/>
                                        <p:tgtEl>
                                          <p:spTgt spid="25"/>
                                        </p:tgtEl>
                                        <p:attrNameLst>
                                          <p:attrName>ppt_h</p:attrName>
                                        </p:attrNameLst>
                                      </p:cBhvr>
                                      <p:tavLst>
                                        <p:tav tm="0">
                                          <p:val>
                                            <p:fltVal val="0"/>
                                          </p:val>
                                        </p:tav>
                                        <p:tav tm="100000">
                                          <p:val>
                                            <p:strVal val="#ppt_h"/>
                                          </p:val>
                                        </p:tav>
                                      </p:tavLst>
                                    </p:anim>
                                    <p:animEffect transition="in" filter="fade">
                                      <p:cBhvr>
                                        <p:cTn id="87" dur="500"/>
                                        <p:tgtEl>
                                          <p:spTgt spid="25"/>
                                        </p:tgtEl>
                                      </p:cBhvr>
                                    </p:animEffect>
                                  </p:childTnLst>
                                </p:cTn>
                              </p:par>
                              <p:par>
                                <p:cTn id="88" presetID="8" presetClass="emph" presetSubtype="0" fill="hold" nodeType="withEffect">
                                  <p:stCondLst>
                                    <p:cond delay="1500"/>
                                  </p:stCondLst>
                                  <p:childTnLst>
                                    <p:animRot by="-21600000">
                                      <p:cBhvr>
                                        <p:cTn id="89" dur="1000" fill="hold"/>
                                        <p:tgtEl>
                                          <p:spTgt spid="49"/>
                                        </p:tgtEl>
                                        <p:attrNameLst>
                                          <p:attrName>r</p:attrName>
                                        </p:attrNameLst>
                                      </p:cBhvr>
                                    </p:animRot>
                                  </p:childTnLst>
                                </p:cTn>
                              </p:par>
                              <p:par>
                                <p:cTn id="90" presetID="8" presetClass="emph" presetSubtype="0" fill="hold" nodeType="withEffect">
                                  <p:stCondLst>
                                    <p:cond delay="1500"/>
                                  </p:stCondLst>
                                  <p:childTnLst>
                                    <p:animRot by="-21600000">
                                      <p:cBhvr>
                                        <p:cTn id="91" dur="1000" fill="hold"/>
                                        <p:tgtEl>
                                          <p:spTgt spid="45"/>
                                        </p:tgtEl>
                                        <p:attrNameLst>
                                          <p:attrName>r</p:attrName>
                                        </p:attrNameLst>
                                      </p:cBhvr>
                                    </p:animRot>
                                  </p:childTnLst>
                                </p:cTn>
                              </p:par>
                              <p:par>
                                <p:cTn id="92" presetID="8" presetClass="emph" presetSubtype="0" fill="hold" nodeType="withEffect">
                                  <p:stCondLst>
                                    <p:cond delay="1500"/>
                                  </p:stCondLst>
                                  <p:childTnLst>
                                    <p:animRot by="-21600000">
                                      <p:cBhvr>
                                        <p:cTn id="93" dur="1000" fill="hold"/>
                                        <p:tgtEl>
                                          <p:spTgt spid="46"/>
                                        </p:tgtEl>
                                        <p:attrNameLst>
                                          <p:attrName>r</p:attrName>
                                        </p:attrNameLst>
                                      </p:cBhvr>
                                    </p:animRot>
                                  </p:childTnLst>
                                </p:cTn>
                              </p:par>
                              <p:par>
                                <p:cTn id="94" presetID="8" presetClass="emph" presetSubtype="0" fill="hold" nodeType="withEffect">
                                  <p:stCondLst>
                                    <p:cond delay="1500"/>
                                  </p:stCondLst>
                                  <p:childTnLst>
                                    <p:animRot by="-21600000">
                                      <p:cBhvr>
                                        <p:cTn id="95" dur="1000" fill="hold"/>
                                        <p:tgtEl>
                                          <p:spTgt spid="51"/>
                                        </p:tgtEl>
                                        <p:attrNameLst>
                                          <p:attrName>r</p:attrName>
                                        </p:attrNameLst>
                                      </p:cBhvr>
                                    </p:animRot>
                                  </p:childTnLst>
                                </p:cTn>
                              </p:par>
                              <p:par>
                                <p:cTn id="96" presetID="2" presetClass="entr" presetSubtype="2" fill="hold" grpId="0" nodeType="withEffect">
                                  <p:stCondLst>
                                    <p:cond delay="2500"/>
                                  </p:stCondLst>
                                  <p:childTnLst>
                                    <p:set>
                                      <p:cBhvr>
                                        <p:cTn id="97" dur="1" fill="hold">
                                          <p:stCondLst>
                                            <p:cond delay="0"/>
                                          </p:stCondLst>
                                        </p:cTn>
                                        <p:tgtEl>
                                          <p:spTgt spid="22"/>
                                        </p:tgtEl>
                                        <p:attrNameLst>
                                          <p:attrName>style.visibility</p:attrName>
                                        </p:attrNameLst>
                                      </p:cBhvr>
                                      <p:to>
                                        <p:strVal val="visible"/>
                                      </p:to>
                                    </p:set>
                                    <p:anim calcmode="lin" valueType="num">
                                      <p:cBhvr additive="base">
                                        <p:cTn id="98" dur="300" fill="hold"/>
                                        <p:tgtEl>
                                          <p:spTgt spid="22"/>
                                        </p:tgtEl>
                                        <p:attrNameLst>
                                          <p:attrName>ppt_x</p:attrName>
                                        </p:attrNameLst>
                                      </p:cBhvr>
                                      <p:tavLst>
                                        <p:tav tm="0">
                                          <p:val>
                                            <p:strVal val="1+#ppt_w/2"/>
                                          </p:val>
                                        </p:tav>
                                        <p:tav tm="100000">
                                          <p:val>
                                            <p:strVal val="#ppt_x"/>
                                          </p:val>
                                        </p:tav>
                                      </p:tavLst>
                                    </p:anim>
                                    <p:anim calcmode="lin" valueType="num">
                                      <p:cBhvr additive="base">
                                        <p:cTn id="99" dur="300" fill="hold"/>
                                        <p:tgtEl>
                                          <p:spTgt spid="22"/>
                                        </p:tgtEl>
                                        <p:attrNameLst>
                                          <p:attrName>ppt_y</p:attrName>
                                        </p:attrNameLst>
                                      </p:cBhvr>
                                      <p:tavLst>
                                        <p:tav tm="0">
                                          <p:val>
                                            <p:strVal val="#ppt_y"/>
                                          </p:val>
                                        </p:tav>
                                        <p:tav tm="100000">
                                          <p:val>
                                            <p:strVal val="#ppt_y"/>
                                          </p:val>
                                        </p:tav>
                                      </p:tavLst>
                                    </p:anim>
                                  </p:childTnLst>
                                </p:cTn>
                              </p:par>
                              <p:par>
                                <p:cTn id="100" presetID="2" presetClass="entr" presetSubtype="2" fill="hold" grpId="0" nodeType="withEffect">
                                  <p:stCondLst>
                                    <p:cond delay="2800"/>
                                  </p:stCondLst>
                                  <p:childTnLst>
                                    <p:set>
                                      <p:cBhvr>
                                        <p:cTn id="101" dur="1" fill="hold">
                                          <p:stCondLst>
                                            <p:cond delay="0"/>
                                          </p:stCondLst>
                                        </p:cTn>
                                        <p:tgtEl>
                                          <p:spTgt spid="26"/>
                                        </p:tgtEl>
                                        <p:attrNameLst>
                                          <p:attrName>style.visibility</p:attrName>
                                        </p:attrNameLst>
                                      </p:cBhvr>
                                      <p:to>
                                        <p:strVal val="visible"/>
                                      </p:to>
                                    </p:set>
                                    <p:anim calcmode="lin" valueType="num">
                                      <p:cBhvr additive="base">
                                        <p:cTn id="102" dur="300" fill="hold"/>
                                        <p:tgtEl>
                                          <p:spTgt spid="26"/>
                                        </p:tgtEl>
                                        <p:attrNameLst>
                                          <p:attrName>ppt_x</p:attrName>
                                        </p:attrNameLst>
                                      </p:cBhvr>
                                      <p:tavLst>
                                        <p:tav tm="0">
                                          <p:val>
                                            <p:strVal val="1+#ppt_w/2"/>
                                          </p:val>
                                        </p:tav>
                                        <p:tav tm="100000">
                                          <p:val>
                                            <p:strVal val="#ppt_x"/>
                                          </p:val>
                                        </p:tav>
                                      </p:tavLst>
                                    </p:anim>
                                    <p:anim calcmode="lin" valueType="num">
                                      <p:cBhvr additive="base">
                                        <p:cTn id="103" dur="300" fill="hold"/>
                                        <p:tgtEl>
                                          <p:spTgt spid="26"/>
                                        </p:tgtEl>
                                        <p:attrNameLst>
                                          <p:attrName>ppt_y</p:attrName>
                                        </p:attrNameLst>
                                      </p:cBhvr>
                                      <p:tavLst>
                                        <p:tav tm="0">
                                          <p:val>
                                            <p:strVal val="#ppt_y"/>
                                          </p:val>
                                        </p:tav>
                                        <p:tav tm="100000">
                                          <p:val>
                                            <p:strVal val="#ppt_y"/>
                                          </p:val>
                                        </p:tav>
                                      </p:tavLst>
                                    </p:anim>
                                  </p:childTnLst>
                                </p:cTn>
                              </p:par>
                              <p:par>
                                <p:cTn id="104" presetID="2" presetClass="entr" presetSubtype="2" fill="hold" grpId="0" nodeType="withEffect">
                                  <p:stCondLst>
                                    <p:cond delay="3100"/>
                                  </p:stCondLst>
                                  <p:childTnLst>
                                    <p:set>
                                      <p:cBhvr>
                                        <p:cTn id="105" dur="1" fill="hold">
                                          <p:stCondLst>
                                            <p:cond delay="0"/>
                                          </p:stCondLst>
                                        </p:cTn>
                                        <p:tgtEl>
                                          <p:spTgt spid="27"/>
                                        </p:tgtEl>
                                        <p:attrNameLst>
                                          <p:attrName>style.visibility</p:attrName>
                                        </p:attrNameLst>
                                      </p:cBhvr>
                                      <p:to>
                                        <p:strVal val="visible"/>
                                      </p:to>
                                    </p:set>
                                    <p:anim calcmode="lin" valueType="num">
                                      <p:cBhvr additive="base">
                                        <p:cTn id="106" dur="300" fill="hold"/>
                                        <p:tgtEl>
                                          <p:spTgt spid="27"/>
                                        </p:tgtEl>
                                        <p:attrNameLst>
                                          <p:attrName>ppt_x</p:attrName>
                                        </p:attrNameLst>
                                      </p:cBhvr>
                                      <p:tavLst>
                                        <p:tav tm="0">
                                          <p:val>
                                            <p:strVal val="1+#ppt_w/2"/>
                                          </p:val>
                                        </p:tav>
                                        <p:tav tm="100000">
                                          <p:val>
                                            <p:strVal val="#ppt_x"/>
                                          </p:val>
                                        </p:tav>
                                      </p:tavLst>
                                    </p:anim>
                                    <p:anim calcmode="lin" valueType="num">
                                      <p:cBhvr additive="base">
                                        <p:cTn id="107" dur="300" fill="hold"/>
                                        <p:tgtEl>
                                          <p:spTgt spid="27"/>
                                        </p:tgtEl>
                                        <p:attrNameLst>
                                          <p:attrName>ppt_y</p:attrName>
                                        </p:attrNameLst>
                                      </p:cBhvr>
                                      <p:tavLst>
                                        <p:tav tm="0">
                                          <p:val>
                                            <p:strVal val="#ppt_y"/>
                                          </p:val>
                                        </p:tav>
                                        <p:tav tm="100000">
                                          <p:val>
                                            <p:strVal val="#ppt_y"/>
                                          </p:val>
                                        </p:tav>
                                      </p:tavLst>
                                    </p:anim>
                                  </p:childTnLst>
                                </p:cTn>
                              </p:par>
                              <p:par>
                                <p:cTn id="108" presetID="2" presetClass="entr" presetSubtype="2" fill="hold" grpId="0" nodeType="withEffect">
                                  <p:stCondLst>
                                    <p:cond delay="3400"/>
                                  </p:stCondLst>
                                  <p:childTnLst>
                                    <p:set>
                                      <p:cBhvr>
                                        <p:cTn id="109" dur="1" fill="hold">
                                          <p:stCondLst>
                                            <p:cond delay="0"/>
                                          </p:stCondLst>
                                        </p:cTn>
                                        <p:tgtEl>
                                          <p:spTgt spid="28"/>
                                        </p:tgtEl>
                                        <p:attrNameLst>
                                          <p:attrName>style.visibility</p:attrName>
                                        </p:attrNameLst>
                                      </p:cBhvr>
                                      <p:to>
                                        <p:strVal val="visible"/>
                                      </p:to>
                                    </p:set>
                                    <p:anim calcmode="lin" valueType="num">
                                      <p:cBhvr additive="base">
                                        <p:cTn id="110" dur="300" fill="hold"/>
                                        <p:tgtEl>
                                          <p:spTgt spid="28"/>
                                        </p:tgtEl>
                                        <p:attrNameLst>
                                          <p:attrName>ppt_x</p:attrName>
                                        </p:attrNameLst>
                                      </p:cBhvr>
                                      <p:tavLst>
                                        <p:tav tm="0">
                                          <p:val>
                                            <p:strVal val="1+#ppt_w/2"/>
                                          </p:val>
                                        </p:tav>
                                        <p:tav tm="100000">
                                          <p:val>
                                            <p:strVal val="#ppt_x"/>
                                          </p:val>
                                        </p:tav>
                                      </p:tavLst>
                                    </p:anim>
                                    <p:anim calcmode="lin" valueType="num">
                                      <p:cBhvr additive="base">
                                        <p:cTn id="111" dur="300" fill="hold"/>
                                        <p:tgtEl>
                                          <p:spTgt spid="28"/>
                                        </p:tgtEl>
                                        <p:attrNameLst>
                                          <p:attrName>ppt_y</p:attrName>
                                        </p:attrNameLst>
                                      </p:cBhvr>
                                      <p:tavLst>
                                        <p:tav tm="0">
                                          <p:val>
                                            <p:strVal val="#ppt_y"/>
                                          </p:val>
                                        </p:tav>
                                        <p:tav tm="100000">
                                          <p:val>
                                            <p:strVal val="#ppt_y"/>
                                          </p:val>
                                        </p:tav>
                                      </p:tavLst>
                                    </p:anim>
                                  </p:childTnLst>
                                </p:cTn>
                              </p:par>
                              <p:par>
                                <p:cTn id="112" presetID="10" presetClass="entr" presetSubtype="0" fill="hold" grpId="0" nodeType="withEffect">
                                  <p:stCondLst>
                                    <p:cond delay="3700"/>
                                  </p:stCondLst>
                                  <p:childTnLst>
                                    <p:set>
                                      <p:cBhvr>
                                        <p:cTn id="113" dur="1" fill="hold">
                                          <p:stCondLst>
                                            <p:cond delay="0"/>
                                          </p:stCondLst>
                                        </p:cTn>
                                        <p:tgtEl>
                                          <p:spTgt spid="33"/>
                                        </p:tgtEl>
                                        <p:attrNameLst>
                                          <p:attrName>style.visibility</p:attrName>
                                        </p:attrNameLst>
                                      </p:cBhvr>
                                      <p:to>
                                        <p:strVal val="visible"/>
                                      </p:to>
                                    </p:set>
                                    <p:animEffect transition="in" filter="fade">
                                      <p:cBhvr>
                                        <p:cTn id="114" dur="2000"/>
                                        <p:tgtEl>
                                          <p:spTgt spid="33"/>
                                        </p:tgtEl>
                                      </p:cBhvr>
                                    </p:animEffect>
                                  </p:childTnLst>
                                </p:cTn>
                              </p:par>
                              <p:par>
                                <p:cTn id="115" presetID="10" presetClass="exit" presetSubtype="0" fill="hold" grpId="1" nodeType="withEffect">
                                  <p:stCondLst>
                                    <p:cond delay="5700"/>
                                  </p:stCondLst>
                                  <p:childTnLst>
                                    <p:animEffect transition="out" filter="fade">
                                      <p:cBhvr>
                                        <p:cTn id="116" dur="1000"/>
                                        <p:tgtEl>
                                          <p:spTgt spid="33"/>
                                        </p:tgtEl>
                                      </p:cBhvr>
                                    </p:animEffect>
                                    <p:set>
                                      <p:cBhvr>
                                        <p:cTn id="117" dur="1" fill="hold">
                                          <p:stCondLst>
                                            <p:cond delay="999"/>
                                          </p:stCondLst>
                                        </p:cTn>
                                        <p:tgtEl>
                                          <p:spTgt spid="33"/>
                                        </p:tgtEl>
                                        <p:attrNameLst>
                                          <p:attrName>style.visibility</p:attrName>
                                        </p:attrNameLst>
                                      </p:cBhvr>
                                      <p:to>
                                        <p:strVal val="hidden"/>
                                      </p:to>
                                    </p:set>
                                  </p:childTnLst>
                                </p:cTn>
                              </p:par>
                              <p:par>
                                <p:cTn id="118" presetID="2" presetClass="exit" presetSubtype="4" fill="hold" nodeType="withEffect">
                                  <p:stCondLst>
                                    <p:cond delay="6700"/>
                                  </p:stCondLst>
                                  <p:childTnLst>
                                    <p:anim calcmode="lin" valueType="num">
                                      <p:cBhvr additive="base">
                                        <p:cTn id="119" dur="500"/>
                                        <p:tgtEl>
                                          <p:spTgt spid="51"/>
                                        </p:tgtEl>
                                        <p:attrNameLst>
                                          <p:attrName>ppt_x</p:attrName>
                                        </p:attrNameLst>
                                      </p:cBhvr>
                                      <p:tavLst>
                                        <p:tav tm="0">
                                          <p:val>
                                            <p:strVal val="ppt_x"/>
                                          </p:val>
                                        </p:tav>
                                        <p:tav tm="100000">
                                          <p:val>
                                            <p:strVal val="ppt_x"/>
                                          </p:val>
                                        </p:tav>
                                      </p:tavLst>
                                    </p:anim>
                                    <p:anim calcmode="lin" valueType="num">
                                      <p:cBhvr additive="base">
                                        <p:cTn id="120" dur="500"/>
                                        <p:tgtEl>
                                          <p:spTgt spid="51"/>
                                        </p:tgtEl>
                                        <p:attrNameLst>
                                          <p:attrName>ppt_y</p:attrName>
                                        </p:attrNameLst>
                                      </p:cBhvr>
                                      <p:tavLst>
                                        <p:tav tm="0">
                                          <p:val>
                                            <p:strVal val="ppt_y"/>
                                          </p:val>
                                        </p:tav>
                                        <p:tav tm="100000">
                                          <p:val>
                                            <p:strVal val="1+ppt_h/2"/>
                                          </p:val>
                                        </p:tav>
                                      </p:tavLst>
                                    </p:anim>
                                    <p:set>
                                      <p:cBhvr>
                                        <p:cTn id="121" dur="1" fill="hold">
                                          <p:stCondLst>
                                            <p:cond delay="499"/>
                                          </p:stCondLst>
                                        </p:cTn>
                                        <p:tgtEl>
                                          <p:spTgt spid="51"/>
                                        </p:tgtEl>
                                        <p:attrNameLst>
                                          <p:attrName>style.visibility</p:attrName>
                                        </p:attrNameLst>
                                      </p:cBhvr>
                                      <p:to>
                                        <p:strVal val="hidden"/>
                                      </p:to>
                                    </p:set>
                                  </p:childTnLst>
                                </p:cTn>
                              </p:par>
                              <p:par>
                                <p:cTn id="122" presetID="2" presetClass="exit" presetSubtype="4" fill="hold" grpId="1" nodeType="withEffect">
                                  <p:stCondLst>
                                    <p:cond delay="6700"/>
                                  </p:stCondLst>
                                  <p:childTnLst>
                                    <p:anim calcmode="lin" valueType="num">
                                      <p:cBhvr additive="base">
                                        <p:cTn id="123" dur="500"/>
                                        <p:tgtEl>
                                          <p:spTgt spid="25"/>
                                        </p:tgtEl>
                                        <p:attrNameLst>
                                          <p:attrName>ppt_x</p:attrName>
                                        </p:attrNameLst>
                                      </p:cBhvr>
                                      <p:tavLst>
                                        <p:tav tm="0">
                                          <p:val>
                                            <p:strVal val="ppt_x"/>
                                          </p:val>
                                        </p:tav>
                                        <p:tav tm="100000">
                                          <p:val>
                                            <p:strVal val="ppt_x"/>
                                          </p:val>
                                        </p:tav>
                                      </p:tavLst>
                                    </p:anim>
                                    <p:anim calcmode="lin" valueType="num">
                                      <p:cBhvr additive="base">
                                        <p:cTn id="124" dur="500"/>
                                        <p:tgtEl>
                                          <p:spTgt spid="25"/>
                                        </p:tgtEl>
                                        <p:attrNameLst>
                                          <p:attrName>ppt_y</p:attrName>
                                        </p:attrNameLst>
                                      </p:cBhvr>
                                      <p:tavLst>
                                        <p:tav tm="0">
                                          <p:val>
                                            <p:strVal val="ppt_y"/>
                                          </p:val>
                                        </p:tav>
                                        <p:tav tm="100000">
                                          <p:val>
                                            <p:strVal val="1+ppt_h/2"/>
                                          </p:val>
                                        </p:tav>
                                      </p:tavLst>
                                    </p:anim>
                                    <p:set>
                                      <p:cBhvr>
                                        <p:cTn id="125" dur="1" fill="hold">
                                          <p:stCondLst>
                                            <p:cond delay="499"/>
                                          </p:stCondLst>
                                        </p:cTn>
                                        <p:tgtEl>
                                          <p:spTgt spid="25"/>
                                        </p:tgtEl>
                                        <p:attrNameLst>
                                          <p:attrName>style.visibility</p:attrName>
                                        </p:attrNameLst>
                                      </p:cBhvr>
                                      <p:to>
                                        <p:strVal val="hidden"/>
                                      </p:to>
                                    </p:set>
                                  </p:childTnLst>
                                </p:cTn>
                              </p:par>
                              <p:par>
                                <p:cTn id="126" presetID="2" presetClass="exit" presetSubtype="1" fill="hold" grpId="1" nodeType="withEffect">
                                  <p:stCondLst>
                                    <p:cond delay="6700"/>
                                  </p:stCondLst>
                                  <p:childTnLst>
                                    <p:anim calcmode="lin" valueType="num">
                                      <p:cBhvr additive="base">
                                        <p:cTn id="127" dur="500"/>
                                        <p:tgtEl>
                                          <p:spTgt spid="22"/>
                                        </p:tgtEl>
                                        <p:attrNameLst>
                                          <p:attrName>ppt_x</p:attrName>
                                        </p:attrNameLst>
                                      </p:cBhvr>
                                      <p:tavLst>
                                        <p:tav tm="0">
                                          <p:val>
                                            <p:strVal val="ppt_x"/>
                                          </p:val>
                                        </p:tav>
                                        <p:tav tm="100000">
                                          <p:val>
                                            <p:strVal val="ppt_x"/>
                                          </p:val>
                                        </p:tav>
                                      </p:tavLst>
                                    </p:anim>
                                    <p:anim calcmode="lin" valueType="num">
                                      <p:cBhvr additive="base">
                                        <p:cTn id="128" dur="500"/>
                                        <p:tgtEl>
                                          <p:spTgt spid="22"/>
                                        </p:tgtEl>
                                        <p:attrNameLst>
                                          <p:attrName>ppt_y</p:attrName>
                                        </p:attrNameLst>
                                      </p:cBhvr>
                                      <p:tavLst>
                                        <p:tav tm="0">
                                          <p:val>
                                            <p:strVal val="ppt_y"/>
                                          </p:val>
                                        </p:tav>
                                        <p:tav tm="100000">
                                          <p:val>
                                            <p:strVal val="0-ppt_h/2"/>
                                          </p:val>
                                        </p:tav>
                                      </p:tavLst>
                                    </p:anim>
                                    <p:set>
                                      <p:cBhvr>
                                        <p:cTn id="129" dur="1" fill="hold">
                                          <p:stCondLst>
                                            <p:cond delay="499"/>
                                          </p:stCondLst>
                                        </p:cTn>
                                        <p:tgtEl>
                                          <p:spTgt spid="22"/>
                                        </p:tgtEl>
                                        <p:attrNameLst>
                                          <p:attrName>style.visibility</p:attrName>
                                        </p:attrNameLst>
                                      </p:cBhvr>
                                      <p:to>
                                        <p:strVal val="hidden"/>
                                      </p:to>
                                    </p:set>
                                  </p:childTnLst>
                                </p:cTn>
                              </p:par>
                              <p:par>
                                <p:cTn id="130" presetID="2" presetClass="exit" presetSubtype="4" fill="hold" grpId="1" nodeType="withEffect">
                                  <p:stCondLst>
                                    <p:cond delay="6700"/>
                                  </p:stCondLst>
                                  <p:childTnLst>
                                    <p:anim calcmode="lin" valueType="num">
                                      <p:cBhvr additive="base">
                                        <p:cTn id="131" dur="500"/>
                                        <p:tgtEl>
                                          <p:spTgt spid="28"/>
                                        </p:tgtEl>
                                        <p:attrNameLst>
                                          <p:attrName>ppt_x</p:attrName>
                                        </p:attrNameLst>
                                      </p:cBhvr>
                                      <p:tavLst>
                                        <p:tav tm="0">
                                          <p:val>
                                            <p:strVal val="ppt_x"/>
                                          </p:val>
                                        </p:tav>
                                        <p:tav tm="100000">
                                          <p:val>
                                            <p:strVal val="ppt_x"/>
                                          </p:val>
                                        </p:tav>
                                      </p:tavLst>
                                    </p:anim>
                                    <p:anim calcmode="lin" valueType="num">
                                      <p:cBhvr additive="base">
                                        <p:cTn id="132" dur="500"/>
                                        <p:tgtEl>
                                          <p:spTgt spid="28"/>
                                        </p:tgtEl>
                                        <p:attrNameLst>
                                          <p:attrName>ppt_y</p:attrName>
                                        </p:attrNameLst>
                                      </p:cBhvr>
                                      <p:tavLst>
                                        <p:tav tm="0">
                                          <p:val>
                                            <p:strVal val="ppt_y"/>
                                          </p:val>
                                        </p:tav>
                                        <p:tav tm="100000">
                                          <p:val>
                                            <p:strVal val="1+ppt_h/2"/>
                                          </p:val>
                                        </p:tav>
                                      </p:tavLst>
                                    </p:anim>
                                    <p:set>
                                      <p:cBhvr>
                                        <p:cTn id="133" dur="1" fill="hold">
                                          <p:stCondLst>
                                            <p:cond delay="499"/>
                                          </p:stCondLst>
                                        </p:cTn>
                                        <p:tgtEl>
                                          <p:spTgt spid="28"/>
                                        </p:tgtEl>
                                        <p:attrNameLst>
                                          <p:attrName>style.visibility</p:attrName>
                                        </p:attrNameLst>
                                      </p:cBhvr>
                                      <p:to>
                                        <p:strVal val="hidden"/>
                                      </p:to>
                                    </p:set>
                                  </p:childTnLst>
                                </p:cTn>
                              </p:par>
                              <p:par>
                                <p:cTn id="134" presetID="2" presetClass="exit" presetSubtype="1" fill="hold" nodeType="withEffect">
                                  <p:stCondLst>
                                    <p:cond delay="6700"/>
                                  </p:stCondLst>
                                  <p:childTnLst>
                                    <p:anim calcmode="lin" valueType="num">
                                      <p:cBhvr additive="base">
                                        <p:cTn id="135" dur="500"/>
                                        <p:tgtEl>
                                          <p:spTgt spid="49"/>
                                        </p:tgtEl>
                                        <p:attrNameLst>
                                          <p:attrName>ppt_x</p:attrName>
                                        </p:attrNameLst>
                                      </p:cBhvr>
                                      <p:tavLst>
                                        <p:tav tm="0">
                                          <p:val>
                                            <p:strVal val="ppt_x"/>
                                          </p:val>
                                        </p:tav>
                                        <p:tav tm="100000">
                                          <p:val>
                                            <p:strVal val="ppt_x"/>
                                          </p:val>
                                        </p:tav>
                                      </p:tavLst>
                                    </p:anim>
                                    <p:anim calcmode="lin" valueType="num">
                                      <p:cBhvr additive="base">
                                        <p:cTn id="136" dur="500"/>
                                        <p:tgtEl>
                                          <p:spTgt spid="49"/>
                                        </p:tgtEl>
                                        <p:attrNameLst>
                                          <p:attrName>ppt_y</p:attrName>
                                        </p:attrNameLst>
                                      </p:cBhvr>
                                      <p:tavLst>
                                        <p:tav tm="0">
                                          <p:val>
                                            <p:strVal val="ppt_y"/>
                                          </p:val>
                                        </p:tav>
                                        <p:tav tm="100000">
                                          <p:val>
                                            <p:strVal val="0-ppt_h/2"/>
                                          </p:val>
                                        </p:tav>
                                      </p:tavLst>
                                    </p:anim>
                                    <p:set>
                                      <p:cBhvr>
                                        <p:cTn id="137" dur="1" fill="hold">
                                          <p:stCondLst>
                                            <p:cond delay="499"/>
                                          </p:stCondLst>
                                        </p:cTn>
                                        <p:tgtEl>
                                          <p:spTgt spid="49"/>
                                        </p:tgtEl>
                                        <p:attrNameLst>
                                          <p:attrName>style.visibility</p:attrName>
                                        </p:attrNameLst>
                                      </p:cBhvr>
                                      <p:to>
                                        <p:strVal val="hidden"/>
                                      </p:to>
                                    </p:set>
                                  </p:childTnLst>
                                </p:cTn>
                              </p:par>
                              <p:par>
                                <p:cTn id="138" presetID="2" presetClass="exit" presetSubtype="1" fill="hold" grpId="1" nodeType="withEffect">
                                  <p:stCondLst>
                                    <p:cond delay="6700"/>
                                  </p:stCondLst>
                                  <p:childTnLst>
                                    <p:anim calcmode="lin" valueType="num">
                                      <p:cBhvr additive="base">
                                        <p:cTn id="139" dur="500"/>
                                        <p:tgtEl>
                                          <p:spTgt spid="21"/>
                                        </p:tgtEl>
                                        <p:attrNameLst>
                                          <p:attrName>ppt_x</p:attrName>
                                        </p:attrNameLst>
                                      </p:cBhvr>
                                      <p:tavLst>
                                        <p:tav tm="0">
                                          <p:val>
                                            <p:strVal val="ppt_x"/>
                                          </p:val>
                                        </p:tav>
                                        <p:tav tm="100000">
                                          <p:val>
                                            <p:strVal val="ppt_x"/>
                                          </p:val>
                                        </p:tav>
                                      </p:tavLst>
                                    </p:anim>
                                    <p:anim calcmode="lin" valueType="num">
                                      <p:cBhvr additive="base">
                                        <p:cTn id="140" dur="500"/>
                                        <p:tgtEl>
                                          <p:spTgt spid="21"/>
                                        </p:tgtEl>
                                        <p:attrNameLst>
                                          <p:attrName>ppt_y</p:attrName>
                                        </p:attrNameLst>
                                      </p:cBhvr>
                                      <p:tavLst>
                                        <p:tav tm="0">
                                          <p:val>
                                            <p:strVal val="ppt_y"/>
                                          </p:val>
                                        </p:tav>
                                        <p:tav tm="100000">
                                          <p:val>
                                            <p:strVal val="0-ppt_h/2"/>
                                          </p:val>
                                        </p:tav>
                                      </p:tavLst>
                                    </p:anim>
                                    <p:set>
                                      <p:cBhvr>
                                        <p:cTn id="141" dur="1" fill="hold">
                                          <p:stCondLst>
                                            <p:cond delay="499"/>
                                          </p:stCondLst>
                                        </p:cTn>
                                        <p:tgtEl>
                                          <p:spTgt spid="21"/>
                                        </p:tgtEl>
                                        <p:attrNameLst>
                                          <p:attrName>style.visibility</p:attrName>
                                        </p:attrNameLst>
                                      </p:cBhvr>
                                      <p:to>
                                        <p:strVal val="hidden"/>
                                      </p:to>
                                    </p:set>
                                  </p:childTnLst>
                                </p:cTn>
                              </p:par>
                              <p:par>
                                <p:cTn id="142" presetID="2" presetClass="exit" presetSubtype="1" fill="hold" nodeType="withEffect">
                                  <p:stCondLst>
                                    <p:cond delay="6700"/>
                                  </p:stCondLst>
                                  <p:childTnLst>
                                    <p:anim calcmode="lin" valueType="num">
                                      <p:cBhvr additive="base">
                                        <p:cTn id="143" dur="500"/>
                                        <p:tgtEl>
                                          <p:spTgt spid="45"/>
                                        </p:tgtEl>
                                        <p:attrNameLst>
                                          <p:attrName>ppt_x</p:attrName>
                                        </p:attrNameLst>
                                      </p:cBhvr>
                                      <p:tavLst>
                                        <p:tav tm="0">
                                          <p:val>
                                            <p:strVal val="ppt_x"/>
                                          </p:val>
                                        </p:tav>
                                        <p:tav tm="100000">
                                          <p:val>
                                            <p:strVal val="ppt_x"/>
                                          </p:val>
                                        </p:tav>
                                      </p:tavLst>
                                    </p:anim>
                                    <p:anim calcmode="lin" valueType="num">
                                      <p:cBhvr additive="base">
                                        <p:cTn id="144" dur="500"/>
                                        <p:tgtEl>
                                          <p:spTgt spid="45"/>
                                        </p:tgtEl>
                                        <p:attrNameLst>
                                          <p:attrName>ppt_y</p:attrName>
                                        </p:attrNameLst>
                                      </p:cBhvr>
                                      <p:tavLst>
                                        <p:tav tm="0">
                                          <p:val>
                                            <p:strVal val="ppt_y"/>
                                          </p:val>
                                        </p:tav>
                                        <p:tav tm="100000">
                                          <p:val>
                                            <p:strVal val="0-ppt_h/2"/>
                                          </p:val>
                                        </p:tav>
                                      </p:tavLst>
                                    </p:anim>
                                    <p:set>
                                      <p:cBhvr>
                                        <p:cTn id="145" dur="1" fill="hold">
                                          <p:stCondLst>
                                            <p:cond delay="499"/>
                                          </p:stCondLst>
                                        </p:cTn>
                                        <p:tgtEl>
                                          <p:spTgt spid="45"/>
                                        </p:tgtEl>
                                        <p:attrNameLst>
                                          <p:attrName>style.visibility</p:attrName>
                                        </p:attrNameLst>
                                      </p:cBhvr>
                                      <p:to>
                                        <p:strVal val="hidden"/>
                                      </p:to>
                                    </p:set>
                                  </p:childTnLst>
                                </p:cTn>
                              </p:par>
                              <p:par>
                                <p:cTn id="146" presetID="2" presetClass="exit" presetSubtype="1" fill="hold" grpId="1" nodeType="withEffect">
                                  <p:stCondLst>
                                    <p:cond delay="6700"/>
                                  </p:stCondLst>
                                  <p:childTnLst>
                                    <p:anim calcmode="lin" valueType="num">
                                      <p:cBhvr additive="base">
                                        <p:cTn id="147" dur="500"/>
                                        <p:tgtEl>
                                          <p:spTgt spid="23"/>
                                        </p:tgtEl>
                                        <p:attrNameLst>
                                          <p:attrName>ppt_x</p:attrName>
                                        </p:attrNameLst>
                                      </p:cBhvr>
                                      <p:tavLst>
                                        <p:tav tm="0">
                                          <p:val>
                                            <p:strVal val="ppt_x"/>
                                          </p:val>
                                        </p:tav>
                                        <p:tav tm="100000">
                                          <p:val>
                                            <p:strVal val="ppt_x"/>
                                          </p:val>
                                        </p:tav>
                                      </p:tavLst>
                                    </p:anim>
                                    <p:anim calcmode="lin" valueType="num">
                                      <p:cBhvr additive="base">
                                        <p:cTn id="148" dur="500"/>
                                        <p:tgtEl>
                                          <p:spTgt spid="23"/>
                                        </p:tgtEl>
                                        <p:attrNameLst>
                                          <p:attrName>ppt_y</p:attrName>
                                        </p:attrNameLst>
                                      </p:cBhvr>
                                      <p:tavLst>
                                        <p:tav tm="0">
                                          <p:val>
                                            <p:strVal val="ppt_y"/>
                                          </p:val>
                                        </p:tav>
                                        <p:tav tm="100000">
                                          <p:val>
                                            <p:strVal val="0-ppt_h/2"/>
                                          </p:val>
                                        </p:tav>
                                      </p:tavLst>
                                    </p:anim>
                                    <p:set>
                                      <p:cBhvr>
                                        <p:cTn id="149" dur="1" fill="hold">
                                          <p:stCondLst>
                                            <p:cond delay="499"/>
                                          </p:stCondLst>
                                        </p:cTn>
                                        <p:tgtEl>
                                          <p:spTgt spid="23"/>
                                        </p:tgtEl>
                                        <p:attrNameLst>
                                          <p:attrName>style.visibility</p:attrName>
                                        </p:attrNameLst>
                                      </p:cBhvr>
                                      <p:to>
                                        <p:strVal val="hidden"/>
                                      </p:to>
                                    </p:set>
                                  </p:childTnLst>
                                </p:cTn>
                              </p:par>
                              <p:par>
                                <p:cTn id="150" presetID="2" presetClass="exit" presetSubtype="1" fill="hold" grpId="1" nodeType="withEffect">
                                  <p:stCondLst>
                                    <p:cond delay="6700"/>
                                  </p:stCondLst>
                                  <p:childTnLst>
                                    <p:anim calcmode="lin" valueType="num">
                                      <p:cBhvr additive="base">
                                        <p:cTn id="151" dur="500"/>
                                        <p:tgtEl>
                                          <p:spTgt spid="26"/>
                                        </p:tgtEl>
                                        <p:attrNameLst>
                                          <p:attrName>ppt_x</p:attrName>
                                        </p:attrNameLst>
                                      </p:cBhvr>
                                      <p:tavLst>
                                        <p:tav tm="0">
                                          <p:val>
                                            <p:strVal val="ppt_x"/>
                                          </p:val>
                                        </p:tav>
                                        <p:tav tm="100000">
                                          <p:val>
                                            <p:strVal val="ppt_x"/>
                                          </p:val>
                                        </p:tav>
                                      </p:tavLst>
                                    </p:anim>
                                    <p:anim calcmode="lin" valueType="num">
                                      <p:cBhvr additive="base">
                                        <p:cTn id="152" dur="500"/>
                                        <p:tgtEl>
                                          <p:spTgt spid="26"/>
                                        </p:tgtEl>
                                        <p:attrNameLst>
                                          <p:attrName>ppt_y</p:attrName>
                                        </p:attrNameLst>
                                      </p:cBhvr>
                                      <p:tavLst>
                                        <p:tav tm="0">
                                          <p:val>
                                            <p:strVal val="ppt_y"/>
                                          </p:val>
                                        </p:tav>
                                        <p:tav tm="100000">
                                          <p:val>
                                            <p:strVal val="0-ppt_h/2"/>
                                          </p:val>
                                        </p:tav>
                                      </p:tavLst>
                                    </p:anim>
                                    <p:set>
                                      <p:cBhvr>
                                        <p:cTn id="153" dur="1" fill="hold">
                                          <p:stCondLst>
                                            <p:cond delay="499"/>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4" fill="hold" display="0">
                  <p:stCondLst>
                    <p:cond delay="indefinite"/>
                  </p:stCondLst>
                  <p:endCondLst>
                    <p:cond evt="onStopAudio" delay="0">
                      <p:tgtEl>
                        <p:sldTgt/>
                      </p:tgtEl>
                    </p:cond>
                  </p:endCondLst>
                </p:cTn>
                <p:tgtEl>
                  <p:spTgt spid="36"/>
                </p:tgtEl>
              </p:cMediaNode>
            </p:audio>
          </p:childTnLst>
        </p:cTn>
      </p:par>
    </p:tnLst>
    <p:bldLst>
      <p:bldP spid="26" grpId="0" animBg="1"/>
      <p:bldP spid="26" grpId="1" animBg="1"/>
      <p:bldP spid="22" grpId="0" animBg="1"/>
      <p:bldP spid="22" grpId="1" animBg="1"/>
      <p:bldP spid="33" grpId="0" animBg="1"/>
      <p:bldP spid="33" grpId="1" animBg="1"/>
      <p:bldP spid="21" grpId="0"/>
      <p:bldP spid="21" grpId="1"/>
      <p:bldP spid="23" grpId="0"/>
      <p:bldP spid="23" grpId="1"/>
      <p:bldP spid="24" grpId="0"/>
      <p:bldP spid="25" grpId="0"/>
      <p:bldP spid="25" grpId="1"/>
      <p:bldP spid="27" grpId="0" animBg="1"/>
      <p:bldP spid="28" grpId="0" animBg="1"/>
      <p:bldP spid="28" grpId="1" animBg="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935754" y="1491982"/>
            <a:ext cx="2417234" cy="1829875"/>
            <a:chOff x="1543763" y="1174662"/>
            <a:chExt cx="1927743" cy="1440693"/>
          </a:xfrm>
        </p:grpSpPr>
        <p:sp>
          <p:nvSpPr>
            <p:cNvPr id="7" name="AutoShape 4"/>
            <p:cNvSpPr>
              <a:spLocks noChangeArrowheads="1"/>
            </p:cNvSpPr>
            <p:nvPr/>
          </p:nvSpPr>
          <p:spPr bwMode="auto">
            <a:xfrm rot="5400000">
              <a:off x="1787288" y="931137"/>
              <a:ext cx="1440693" cy="1927743"/>
            </a:xfrm>
            <a:prstGeom prst="homePlate">
              <a:avLst>
                <a:gd name="adj" fmla="val 25000"/>
              </a:avLst>
            </a:prstGeom>
            <a:solidFill>
              <a:srgbClr val="E5FFFE">
                <a:alpha val="83000"/>
              </a:srgbClr>
            </a:solidFill>
            <a:ln>
              <a:noFill/>
            </a:ln>
            <a:effectLst>
              <a:glow rad="787400">
                <a:schemeClr val="accent5">
                  <a:satMod val="175000"/>
                  <a:alpha val="51000"/>
                </a:schemeClr>
              </a:glow>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900">
                <a:solidFill>
                  <a:srgbClr val="07405E"/>
                </a:solidFill>
                <a:latin typeface="微软雅黑" panose="020B0503020204020204" pitchFamily="34" charset="-122"/>
                <a:ea typeface="微软雅黑" panose="020B0503020204020204" pitchFamily="34" charset="-122"/>
              </a:endParaRPr>
            </a:p>
          </p:txBody>
        </p:sp>
        <p:sp>
          <p:nvSpPr>
            <p:cNvPr id="8" name="WordArt 7"/>
            <p:cNvSpPr>
              <a:spLocks noChangeArrowheads="1" noChangeShapeType="1"/>
            </p:cNvSpPr>
            <p:nvPr/>
          </p:nvSpPr>
          <p:spPr bwMode="auto">
            <a:xfrm>
              <a:off x="2080021" y="1495970"/>
              <a:ext cx="945183" cy="474424"/>
            </a:xfrm>
            <a:prstGeom prst="rect">
              <a:avLst/>
            </a:prstGeom>
          </p:spPr>
          <p:txBody>
            <a:bodyPr wrap="none" fromWordArt="1">
              <a:prstTxWarp prst="textPlain">
                <a:avLst>
                  <a:gd name="adj" fmla="val 50000"/>
                </a:avLst>
              </a:prstTxWarp>
            </a:bodyPr>
            <a:lstStyle/>
            <a:p>
              <a:pPr algn="ctr">
                <a:defRPr/>
              </a:pPr>
              <a:r>
                <a:rPr lang="zh-CN" altLang="en-US" sz="3000" kern="10" dirty="0">
                  <a:ln w="9525" cap="flat" cmpd="sng">
                    <a:solidFill>
                      <a:srgbClr val="FFFFFF"/>
                    </a:solidFill>
                    <a:round/>
                  </a:ln>
                  <a:solidFill>
                    <a:srgbClr val="FFFFFF"/>
                  </a:solidFill>
                  <a:latin typeface="黑体" panose="02010609060101010101" pitchFamily="49" charset="-122"/>
                  <a:ea typeface="黑体" panose="02010609060101010101" pitchFamily="49" charset="-122"/>
                </a:rPr>
                <a:t>内容</a:t>
              </a:r>
            </a:p>
          </p:txBody>
        </p:sp>
      </p:grpSp>
      <p:grpSp>
        <p:nvGrpSpPr>
          <p:cNvPr id="9" name="组合 8"/>
          <p:cNvGrpSpPr/>
          <p:nvPr/>
        </p:nvGrpSpPr>
        <p:grpSpPr>
          <a:xfrm>
            <a:off x="1935754" y="4172963"/>
            <a:ext cx="2417234" cy="1829875"/>
            <a:chOff x="1543763" y="3285446"/>
            <a:chExt cx="1927743" cy="1440693"/>
          </a:xfrm>
        </p:grpSpPr>
        <p:sp>
          <p:nvSpPr>
            <p:cNvPr id="10" name="AutoShape 8"/>
            <p:cNvSpPr>
              <a:spLocks noChangeArrowheads="1"/>
            </p:cNvSpPr>
            <p:nvPr/>
          </p:nvSpPr>
          <p:spPr bwMode="auto">
            <a:xfrm rot="5400000">
              <a:off x="1787288" y="3041921"/>
              <a:ext cx="1440693" cy="1927743"/>
            </a:xfrm>
            <a:prstGeom prst="homePlate">
              <a:avLst>
                <a:gd name="adj" fmla="val 25000"/>
              </a:avLst>
            </a:prstGeom>
            <a:solidFill>
              <a:srgbClr val="E5FFFE">
                <a:alpha val="83000"/>
              </a:srgbClr>
            </a:solidFill>
            <a:ln>
              <a:noFill/>
            </a:ln>
            <a:effectLst>
              <a:glow rad="787400">
                <a:schemeClr val="accent5">
                  <a:satMod val="175000"/>
                  <a:alpha val="51000"/>
                </a:schemeClr>
              </a:glow>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900">
                <a:solidFill>
                  <a:srgbClr val="07405E"/>
                </a:solidFill>
                <a:latin typeface="微软雅黑" panose="020B0503020204020204" pitchFamily="34" charset="-122"/>
                <a:ea typeface="微软雅黑" panose="020B0503020204020204" pitchFamily="34" charset="-122"/>
              </a:endParaRPr>
            </a:p>
          </p:txBody>
        </p:sp>
        <p:sp>
          <p:nvSpPr>
            <p:cNvPr id="11" name="WordArt 11"/>
            <p:cNvSpPr>
              <a:spLocks noChangeArrowheads="1" noChangeShapeType="1"/>
            </p:cNvSpPr>
            <p:nvPr/>
          </p:nvSpPr>
          <p:spPr bwMode="auto">
            <a:xfrm>
              <a:off x="2080021" y="3606754"/>
              <a:ext cx="945183" cy="474424"/>
            </a:xfrm>
            <a:prstGeom prst="rect">
              <a:avLst/>
            </a:prstGeom>
          </p:spPr>
          <p:txBody>
            <a:bodyPr wrap="none" fromWordArt="1">
              <a:prstTxWarp prst="textPlain">
                <a:avLst>
                  <a:gd name="adj" fmla="val 50000"/>
                </a:avLst>
              </a:prstTxWarp>
            </a:bodyPr>
            <a:lstStyle/>
            <a:p>
              <a:pPr algn="ctr">
                <a:defRPr/>
              </a:pPr>
              <a:r>
                <a:rPr lang="zh-CN" altLang="en-US" sz="3000" kern="10" dirty="0">
                  <a:ln w="9525" cap="flat" cmpd="sng">
                    <a:solidFill>
                      <a:srgbClr val="FFFFFF"/>
                    </a:solidFill>
                    <a:round/>
                  </a:ln>
                  <a:solidFill>
                    <a:srgbClr val="FFFFFF"/>
                  </a:solidFill>
                  <a:latin typeface="黑体" panose="02010609060101010101" pitchFamily="49" charset="-122"/>
                  <a:ea typeface="黑体" panose="02010609060101010101" pitchFamily="49" charset="-122"/>
                </a:rPr>
                <a:t>内容</a:t>
              </a:r>
            </a:p>
          </p:txBody>
        </p:sp>
      </p:grpSp>
      <p:grpSp>
        <p:nvGrpSpPr>
          <p:cNvPr id="12" name="组合 11"/>
          <p:cNvGrpSpPr/>
          <p:nvPr/>
        </p:nvGrpSpPr>
        <p:grpSpPr>
          <a:xfrm>
            <a:off x="4548004" y="1528735"/>
            <a:ext cx="5428648" cy="1695401"/>
            <a:chOff x="3627031" y="1203599"/>
            <a:chExt cx="4329345" cy="1334819"/>
          </a:xfrm>
        </p:grpSpPr>
        <p:sp>
          <p:nvSpPr>
            <p:cNvPr id="13" name="Rectangle 5"/>
            <p:cNvSpPr>
              <a:spLocks noChangeArrowheads="1"/>
            </p:cNvSpPr>
            <p:nvPr/>
          </p:nvSpPr>
          <p:spPr bwMode="auto">
            <a:xfrm rot="10800000">
              <a:off x="3627031" y="1203599"/>
              <a:ext cx="4329345" cy="1334819"/>
            </a:xfrm>
            <a:prstGeom prst="rect">
              <a:avLst/>
            </a:prstGeom>
            <a:noFill/>
            <a:ln w="12700">
              <a:gradFill flip="none" rotWithShape="1">
                <a:gsLst>
                  <a:gs pos="100000">
                    <a:srgbClr val="B4DAF1"/>
                  </a:gs>
                  <a:gs pos="0">
                    <a:srgbClr val="398EB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endParaRPr>
            </a:p>
          </p:txBody>
        </p:sp>
        <p:sp>
          <p:nvSpPr>
            <p:cNvPr id="14" name="Rectangle 12"/>
            <p:cNvSpPr>
              <a:spLocks noChangeArrowheads="1"/>
            </p:cNvSpPr>
            <p:nvPr/>
          </p:nvSpPr>
          <p:spPr bwMode="auto">
            <a:xfrm>
              <a:off x="3652158" y="1315641"/>
              <a:ext cx="2442146" cy="857805"/>
            </a:xfrm>
            <a:prstGeom prst="rect">
              <a:avLst/>
            </a:prstGeom>
            <a:noFill/>
            <a:ln w="9525" cap="flat" cmpd="sng">
              <a:noFill/>
              <a:miter lim="800000"/>
            </a:ln>
            <a:effectLst/>
          </p:spPr>
          <p:txBody>
            <a:bodyPr>
              <a:spAutoFit/>
            </a:bodyPr>
            <a:lstStyle/>
            <a:p>
              <a:pPr>
                <a:lnSpc>
                  <a:spcPct val="120000"/>
                </a:lnSpc>
                <a:buFontTx/>
                <a:buChar char="•"/>
                <a:defRPr/>
              </a:pPr>
              <a:r>
                <a:rPr lang="zh-CN" altLang="en-US" kern="0" dirty="0">
                  <a:solidFill>
                    <a:schemeClr val="bg1"/>
                  </a:solidFill>
                  <a:latin typeface="微软雅黑" panose="020B0503020204020204" pitchFamily="34" charset="-122"/>
                  <a:ea typeface="微软雅黑" panose="020B0503020204020204" pitchFamily="34" charset="-122"/>
                </a:rPr>
                <a:t>单击此处添加段落文字内容</a:t>
              </a:r>
            </a:p>
            <a:p>
              <a:pPr>
                <a:lnSpc>
                  <a:spcPct val="120000"/>
                </a:lnSpc>
                <a:buFontTx/>
                <a:buChar char="•"/>
                <a:defRPr/>
              </a:pPr>
              <a:r>
                <a:rPr lang="zh-CN" altLang="en-US" kern="0" dirty="0">
                  <a:solidFill>
                    <a:schemeClr val="bg1"/>
                  </a:solidFill>
                  <a:latin typeface="微软雅黑" panose="020B0503020204020204" pitchFamily="34" charset="-122"/>
                  <a:ea typeface="微软雅黑" panose="020B0503020204020204" pitchFamily="34" charset="-122"/>
                </a:rPr>
                <a:t>单击此处添加段落文字内容</a:t>
              </a:r>
            </a:p>
            <a:p>
              <a:pPr>
                <a:lnSpc>
                  <a:spcPct val="120000"/>
                </a:lnSpc>
                <a:buFontTx/>
                <a:buChar char="•"/>
                <a:defRPr/>
              </a:pPr>
              <a:r>
                <a:rPr lang="zh-CN" altLang="en-US" kern="0" dirty="0">
                  <a:solidFill>
                    <a:schemeClr val="bg1"/>
                  </a:solidFill>
                  <a:latin typeface="微软雅黑" panose="020B0503020204020204" pitchFamily="34" charset="-122"/>
                  <a:ea typeface="微软雅黑" panose="020B0503020204020204" pitchFamily="34" charset="-122"/>
                </a:rPr>
                <a:t>单击此处添加段落文字内容</a:t>
              </a:r>
            </a:p>
          </p:txBody>
        </p:sp>
      </p:grpSp>
      <p:grpSp>
        <p:nvGrpSpPr>
          <p:cNvPr id="15" name="组合 14"/>
          <p:cNvGrpSpPr/>
          <p:nvPr/>
        </p:nvGrpSpPr>
        <p:grpSpPr>
          <a:xfrm>
            <a:off x="4482071" y="4175088"/>
            <a:ext cx="5481871" cy="1812854"/>
            <a:chOff x="3574449" y="3287121"/>
            <a:chExt cx="4371790" cy="1427292"/>
          </a:xfrm>
        </p:grpSpPr>
        <p:sp>
          <p:nvSpPr>
            <p:cNvPr id="16" name="Rectangle 9"/>
            <p:cNvSpPr>
              <a:spLocks noChangeArrowheads="1"/>
            </p:cNvSpPr>
            <p:nvPr/>
          </p:nvSpPr>
          <p:spPr bwMode="auto">
            <a:xfrm rot="10800000">
              <a:off x="3574449" y="3287121"/>
              <a:ext cx="4371790" cy="1427292"/>
            </a:xfrm>
            <a:prstGeom prst="rect">
              <a:avLst/>
            </a:prstGeom>
            <a:noFill/>
            <a:ln w="12700">
              <a:gradFill flip="none" rotWithShape="1">
                <a:gsLst>
                  <a:gs pos="100000">
                    <a:srgbClr val="B4DAF1"/>
                  </a:gs>
                  <a:gs pos="0">
                    <a:srgbClr val="398EB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endParaRPr>
            </a:p>
          </p:txBody>
        </p:sp>
        <p:sp>
          <p:nvSpPr>
            <p:cNvPr id="17" name="Rectangle 13"/>
            <p:cNvSpPr>
              <a:spLocks noChangeArrowheads="1"/>
            </p:cNvSpPr>
            <p:nvPr/>
          </p:nvSpPr>
          <p:spPr bwMode="auto">
            <a:xfrm>
              <a:off x="3609926" y="3435846"/>
              <a:ext cx="2442146" cy="857805"/>
            </a:xfrm>
            <a:prstGeom prst="rect">
              <a:avLst/>
            </a:prstGeom>
            <a:noFill/>
            <a:ln w="9525" cap="flat" cmpd="sng">
              <a:noFill/>
              <a:miter lim="800000"/>
            </a:ln>
            <a:effectLst/>
          </p:spPr>
          <p:txBody>
            <a:bodyPr>
              <a:spAutoFit/>
            </a:bodyPr>
            <a:lstStyle/>
            <a:p>
              <a:pPr>
                <a:lnSpc>
                  <a:spcPct val="120000"/>
                </a:lnSpc>
                <a:buFontTx/>
                <a:buChar char="•"/>
                <a:defRPr/>
              </a:pPr>
              <a:r>
                <a:rPr lang="zh-CN" altLang="en-US" kern="0" dirty="0">
                  <a:solidFill>
                    <a:schemeClr val="bg1"/>
                  </a:solidFill>
                  <a:latin typeface="微软雅黑" panose="020B0503020204020204" pitchFamily="34" charset="-122"/>
                  <a:ea typeface="微软雅黑" panose="020B0503020204020204" pitchFamily="34" charset="-122"/>
                </a:rPr>
                <a:t>单击此处添加段落文字内容</a:t>
              </a:r>
            </a:p>
            <a:p>
              <a:pPr>
                <a:lnSpc>
                  <a:spcPct val="120000"/>
                </a:lnSpc>
                <a:buFontTx/>
                <a:buChar char="•"/>
                <a:defRPr/>
              </a:pPr>
              <a:r>
                <a:rPr lang="zh-CN" altLang="en-US" kern="0" dirty="0">
                  <a:solidFill>
                    <a:schemeClr val="bg1"/>
                  </a:solidFill>
                  <a:latin typeface="微软雅黑" panose="020B0503020204020204" pitchFamily="34" charset="-122"/>
                  <a:ea typeface="微软雅黑" panose="020B0503020204020204" pitchFamily="34" charset="-122"/>
                </a:rPr>
                <a:t>单击此处添加段落文字内容</a:t>
              </a:r>
            </a:p>
            <a:p>
              <a:pPr>
                <a:lnSpc>
                  <a:spcPct val="120000"/>
                </a:lnSpc>
                <a:buFontTx/>
                <a:buChar char="•"/>
                <a:defRPr/>
              </a:pPr>
              <a:r>
                <a:rPr lang="zh-CN" altLang="en-US" kern="0" dirty="0">
                  <a:solidFill>
                    <a:schemeClr val="bg1"/>
                  </a:solidFill>
                  <a:latin typeface="微软雅黑" panose="020B0503020204020204" pitchFamily="34" charset="-122"/>
                  <a:ea typeface="微软雅黑" panose="020B0503020204020204" pitchFamily="34" charset="-122"/>
                </a:rPr>
                <a:t>单击此处添加段落文字内容</a:t>
              </a:r>
            </a:p>
          </p:txBody>
        </p:sp>
      </p:grpSp>
      <p:grpSp>
        <p:nvGrpSpPr>
          <p:cNvPr id="18" name="组合 17"/>
          <p:cNvGrpSpPr/>
          <p:nvPr/>
        </p:nvGrpSpPr>
        <p:grpSpPr>
          <a:xfrm>
            <a:off x="1869426" y="894079"/>
            <a:ext cx="8106432" cy="553218"/>
            <a:chOff x="1490866" y="703924"/>
            <a:chExt cx="6464877" cy="435558"/>
          </a:xfrm>
        </p:grpSpPr>
        <p:sp>
          <p:nvSpPr>
            <p:cNvPr id="19" name="Rectangle 6"/>
            <p:cNvSpPr>
              <a:spLocks noChangeArrowheads="1"/>
            </p:cNvSpPr>
            <p:nvPr/>
          </p:nvSpPr>
          <p:spPr bwMode="auto">
            <a:xfrm rot="10800000">
              <a:off x="1490866" y="703924"/>
              <a:ext cx="6464877" cy="435558"/>
            </a:xfrm>
            <a:prstGeom prst="rect">
              <a:avLst/>
            </a:prstGeom>
            <a:noFill/>
            <a:ln w="12700">
              <a:gradFill flip="none" rotWithShape="1">
                <a:gsLst>
                  <a:gs pos="100000">
                    <a:srgbClr val="B4DAF1"/>
                  </a:gs>
                  <a:gs pos="0">
                    <a:srgbClr val="398EB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endParaRPr>
            </a:p>
          </p:txBody>
        </p:sp>
        <p:sp>
          <p:nvSpPr>
            <p:cNvPr id="20" name="WordArt 16"/>
            <p:cNvSpPr>
              <a:spLocks noChangeArrowheads="1" noChangeShapeType="1"/>
            </p:cNvSpPr>
            <p:nvPr/>
          </p:nvSpPr>
          <p:spPr bwMode="auto">
            <a:xfrm>
              <a:off x="3603801" y="780124"/>
              <a:ext cx="2336351" cy="316282"/>
            </a:xfrm>
            <a:prstGeom prst="rect">
              <a:avLst/>
            </a:prstGeom>
          </p:spPr>
          <p:txBody>
            <a:bodyPr wrap="none" fromWordArt="1">
              <a:prstTxWarp prst="textPlain">
                <a:avLst>
                  <a:gd name="adj" fmla="val 50000"/>
                </a:avLst>
              </a:prstTxWarp>
            </a:bodyPr>
            <a:lstStyle/>
            <a:p>
              <a:pPr algn="ctr">
                <a:defRPr/>
              </a:pPr>
              <a:r>
                <a:rPr lang="zh-CN" altLang="en-US" sz="3000" kern="10" dirty="0">
                  <a:ln w="9525" cap="flat" cmpd="sng">
                    <a:solidFill>
                      <a:srgbClr val="FFFFFF"/>
                    </a:solidFill>
                    <a:round/>
                  </a:ln>
                  <a:solidFill>
                    <a:srgbClr val="FFFFFF"/>
                  </a:solidFill>
                  <a:latin typeface="黑体" panose="02010609060101010101" pitchFamily="49" charset="-122"/>
                  <a:ea typeface="黑体" panose="02010609060101010101" pitchFamily="49" charset="-122"/>
                </a:rPr>
                <a:t>双击添加标题文字</a:t>
              </a:r>
            </a:p>
          </p:txBody>
        </p:sp>
      </p:grpSp>
      <p:grpSp>
        <p:nvGrpSpPr>
          <p:cNvPr id="21" name="组合 20"/>
          <p:cNvGrpSpPr/>
          <p:nvPr/>
        </p:nvGrpSpPr>
        <p:grpSpPr>
          <a:xfrm>
            <a:off x="1920264" y="3583570"/>
            <a:ext cx="8056387" cy="553218"/>
            <a:chOff x="1531410" y="2821408"/>
            <a:chExt cx="6424966" cy="435558"/>
          </a:xfrm>
        </p:grpSpPr>
        <p:sp>
          <p:nvSpPr>
            <p:cNvPr id="22" name="Rectangle 10"/>
            <p:cNvSpPr>
              <a:spLocks noChangeArrowheads="1"/>
            </p:cNvSpPr>
            <p:nvPr/>
          </p:nvSpPr>
          <p:spPr bwMode="auto">
            <a:xfrm rot="10800000">
              <a:off x="1531410" y="2821408"/>
              <a:ext cx="6424966" cy="435558"/>
            </a:xfrm>
            <a:prstGeom prst="rect">
              <a:avLst/>
            </a:prstGeom>
            <a:noFill/>
            <a:ln w="12700">
              <a:gradFill flip="none" rotWithShape="1">
                <a:gsLst>
                  <a:gs pos="100000">
                    <a:srgbClr val="B4DAF1"/>
                  </a:gs>
                  <a:gs pos="0">
                    <a:srgbClr val="398EB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endParaRPr>
            </a:p>
          </p:txBody>
        </p:sp>
        <p:sp>
          <p:nvSpPr>
            <p:cNvPr id="23" name="WordArt 17"/>
            <p:cNvSpPr>
              <a:spLocks noChangeArrowheads="1" noChangeShapeType="1"/>
            </p:cNvSpPr>
            <p:nvPr/>
          </p:nvSpPr>
          <p:spPr bwMode="auto">
            <a:xfrm>
              <a:off x="3603801" y="2894960"/>
              <a:ext cx="2336351" cy="316282"/>
            </a:xfrm>
            <a:prstGeom prst="rect">
              <a:avLst/>
            </a:prstGeom>
          </p:spPr>
          <p:txBody>
            <a:bodyPr wrap="none" fromWordArt="1">
              <a:prstTxWarp prst="textPlain">
                <a:avLst>
                  <a:gd name="adj" fmla="val 50000"/>
                </a:avLst>
              </a:prstTxWarp>
            </a:bodyPr>
            <a:lstStyle/>
            <a:p>
              <a:pPr algn="ctr">
                <a:defRPr/>
              </a:pPr>
              <a:r>
                <a:rPr lang="zh-CN" altLang="en-US" sz="3000" kern="10" dirty="0">
                  <a:ln w="9525" cap="flat" cmpd="sng">
                    <a:solidFill>
                      <a:srgbClr val="FFFFFF"/>
                    </a:solidFill>
                    <a:round/>
                  </a:ln>
                  <a:solidFill>
                    <a:srgbClr val="FFFFFF"/>
                  </a:solidFill>
                  <a:latin typeface="黑体" panose="02010609060101010101" pitchFamily="49" charset="-122"/>
                  <a:ea typeface="黑体" panose="02010609060101010101" pitchFamily="49" charset="-122"/>
                </a:rPr>
                <a:t>双击添加标题文字</a:t>
              </a:r>
            </a:p>
          </p:txBody>
        </p:sp>
      </p:grpSp>
    </p:spTree>
  </p:cSld>
  <p:clrMapOvr>
    <a:masterClrMapping/>
  </p:clrMapOvr>
  <mc:AlternateContent xmlns:mc="http://schemas.openxmlformats.org/markup-compatibility/2006" xmlns:p14="http://schemas.microsoft.com/office/powerpoint/2010/main">
    <mc:Choice Requires="p14">
      <p:transition spd="med" p14:dur="700" advTm="3597">
        <p:fade/>
      </p:transition>
    </mc:Choice>
    <mc:Fallback xmlns="">
      <p:transition spd="med" advTm="35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1461" y="248293"/>
            <a:ext cx="451461" cy="457300"/>
          </a:xfrm>
          <a:prstGeom prst="rect">
            <a:avLst/>
          </a:prstGeom>
          <a:no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p>
        </p:txBody>
      </p:sp>
      <p:sp>
        <p:nvSpPr>
          <p:cNvPr id="30" name="矩形 29"/>
          <p:cNvSpPr/>
          <p:nvPr/>
        </p:nvSpPr>
        <p:spPr>
          <a:xfrm>
            <a:off x="671085" y="435044"/>
            <a:ext cx="363968" cy="368675"/>
          </a:xfrm>
          <a:prstGeom prst="rect">
            <a:avLst/>
          </a:prstGeom>
          <a:gradFill>
            <a:gsLst>
              <a:gs pos="42510">
                <a:srgbClr val="CCECFF">
                  <a:alpha val="64000"/>
                </a:srgbClr>
              </a:gs>
              <a:gs pos="100000">
                <a:srgbClr val="66CCFF"/>
              </a:gs>
            </a:gsLst>
            <a:lin ang="5400000" scaled="0"/>
          </a:gra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31" name="直接连接符 30"/>
          <p:cNvCxnSpPr/>
          <p:nvPr/>
        </p:nvCxnSpPr>
        <p:spPr>
          <a:xfrm>
            <a:off x="1125345" y="772921"/>
            <a:ext cx="10476566" cy="0"/>
          </a:xfrm>
          <a:prstGeom prst="line">
            <a:avLst/>
          </a:prstGeom>
          <a:ln w="15875">
            <a:solidFill>
              <a:srgbClr val="CCECFF"/>
            </a:solidFill>
          </a:ln>
        </p:spPr>
        <p:style>
          <a:lnRef idx="1">
            <a:schemeClr val="accent1"/>
          </a:lnRef>
          <a:fillRef idx="0">
            <a:schemeClr val="accent1"/>
          </a:fillRef>
          <a:effectRef idx="0">
            <a:schemeClr val="accent1"/>
          </a:effectRef>
          <a:fontRef idx="minor">
            <a:schemeClr val="tx1"/>
          </a:fontRef>
        </p:style>
      </p:cxnSp>
      <p:sp>
        <p:nvSpPr>
          <p:cNvPr id="32" name="标题 1"/>
          <p:cNvSpPr txBox="1"/>
          <p:nvPr/>
        </p:nvSpPr>
        <p:spPr>
          <a:xfrm>
            <a:off x="1398892" y="261620"/>
            <a:ext cx="10319252" cy="718353"/>
          </a:xfrm>
          <a:prstGeom prst="rect">
            <a:avLst/>
          </a:prstGeom>
        </p:spPr>
        <p:txBody>
          <a:bodyPr lIns="115181" tIns="57590" rIns="115181" bIns="57590"/>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800" b="1" dirty="0">
                <a:solidFill>
                  <a:srgbClr val="CCECFF"/>
                </a:solidFill>
              </a:rPr>
              <a:t>单击添加标题（文字可以编辑</a:t>
            </a:r>
            <a:r>
              <a:rPr lang="zh-CN" altLang="en-US" sz="1800" b="1" dirty="0">
                <a:blipFill>
                  <a:blip r:embed="rId3"/>
                  <a:tile tx="0" ty="0" sx="100000" sy="100000" flip="none" algn="tl"/>
                </a:blipFill>
              </a:rPr>
              <a:t>）</a:t>
            </a:r>
          </a:p>
        </p:txBody>
      </p:sp>
      <p:grpSp>
        <p:nvGrpSpPr>
          <p:cNvPr id="15" name="组合 14"/>
          <p:cNvGrpSpPr/>
          <p:nvPr/>
        </p:nvGrpSpPr>
        <p:grpSpPr>
          <a:xfrm>
            <a:off x="3252221" y="1238792"/>
            <a:ext cx="5218367" cy="5158709"/>
            <a:chOff x="2555776" y="699542"/>
            <a:chExt cx="4161646" cy="4061543"/>
          </a:xfrm>
        </p:grpSpPr>
        <p:sp>
          <p:nvSpPr>
            <p:cNvPr id="16" name="未知"/>
            <p:cNvSpPr/>
            <p:nvPr/>
          </p:nvSpPr>
          <p:spPr bwMode="auto">
            <a:xfrm>
              <a:off x="2555776" y="2826093"/>
              <a:ext cx="1983304" cy="1934992"/>
            </a:xfrm>
            <a:custGeom>
              <a:avLst/>
              <a:gdLst/>
              <a:ahLst/>
              <a:cxnLst>
                <a:cxn ang="0">
                  <a:pos x="3" y="0"/>
                </a:cxn>
                <a:cxn ang="0">
                  <a:pos x="311" y="0"/>
                </a:cxn>
                <a:cxn ang="0">
                  <a:pos x="576" y="265"/>
                </a:cxn>
                <a:cxn ang="0">
                  <a:pos x="576" y="576"/>
                </a:cxn>
                <a:cxn ang="0">
                  <a:pos x="0" y="7"/>
                </a:cxn>
                <a:cxn ang="0">
                  <a:pos x="3" y="0"/>
                </a:cxn>
              </a:cxnLst>
              <a:rect l="0" t="0" r="r" b="b"/>
              <a:pathLst>
                <a:path w="576" h="576">
                  <a:moveTo>
                    <a:pt x="3" y="0"/>
                  </a:moveTo>
                  <a:cubicBezTo>
                    <a:pt x="106" y="0"/>
                    <a:pt x="208" y="0"/>
                    <a:pt x="311" y="0"/>
                  </a:cubicBezTo>
                  <a:cubicBezTo>
                    <a:pt x="338" y="150"/>
                    <a:pt x="427" y="238"/>
                    <a:pt x="576" y="265"/>
                  </a:cubicBezTo>
                  <a:cubicBezTo>
                    <a:pt x="576" y="368"/>
                    <a:pt x="576" y="472"/>
                    <a:pt x="576" y="576"/>
                  </a:cubicBezTo>
                  <a:cubicBezTo>
                    <a:pt x="241" y="536"/>
                    <a:pt x="47" y="340"/>
                    <a:pt x="0" y="7"/>
                  </a:cubicBezTo>
                  <a:cubicBezTo>
                    <a:pt x="0" y="4"/>
                    <a:pt x="0" y="0"/>
                    <a:pt x="3" y="0"/>
                  </a:cubicBezTo>
                  <a:close/>
                </a:path>
              </a:pathLst>
            </a:cu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500">
                <a:solidFill>
                  <a:schemeClr val="bg1"/>
                </a:solidFill>
                <a:latin typeface="微软雅黑" panose="020B0503020204020204" pitchFamily="34" charset="-122"/>
                <a:ea typeface="微软雅黑" panose="020B0503020204020204" pitchFamily="34" charset="-122"/>
              </a:endParaRPr>
            </a:p>
          </p:txBody>
        </p:sp>
        <p:sp>
          <p:nvSpPr>
            <p:cNvPr id="17" name="未知"/>
            <p:cNvSpPr/>
            <p:nvPr/>
          </p:nvSpPr>
          <p:spPr bwMode="auto">
            <a:xfrm>
              <a:off x="4734739" y="2826093"/>
              <a:ext cx="1982683" cy="1934992"/>
            </a:xfrm>
            <a:custGeom>
              <a:avLst/>
              <a:gdLst/>
              <a:ahLst/>
              <a:cxnLst>
                <a:cxn ang="0">
                  <a:pos x="0" y="573"/>
                </a:cxn>
                <a:cxn ang="0">
                  <a:pos x="0" y="265"/>
                </a:cxn>
                <a:cxn ang="0">
                  <a:pos x="265" y="0"/>
                </a:cxn>
                <a:cxn ang="0">
                  <a:pos x="576" y="0"/>
                </a:cxn>
                <a:cxn ang="0">
                  <a:pos x="8" y="576"/>
                </a:cxn>
                <a:cxn ang="0">
                  <a:pos x="0" y="573"/>
                </a:cxn>
              </a:cxnLst>
              <a:rect l="0" t="0" r="r" b="b"/>
              <a:pathLst>
                <a:path w="576" h="576">
                  <a:moveTo>
                    <a:pt x="0" y="573"/>
                  </a:moveTo>
                  <a:cubicBezTo>
                    <a:pt x="0" y="470"/>
                    <a:pt x="0" y="367"/>
                    <a:pt x="0" y="265"/>
                  </a:cubicBezTo>
                  <a:cubicBezTo>
                    <a:pt x="150" y="238"/>
                    <a:pt x="238" y="149"/>
                    <a:pt x="265" y="0"/>
                  </a:cubicBezTo>
                  <a:cubicBezTo>
                    <a:pt x="369" y="0"/>
                    <a:pt x="472" y="0"/>
                    <a:pt x="576" y="0"/>
                  </a:cubicBezTo>
                  <a:cubicBezTo>
                    <a:pt x="537" y="335"/>
                    <a:pt x="340" y="529"/>
                    <a:pt x="8" y="576"/>
                  </a:cubicBezTo>
                  <a:cubicBezTo>
                    <a:pt x="4" y="576"/>
                    <a:pt x="0" y="576"/>
                    <a:pt x="0" y="573"/>
                  </a:cubicBezTo>
                  <a:close/>
                </a:path>
              </a:pathLst>
            </a:cu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500">
                <a:solidFill>
                  <a:schemeClr val="bg1"/>
                </a:solidFill>
                <a:latin typeface="微软雅黑" panose="020B0503020204020204" pitchFamily="34" charset="-122"/>
                <a:ea typeface="微软雅黑" panose="020B0503020204020204" pitchFamily="34" charset="-122"/>
              </a:endParaRPr>
            </a:p>
          </p:txBody>
        </p:sp>
        <p:sp>
          <p:nvSpPr>
            <p:cNvPr id="18" name="未知"/>
            <p:cNvSpPr/>
            <p:nvPr/>
          </p:nvSpPr>
          <p:spPr bwMode="auto">
            <a:xfrm>
              <a:off x="4734739" y="699542"/>
              <a:ext cx="1982683" cy="1935598"/>
            </a:xfrm>
            <a:custGeom>
              <a:avLst/>
              <a:gdLst/>
              <a:ahLst/>
              <a:cxnLst>
                <a:cxn ang="0">
                  <a:pos x="573" y="576"/>
                </a:cxn>
                <a:cxn ang="0">
                  <a:pos x="265" y="576"/>
                </a:cxn>
                <a:cxn ang="0">
                  <a:pos x="0" y="311"/>
                </a:cxn>
                <a:cxn ang="0">
                  <a:pos x="0" y="0"/>
                </a:cxn>
                <a:cxn ang="0">
                  <a:pos x="576" y="568"/>
                </a:cxn>
                <a:cxn ang="0">
                  <a:pos x="573" y="576"/>
                </a:cxn>
              </a:cxnLst>
              <a:rect l="0" t="0" r="r" b="b"/>
              <a:pathLst>
                <a:path w="576" h="576">
                  <a:moveTo>
                    <a:pt x="573" y="576"/>
                  </a:moveTo>
                  <a:cubicBezTo>
                    <a:pt x="471" y="576"/>
                    <a:pt x="368" y="576"/>
                    <a:pt x="265" y="576"/>
                  </a:cubicBezTo>
                  <a:cubicBezTo>
                    <a:pt x="238" y="425"/>
                    <a:pt x="149" y="338"/>
                    <a:pt x="0" y="311"/>
                  </a:cubicBezTo>
                  <a:cubicBezTo>
                    <a:pt x="0" y="207"/>
                    <a:pt x="0" y="104"/>
                    <a:pt x="0" y="0"/>
                  </a:cubicBezTo>
                  <a:cubicBezTo>
                    <a:pt x="335" y="39"/>
                    <a:pt x="529" y="235"/>
                    <a:pt x="576" y="568"/>
                  </a:cubicBezTo>
                  <a:cubicBezTo>
                    <a:pt x="576" y="572"/>
                    <a:pt x="576" y="575"/>
                    <a:pt x="573" y="576"/>
                  </a:cubicBezTo>
                  <a:close/>
                </a:path>
              </a:pathLst>
            </a:cu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500">
                <a:solidFill>
                  <a:schemeClr val="bg1"/>
                </a:solidFill>
                <a:latin typeface="微软雅黑" panose="020B0503020204020204" pitchFamily="34" charset="-122"/>
                <a:ea typeface="微软雅黑" panose="020B0503020204020204" pitchFamily="34" charset="-122"/>
              </a:endParaRPr>
            </a:p>
          </p:txBody>
        </p:sp>
        <p:sp>
          <p:nvSpPr>
            <p:cNvPr id="19" name="未知"/>
            <p:cNvSpPr/>
            <p:nvPr/>
          </p:nvSpPr>
          <p:spPr bwMode="auto">
            <a:xfrm>
              <a:off x="2555776" y="699542"/>
              <a:ext cx="1983304" cy="1935598"/>
            </a:xfrm>
            <a:custGeom>
              <a:avLst/>
              <a:gdLst/>
              <a:ahLst/>
              <a:cxnLst>
                <a:cxn ang="0">
                  <a:pos x="576" y="2"/>
                </a:cxn>
                <a:cxn ang="0">
                  <a:pos x="576" y="311"/>
                </a:cxn>
                <a:cxn ang="0">
                  <a:pos x="311" y="576"/>
                </a:cxn>
                <a:cxn ang="0">
                  <a:pos x="0" y="576"/>
                </a:cxn>
                <a:cxn ang="0">
                  <a:pos x="569" y="0"/>
                </a:cxn>
                <a:cxn ang="0">
                  <a:pos x="576" y="2"/>
                </a:cxn>
              </a:cxnLst>
              <a:rect l="0" t="0" r="r" b="b"/>
              <a:pathLst>
                <a:path w="576" h="576">
                  <a:moveTo>
                    <a:pt x="576" y="2"/>
                  </a:moveTo>
                  <a:cubicBezTo>
                    <a:pt x="576" y="105"/>
                    <a:pt x="576" y="208"/>
                    <a:pt x="576" y="311"/>
                  </a:cubicBezTo>
                  <a:cubicBezTo>
                    <a:pt x="426" y="338"/>
                    <a:pt x="338" y="426"/>
                    <a:pt x="311" y="576"/>
                  </a:cubicBezTo>
                  <a:cubicBezTo>
                    <a:pt x="208" y="576"/>
                    <a:pt x="104" y="576"/>
                    <a:pt x="0" y="576"/>
                  </a:cubicBezTo>
                  <a:cubicBezTo>
                    <a:pt x="39" y="241"/>
                    <a:pt x="236" y="47"/>
                    <a:pt x="569" y="0"/>
                  </a:cubicBezTo>
                  <a:cubicBezTo>
                    <a:pt x="572" y="0"/>
                    <a:pt x="576" y="0"/>
                    <a:pt x="576" y="2"/>
                  </a:cubicBezTo>
                  <a:close/>
                </a:path>
              </a:pathLst>
            </a:cu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500">
                <a:solidFill>
                  <a:schemeClr val="bg1"/>
                </a:solidFill>
                <a:latin typeface="微软雅黑" panose="020B0503020204020204" pitchFamily="34" charset="-122"/>
                <a:ea typeface="微软雅黑" panose="020B0503020204020204" pitchFamily="34" charset="-122"/>
              </a:endParaRPr>
            </a:p>
          </p:txBody>
        </p:sp>
        <p:sp>
          <p:nvSpPr>
            <p:cNvPr id="20" name="Rectangle 8"/>
            <p:cNvSpPr>
              <a:spLocks noChangeArrowheads="1"/>
            </p:cNvSpPr>
            <p:nvPr/>
          </p:nvSpPr>
          <p:spPr bwMode="auto">
            <a:xfrm>
              <a:off x="5388180" y="1477297"/>
              <a:ext cx="658629" cy="375593"/>
            </a:xfrm>
            <a:prstGeom prst="rect">
              <a:avLst/>
            </a:prstGeom>
            <a:noFill/>
            <a:ln w="9525" cap="flat" cmpd="sng">
              <a:noFill/>
              <a:miter lim="800000"/>
            </a:ln>
            <a:effectLst/>
          </p:spPr>
          <p:txBody>
            <a:bodyPr wrap="none">
              <a:spAutoFit/>
            </a:bodyPr>
            <a:lstStyle/>
            <a:p>
              <a:pPr defTabSz="863600">
                <a:defRPr/>
              </a:pPr>
              <a:r>
                <a:rPr lang="zh-CN" altLang="en-US" sz="2500" kern="0" dirty="0">
                  <a:solidFill>
                    <a:schemeClr val="bg1"/>
                  </a:solidFill>
                  <a:latin typeface="微软雅黑" panose="020B0503020204020204" pitchFamily="34" charset="-122"/>
                  <a:ea typeface="微软雅黑" panose="020B0503020204020204" pitchFamily="34" charset="-122"/>
                </a:rPr>
                <a:t>内容</a:t>
              </a:r>
            </a:p>
          </p:txBody>
        </p:sp>
        <p:sp>
          <p:nvSpPr>
            <p:cNvPr id="21" name="Rectangle 9"/>
            <p:cNvSpPr>
              <a:spLocks noChangeArrowheads="1"/>
            </p:cNvSpPr>
            <p:nvPr/>
          </p:nvSpPr>
          <p:spPr bwMode="auto">
            <a:xfrm>
              <a:off x="5386939" y="3605061"/>
              <a:ext cx="658629" cy="375593"/>
            </a:xfrm>
            <a:prstGeom prst="rect">
              <a:avLst/>
            </a:prstGeom>
            <a:noFill/>
            <a:ln w="9525" cap="flat" cmpd="sng">
              <a:noFill/>
              <a:miter lim="800000"/>
            </a:ln>
            <a:effectLst/>
          </p:spPr>
          <p:txBody>
            <a:bodyPr wrap="none">
              <a:spAutoFit/>
            </a:bodyPr>
            <a:lstStyle/>
            <a:p>
              <a:pPr defTabSz="863600">
                <a:defRPr/>
              </a:pPr>
              <a:r>
                <a:rPr lang="zh-CN" altLang="en-US" sz="2500" kern="0">
                  <a:solidFill>
                    <a:schemeClr val="bg1"/>
                  </a:solidFill>
                  <a:latin typeface="微软雅黑" panose="020B0503020204020204" pitchFamily="34" charset="-122"/>
                  <a:ea typeface="微软雅黑" panose="020B0503020204020204" pitchFamily="34" charset="-122"/>
                </a:rPr>
                <a:t>内容</a:t>
              </a:r>
            </a:p>
          </p:txBody>
        </p:sp>
        <p:sp>
          <p:nvSpPr>
            <p:cNvPr id="22" name="Rectangle 10"/>
            <p:cNvSpPr>
              <a:spLocks noChangeArrowheads="1"/>
            </p:cNvSpPr>
            <p:nvPr/>
          </p:nvSpPr>
          <p:spPr bwMode="auto">
            <a:xfrm>
              <a:off x="3207974" y="1478509"/>
              <a:ext cx="658629" cy="375593"/>
            </a:xfrm>
            <a:prstGeom prst="rect">
              <a:avLst/>
            </a:prstGeom>
            <a:noFill/>
            <a:ln w="9525" cap="flat" cmpd="sng">
              <a:noFill/>
              <a:miter lim="800000"/>
            </a:ln>
            <a:effectLst/>
          </p:spPr>
          <p:txBody>
            <a:bodyPr wrap="none">
              <a:spAutoFit/>
            </a:bodyPr>
            <a:lstStyle/>
            <a:p>
              <a:pPr defTabSz="863600">
                <a:defRPr/>
              </a:pPr>
              <a:r>
                <a:rPr lang="zh-CN" altLang="en-US" sz="2500" kern="0" dirty="0">
                  <a:solidFill>
                    <a:schemeClr val="bg1"/>
                  </a:solidFill>
                  <a:latin typeface="微软雅黑" panose="020B0503020204020204" pitchFamily="34" charset="-122"/>
                  <a:ea typeface="微软雅黑" panose="020B0503020204020204" pitchFamily="34" charset="-122"/>
                </a:rPr>
                <a:t>内容</a:t>
              </a:r>
            </a:p>
          </p:txBody>
        </p:sp>
        <p:sp>
          <p:nvSpPr>
            <p:cNvPr id="23" name="Rectangle 11"/>
            <p:cNvSpPr>
              <a:spLocks noChangeArrowheads="1"/>
            </p:cNvSpPr>
            <p:nvPr/>
          </p:nvSpPr>
          <p:spPr bwMode="auto">
            <a:xfrm>
              <a:off x="3207974" y="3605061"/>
              <a:ext cx="658629" cy="375593"/>
            </a:xfrm>
            <a:prstGeom prst="rect">
              <a:avLst/>
            </a:prstGeom>
            <a:noFill/>
            <a:ln w="9525" cap="flat" cmpd="sng">
              <a:noFill/>
              <a:miter lim="800000"/>
            </a:ln>
            <a:effectLst/>
          </p:spPr>
          <p:txBody>
            <a:bodyPr wrap="none">
              <a:spAutoFit/>
            </a:bodyPr>
            <a:lstStyle/>
            <a:p>
              <a:pPr defTabSz="863600">
                <a:defRPr/>
              </a:pPr>
              <a:r>
                <a:rPr lang="zh-CN" altLang="en-US" sz="2500" kern="0">
                  <a:solidFill>
                    <a:schemeClr val="bg1"/>
                  </a:solidFill>
                  <a:latin typeface="微软雅黑" panose="020B0503020204020204" pitchFamily="34" charset="-122"/>
                  <a:ea typeface="微软雅黑" panose="020B0503020204020204" pitchFamily="34" charset="-122"/>
                </a:rPr>
                <a:t>内容</a:t>
              </a:r>
            </a:p>
          </p:txBody>
        </p:sp>
      </p:grpSp>
      <p:grpSp>
        <p:nvGrpSpPr>
          <p:cNvPr id="24" name="组合 23"/>
          <p:cNvGrpSpPr/>
          <p:nvPr/>
        </p:nvGrpSpPr>
        <p:grpSpPr>
          <a:xfrm>
            <a:off x="4712586" y="2684769"/>
            <a:ext cx="2297640" cy="2267522"/>
            <a:chOff x="3720416" y="1837987"/>
            <a:chExt cx="1832367" cy="1785260"/>
          </a:xfrm>
        </p:grpSpPr>
        <p:sp>
          <p:nvSpPr>
            <p:cNvPr id="25" name="未知"/>
            <p:cNvSpPr/>
            <p:nvPr/>
          </p:nvSpPr>
          <p:spPr bwMode="auto">
            <a:xfrm>
              <a:off x="3720416" y="1837987"/>
              <a:ext cx="1832367" cy="1785260"/>
            </a:xfrm>
            <a:custGeom>
              <a:avLst/>
              <a:gdLst/>
              <a:ahLst/>
              <a:cxnLst>
                <a:cxn ang="0">
                  <a:pos x="0" y="0"/>
                </a:cxn>
                <a:cxn ang="0">
                  <a:pos x="155" y="0"/>
                </a:cxn>
                <a:cxn ang="0">
                  <a:pos x="122" y="38"/>
                </a:cxn>
                <a:cxn ang="0">
                  <a:pos x="155" y="73"/>
                </a:cxn>
                <a:cxn ang="0">
                  <a:pos x="405" y="73"/>
                </a:cxn>
                <a:cxn ang="0">
                  <a:pos x="441" y="40"/>
                </a:cxn>
                <a:cxn ang="0">
                  <a:pos x="408" y="0"/>
                </a:cxn>
                <a:cxn ang="0">
                  <a:pos x="566" y="0"/>
                </a:cxn>
                <a:cxn ang="0">
                  <a:pos x="566" y="155"/>
                </a:cxn>
                <a:cxn ang="0">
                  <a:pos x="527" y="122"/>
                </a:cxn>
                <a:cxn ang="0">
                  <a:pos x="492" y="155"/>
                </a:cxn>
                <a:cxn ang="0">
                  <a:pos x="492" y="405"/>
                </a:cxn>
                <a:cxn ang="0">
                  <a:pos x="525" y="440"/>
                </a:cxn>
                <a:cxn ang="0">
                  <a:pos x="566" y="405"/>
                </a:cxn>
                <a:cxn ang="0">
                  <a:pos x="566" y="565"/>
                </a:cxn>
                <a:cxn ang="0">
                  <a:pos x="405" y="565"/>
                </a:cxn>
                <a:cxn ang="0">
                  <a:pos x="441" y="527"/>
                </a:cxn>
                <a:cxn ang="0">
                  <a:pos x="408" y="491"/>
                </a:cxn>
                <a:cxn ang="0">
                  <a:pos x="161" y="491"/>
                </a:cxn>
                <a:cxn ang="0">
                  <a:pos x="122" y="527"/>
                </a:cxn>
                <a:cxn ang="0">
                  <a:pos x="161" y="565"/>
                </a:cxn>
                <a:cxn ang="0">
                  <a:pos x="0" y="565"/>
                </a:cxn>
                <a:cxn ang="0">
                  <a:pos x="0" y="405"/>
                </a:cxn>
                <a:cxn ang="0">
                  <a:pos x="38" y="440"/>
                </a:cxn>
                <a:cxn ang="0">
                  <a:pos x="74" y="407"/>
                </a:cxn>
                <a:cxn ang="0">
                  <a:pos x="74" y="160"/>
                </a:cxn>
                <a:cxn ang="0">
                  <a:pos x="41" y="122"/>
                </a:cxn>
                <a:cxn ang="0">
                  <a:pos x="0" y="158"/>
                </a:cxn>
                <a:cxn ang="0">
                  <a:pos x="0" y="0"/>
                </a:cxn>
              </a:cxnLst>
              <a:rect l="0" t="0" r="r" b="b"/>
              <a:pathLst>
                <a:path w="566" h="565">
                  <a:moveTo>
                    <a:pt x="0" y="0"/>
                  </a:moveTo>
                  <a:cubicBezTo>
                    <a:pt x="52" y="0"/>
                    <a:pt x="104" y="0"/>
                    <a:pt x="155" y="0"/>
                  </a:cubicBezTo>
                  <a:cubicBezTo>
                    <a:pt x="164" y="13"/>
                    <a:pt x="123" y="24"/>
                    <a:pt x="122" y="38"/>
                  </a:cubicBezTo>
                  <a:cubicBezTo>
                    <a:pt x="122" y="53"/>
                    <a:pt x="151" y="57"/>
                    <a:pt x="155" y="73"/>
                  </a:cubicBezTo>
                  <a:cubicBezTo>
                    <a:pt x="215" y="31"/>
                    <a:pt x="347" y="26"/>
                    <a:pt x="405" y="73"/>
                  </a:cubicBezTo>
                  <a:cubicBezTo>
                    <a:pt x="421" y="66"/>
                    <a:pt x="430" y="52"/>
                    <a:pt x="441" y="40"/>
                  </a:cubicBezTo>
                  <a:cubicBezTo>
                    <a:pt x="435" y="23"/>
                    <a:pt x="409" y="12"/>
                    <a:pt x="408" y="0"/>
                  </a:cubicBezTo>
                  <a:cubicBezTo>
                    <a:pt x="460" y="0"/>
                    <a:pt x="513" y="0"/>
                    <a:pt x="566" y="0"/>
                  </a:cubicBezTo>
                  <a:cubicBezTo>
                    <a:pt x="566" y="51"/>
                    <a:pt x="566" y="103"/>
                    <a:pt x="566" y="155"/>
                  </a:cubicBezTo>
                  <a:cubicBezTo>
                    <a:pt x="557" y="160"/>
                    <a:pt x="538" y="132"/>
                    <a:pt x="527" y="122"/>
                  </a:cubicBezTo>
                  <a:cubicBezTo>
                    <a:pt x="512" y="129"/>
                    <a:pt x="503" y="143"/>
                    <a:pt x="492" y="155"/>
                  </a:cubicBezTo>
                  <a:cubicBezTo>
                    <a:pt x="534" y="212"/>
                    <a:pt x="537" y="348"/>
                    <a:pt x="492" y="405"/>
                  </a:cubicBezTo>
                  <a:cubicBezTo>
                    <a:pt x="499" y="420"/>
                    <a:pt x="513" y="429"/>
                    <a:pt x="525" y="440"/>
                  </a:cubicBezTo>
                  <a:cubicBezTo>
                    <a:pt x="540" y="430"/>
                    <a:pt x="548" y="412"/>
                    <a:pt x="566" y="405"/>
                  </a:cubicBezTo>
                  <a:cubicBezTo>
                    <a:pt x="566" y="458"/>
                    <a:pt x="566" y="512"/>
                    <a:pt x="566" y="565"/>
                  </a:cubicBezTo>
                  <a:cubicBezTo>
                    <a:pt x="512" y="565"/>
                    <a:pt x="459" y="565"/>
                    <a:pt x="405" y="565"/>
                  </a:cubicBezTo>
                  <a:cubicBezTo>
                    <a:pt x="413" y="549"/>
                    <a:pt x="428" y="539"/>
                    <a:pt x="441" y="527"/>
                  </a:cubicBezTo>
                  <a:cubicBezTo>
                    <a:pt x="433" y="511"/>
                    <a:pt x="419" y="502"/>
                    <a:pt x="408" y="491"/>
                  </a:cubicBezTo>
                  <a:cubicBezTo>
                    <a:pt x="351" y="534"/>
                    <a:pt x="216" y="536"/>
                    <a:pt x="161" y="491"/>
                  </a:cubicBezTo>
                  <a:cubicBezTo>
                    <a:pt x="144" y="499"/>
                    <a:pt x="134" y="514"/>
                    <a:pt x="122" y="527"/>
                  </a:cubicBezTo>
                  <a:cubicBezTo>
                    <a:pt x="137" y="538"/>
                    <a:pt x="151" y="550"/>
                    <a:pt x="161" y="565"/>
                  </a:cubicBezTo>
                  <a:cubicBezTo>
                    <a:pt x="107" y="565"/>
                    <a:pt x="54" y="565"/>
                    <a:pt x="0" y="565"/>
                  </a:cubicBezTo>
                  <a:cubicBezTo>
                    <a:pt x="0" y="512"/>
                    <a:pt x="0" y="458"/>
                    <a:pt x="0" y="405"/>
                  </a:cubicBezTo>
                  <a:cubicBezTo>
                    <a:pt x="16" y="413"/>
                    <a:pt x="26" y="428"/>
                    <a:pt x="38" y="440"/>
                  </a:cubicBezTo>
                  <a:cubicBezTo>
                    <a:pt x="54" y="433"/>
                    <a:pt x="63" y="419"/>
                    <a:pt x="74" y="407"/>
                  </a:cubicBezTo>
                  <a:cubicBezTo>
                    <a:pt x="32" y="352"/>
                    <a:pt x="28" y="214"/>
                    <a:pt x="74" y="160"/>
                  </a:cubicBezTo>
                  <a:cubicBezTo>
                    <a:pt x="69" y="156"/>
                    <a:pt x="49" y="122"/>
                    <a:pt x="41" y="122"/>
                  </a:cubicBezTo>
                  <a:cubicBezTo>
                    <a:pt x="25" y="121"/>
                    <a:pt x="17" y="159"/>
                    <a:pt x="0" y="158"/>
                  </a:cubicBezTo>
                  <a:cubicBezTo>
                    <a:pt x="0" y="105"/>
                    <a:pt x="0" y="52"/>
                    <a:pt x="0" y="0"/>
                  </a:cubicBezTo>
                  <a:close/>
                </a:path>
              </a:pathLst>
            </a:custGeom>
            <a:solidFill>
              <a:srgbClr val="45B1D2"/>
            </a:solidFill>
            <a:ln>
              <a:solidFill>
                <a:schemeClr val="bg1"/>
              </a:solidFill>
            </a:ln>
            <a:effectLst>
              <a:glow rad="622300">
                <a:schemeClr val="accent5">
                  <a:satMod val="175000"/>
                  <a:alpha val="67000"/>
                </a:schemeClr>
              </a:glow>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900">
                <a:solidFill>
                  <a:srgbClr val="4197BF"/>
                </a:solidFill>
                <a:latin typeface="微软雅黑" panose="020B0503020204020204" pitchFamily="34" charset="-122"/>
                <a:ea typeface="微软雅黑" panose="020B0503020204020204" pitchFamily="34" charset="-122"/>
              </a:endParaRPr>
            </a:p>
          </p:txBody>
        </p:sp>
        <p:sp>
          <p:nvSpPr>
            <p:cNvPr id="26" name="Rectangle 12"/>
            <p:cNvSpPr>
              <a:spLocks noChangeArrowheads="1"/>
            </p:cNvSpPr>
            <p:nvPr/>
          </p:nvSpPr>
          <p:spPr bwMode="auto">
            <a:xfrm>
              <a:off x="4275083" y="2499288"/>
              <a:ext cx="760900" cy="436172"/>
            </a:xfrm>
            <a:prstGeom prst="rect">
              <a:avLst/>
            </a:prstGeom>
            <a:noFill/>
            <a:ln w="9525" cap="flat" cmpd="sng">
              <a:noFill/>
              <a:miter lim="800000"/>
            </a:ln>
            <a:effectLst/>
          </p:spPr>
          <p:txBody>
            <a:bodyPr wrap="none">
              <a:spAutoFit/>
            </a:bodyPr>
            <a:lstStyle/>
            <a:p>
              <a:pPr algn="ctr" defTabSz="863600">
                <a:defRPr/>
              </a:pPr>
              <a:r>
                <a:rPr lang="zh-CN" altLang="en-US" sz="3000" b="1" kern="0" dirty="0">
                  <a:solidFill>
                    <a:schemeClr val="bg1"/>
                  </a:solidFill>
                  <a:latin typeface="微软雅黑" panose="020B0503020204020204" pitchFamily="34" charset="-122"/>
                  <a:ea typeface="微软雅黑" panose="020B0503020204020204" pitchFamily="34" charset="-122"/>
                </a:rPr>
                <a:t>内容</a:t>
              </a:r>
            </a:p>
          </p:txBody>
        </p:sp>
      </p:grpSp>
    </p:spTree>
  </p:cSld>
  <p:clrMapOvr>
    <a:masterClrMapping/>
  </p:clrMapOvr>
  <mc:AlternateContent xmlns:mc="http://schemas.openxmlformats.org/markup-compatibility/2006" xmlns:p14="http://schemas.microsoft.com/office/powerpoint/2010/main">
    <mc:Choice Requires="p14">
      <p:transition spd="med" p14:dur="700" advTm="2986">
        <p:fade/>
      </p:transition>
    </mc:Choice>
    <mc:Fallback xmlns="">
      <p:transition spd="med" advTm="29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00" fill="hold"/>
                                        <p:tgtEl>
                                          <p:spTgt spid="29"/>
                                        </p:tgtEl>
                                        <p:attrNameLst>
                                          <p:attrName>ppt_w</p:attrName>
                                        </p:attrNameLst>
                                      </p:cBhvr>
                                      <p:tavLst>
                                        <p:tav tm="0">
                                          <p:val>
                                            <p:fltVal val="0"/>
                                          </p:val>
                                        </p:tav>
                                        <p:tav tm="100000">
                                          <p:val>
                                            <p:strVal val="#ppt_w"/>
                                          </p:val>
                                        </p:tav>
                                      </p:tavLst>
                                    </p:anim>
                                    <p:anim calcmode="lin" valueType="num">
                                      <p:cBhvr>
                                        <p:cTn id="8" dur="300" fill="hold"/>
                                        <p:tgtEl>
                                          <p:spTgt spid="29"/>
                                        </p:tgtEl>
                                        <p:attrNameLst>
                                          <p:attrName>ppt_h</p:attrName>
                                        </p:attrNameLst>
                                      </p:cBhvr>
                                      <p:tavLst>
                                        <p:tav tm="0">
                                          <p:val>
                                            <p:fltVal val="0"/>
                                          </p:val>
                                        </p:tav>
                                        <p:tav tm="100000">
                                          <p:val>
                                            <p:strVal val="#ppt_h"/>
                                          </p:val>
                                        </p:tav>
                                      </p:tavLst>
                                    </p:anim>
                                    <p:anim calcmode="lin" valueType="num">
                                      <p:cBhvr>
                                        <p:cTn id="9" dur="300" fill="hold"/>
                                        <p:tgtEl>
                                          <p:spTgt spid="29"/>
                                        </p:tgtEl>
                                        <p:attrNameLst>
                                          <p:attrName>style.rotation</p:attrName>
                                        </p:attrNameLst>
                                      </p:cBhvr>
                                      <p:tavLst>
                                        <p:tav tm="0">
                                          <p:val>
                                            <p:fltVal val="90"/>
                                          </p:val>
                                        </p:tav>
                                        <p:tav tm="100000">
                                          <p:val>
                                            <p:fltVal val="0"/>
                                          </p:val>
                                        </p:tav>
                                      </p:tavLst>
                                    </p:anim>
                                    <p:animEffect transition="in" filter="fade">
                                      <p:cBhvr>
                                        <p:cTn id="10" dur="3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300" fill="hold"/>
                                        <p:tgtEl>
                                          <p:spTgt spid="30"/>
                                        </p:tgtEl>
                                        <p:attrNameLst>
                                          <p:attrName>ppt_w</p:attrName>
                                        </p:attrNameLst>
                                      </p:cBhvr>
                                      <p:tavLst>
                                        <p:tav tm="0">
                                          <p:val>
                                            <p:fltVal val="0"/>
                                          </p:val>
                                        </p:tav>
                                        <p:tav tm="100000">
                                          <p:val>
                                            <p:strVal val="#ppt_w"/>
                                          </p:val>
                                        </p:tav>
                                      </p:tavLst>
                                    </p:anim>
                                    <p:anim calcmode="lin" valueType="num">
                                      <p:cBhvr>
                                        <p:cTn id="14" dur="300" fill="hold"/>
                                        <p:tgtEl>
                                          <p:spTgt spid="30"/>
                                        </p:tgtEl>
                                        <p:attrNameLst>
                                          <p:attrName>ppt_h</p:attrName>
                                        </p:attrNameLst>
                                      </p:cBhvr>
                                      <p:tavLst>
                                        <p:tav tm="0">
                                          <p:val>
                                            <p:fltVal val="0"/>
                                          </p:val>
                                        </p:tav>
                                        <p:tav tm="100000">
                                          <p:val>
                                            <p:strVal val="#ppt_h"/>
                                          </p:val>
                                        </p:tav>
                                      </p:tavLst>
                                    </p:anim>
                                    <p:anim calcmode="lin" valueType="num">
                                      <p:cBhvr>
                                        <p:cTn id="15" dur="300" fill="hold"/>
                                        <p:tgtEl>
                                          <p:spTgt spid="30"/>
                                        </p:tgtEl>
                                        <p:attrNameLst>
                                          <p:attrName>style.rotation</p:attrName>
                                        </p:attrNameLst>
                                      </p:cBhvr>
                                      <p:tavLst>
                                        <p:tav tm="0">
                                          <p:val>
                                            <p:fltVal val="90"/>
                                          </p:val>
                                        </p:tav>
                                        <p:tav tm="100000">
                                          <p:val>
                                            <p:fltVal val="0"/>
                                          </p:val>
                                        </p:tav>
                                      </p:tavLst>
                                    </p:anim>
                                    <p:animEffect transition="in" filter="fade">
                                      <p:cBhvr>
                                        <p:cTn id="16" dur="3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300"/>
                                        <p:tgtEl>
                                          <p:spTgt spid="31"/>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 calcmode="lin" valueType="num">
                                      <p:cBhvr>
                                        <p:cTn id="22" dur="3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3" dur="300" fill="hold"/>
                                        <p:tgtEl>
                                          <p:spTgt spid="32"/>
                                        </p:tgtEl>
                                        <p:attrNameLst>
                                          <p:attrName>ppt_y</p:attrName>
                                        </p:attrNameLst>
                                      </p:cBhvr>
                                      <p:tavLst>
                                        <p:tav tm="0">
                                          <p:val>
                                            <p:strVal val="#ppt_y"/>
                                          </p:val>
                                        </p:tav>
                                        <p:tav tm="100000">
                                          <p:val>
                                            <p:strVal val="#ppt_y"/>
                                          </p:val>
                                        </p:tav>
                                      </p:tavLst>
                                    </p:anim>
                                    <p:anim calcmode="lin" valueType="num">
                                      <p:cBhvr>
                                        <p:cTn id="24" dur="3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5" dur="3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300" tmFilter="0,0; .5, 1; 1, 1"/>
                                        <p:tgtEl>
                                          <p:spTgt spid="32"/>
                                        </p:tgtEl>
                                      </p:cBhvr>
                                    </p:animEffect>
                                  </p:childTnLst>
                                </p:cTn>
                              </p:par>
                            </p:childTnLst>
                          </p:cTn>
                        </p:par>
                        <p:par>
                          <p:cTn id="27" fill="hold">
                            <p:stCondLst>
                              <p:cond delay="0"/>
                            </p:stCondLst>
                            <p:childTnLst>
                              <p:par>
                                <p:cTn id="28" presetID="2" presetClass="entr" presetSubtype="8"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1000" fill="hold"/>
                                        <p:tgtEl>
                                          <p:spTgt spid="15"/>
                                        </p:tgtEl>
                                        <p:attrNameLst>
                                          <p:attrName>ppt_x</p:attrName>
                                        </p:attrNameLst>
                                      </p:cBhvr>
                                      <p:tavLst>
                                        <p:tav tm="0">
                                          <p:val>
                                            <p:strVal val="0-#ppt_w/2"/>
                                          </p:val>
                                        </p:tav>
                                        <p:tav tm="100000">
                                          <p:val>
                                            <p:strVal val="#ppt_x"/>
                                          </p:val>
                                        </p:tav>
                                      </p:tavLst>
                                    </p:anim>
                                    <p:anim calcmode="lin" valueType="num">
                                      <p:cBhvr additive="base">
                                        <p:cTn id="31" dur="1000" fill="hold"/>
                                        <p:tgtEl>
                                          <p:spTgt spid="15"/>
                                        </p:tgtEl>
                                        <p:attrNameLst>
                                          <p:attrName>ppt_y</p:attrName>
                                        </p:attrNameLst>
                                      </p:cBhvr>
                                      <p:tavLst>
                                        <p:tav tm="0">
                                          <p:val>
                                            <p:strVal val="#ppt_y"/>
                                          </p:val>
                                        </p:tav>
                                        <p:tav tm="100000">
                                          <p:val>
                                            <p:strVal val="#ppt_y"/>
                                          </p:val>
                                        </p:tav>
                                      </p:tavLst>
                                    </p:anim>
                                  </p:childTnLst>
                                </p:cTn>
                              </p:par>
                              <p:par>
                                <p:cTn id="32" presetID="8" presetClass="emph" presetSubtype="0" fill="hold" nodeType="withEffect">
                                  <p:stCondLst>
                                    <p:cond delay="0"/>
                                  </p:stCondLst>
                                  <p:childTnLst>
                                    <p:animRot by="21600000">
                                      <p:cBhvr>
                                        <p:cTn id="33" dur="1000" fill="hold"/>
                                        <p:tgtEl>
                                          <p:spTgt spid="15"/>
                                        </p:tgtEl>
                                        <p:attrNameLst>
                                          <p:attrName>r</p:attrName>
                                        </p:attrNameLst>
                                      </p:cBhvr>
                                    </p:animRot>
                                  </p:childTnLst>
                                </p:cTn>
                              </p:par>
                            </p:childTnLst>
                          </p:cTn>
                        </p:par>
                        <p:par>
                          <p:cTn id="34" fill="hold">
                            <p:stCondLst>
                              <p:cond delay="1000"/>
                            </p:stCondLst>
                            <p:childTnLst>
                              <p:par>
                                <p:cTn id="35" presetID="6" presetClass="entr" presetSubtype="32"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circle(out)">
                                      <p:cBhvr>
                                        <p:cTn id="3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1461" y="248293"/>
            <a:ext cx="451461" cy="457300"/>
          </a:xfrm>
          <a:prstGeom prst="rect">
            <a:avLst/>
          </a:prstGeom>
          <a:no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p>
        </p:txBody>
      </p:sp>
      <p:sp>
        <p:nvSpPr>
          <p:cNvPr id="30" name="矩形 29"/>
          <p:cNvSpPr/>
          <p:nvPr/>
        </p:nvSpPr>
        <p:spPr>
          <a:xfrm>
            <a:off x="671085" y="435044"/>
            <a:ext cx="363968" cy="368675"/>
          </a:xfrm>
          <a:prstGeom prst="rect">
            <a:avLst/>
          </a:prstGeom>
          <a:gradFill>
            <a:gsLst>
              <a:gs pos="42510">
                <a:srgbClr val="CCECFF">
                  <a:alpha val="64000"/>
                </a:srgbClr>
              </a:gs>
              <a:gs pos="100000">
                <a:srgbClr val="66CCFF"/>
              </a:gs>
            </a:gsLst>
            <a:lin ang="5400000" scaled="0"/>
          </a:gra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31" name="直接连接符 30"/>
          <p:cNvCxnSpPr/>
          <p:nvPr/>
        </p:nvCxnSpPr>
        <p:spPr>
          <a:xfrm>
            <a:off x="1125345" y="772921"/>
            <a:ext cx="10476566" cy="0"/>
          </a:xfrm>
          <a:prstGeom prst="line">
            <a:avLst/>
          </a:prstGeom>
          <a:ln w="15875">
            <a:solidFill>
              <a:srgbClr val="CCECFF"/>
            </a:solidFill>
          </a:ln>
        </p:spPr>
        <p:style>
          <a:lnRef idx="1">
            <a:schemeClr val="accent1"/>
          </a:lnRef>
          <a:fillRef idx="0">
            <a:schemeClr val="accent1"/>
          </a:fillRef>
          <a:effectRef idx="0">
            <a:schemeClr val="accent1"/>
          </a:effectRef>
          <a:fontRef idx="minor">
            <a:schemeClr val="tx1"/>
          </a:fontRef>
        </p:style>
      </p:cxnSp>
      <p:sp>
        <p:nvSpPr>
          <p:cNvPr id="32" name="标题 1"/>
          <p:cNvSpPr txBox="1"/>
          <p:nvPr/>
        </p:nvSpPr>
        <p:spPr>
          <a:xfrm>
            <a:off x="1398892" y="261620"/>
            <a:ext cx="10319252" cy="718353"/>
          </a:xfrm>
          <a:prstGeom prst="rect">
            <a:avLst/>
          </a:prstGeom>
        </p:spPr>
        <p:txBody>
          <a:bodyPr lIns="115181" tIns="57590" rIns="115181" bIns="57590"/>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800" b="1" dirty="0">
                <a:solidFill>
                  <a:srgbClr val="CCECFF"/>
                </a:solidFill>
              </a:rPr>
              <a:t>单击添加标题（文字可以编辑</a:t>
            </a:r>
            <a:r>
              <a:rPr lang="zh-CN" altLang="en-US" sz="1800" b="1" dirty="0">
                <a:blipFill>
                  <a:blip r:embed="rId3"/>
                  <a:tile tx="0" ty="0" sx="100000" sy="100000" flip="none" algn="tl"/>
                </a:blipFill>
              </a:rPr>
              <a:t>）</a:t>
            </a:r>
          </a:p>
        </p:txBody>
      </p:sp>
      <p:grpSp>
        <p:nvGrpSpPr>
          <p:cNvPr id="63" name="组合 62"/>
          <p:cNvGrpSpPr/>
          <p:nvPr/>
        </p:nvGrpSpPr>
        <p:grpSpPr>
          <a:xfrm>
            <a:off x="2524546" y="1727563"/>
            <a:ext cx="1894778" cy="1917104"/>
            <a:chOff x="5305425" y="2638424"/>
            <a:chExt cx="1579563" cy="1577975"/>
          </a:xfrm>
          <a:solidFill>
            <a:srgbClr val="000000">
              <a:alpha val="60000"/>
            </a:srgbClr>
          </a:solidFill>
        </p:grpSpPr>
        <p:sp>
          <p:nvSpPr>
            <p:cNvPr id="64"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CECFF"/>
                </a:solidFill>
              </a:endParaRPr>
            </a:p>
          </p:txBody>
        </p:sp>
        <p:sp>
          <p:nvSpPr>
            <p:cNvPr id="65"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41A0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CECFF"/>
                </a:solidFill>
              </a:endParaRPr>
            </a:p>
          </p:txBody>
        </p:sp>
      </p:grpSp>
      <p:grpSp>
        <p:nvGrpSpPr>
          <p:cNvPr id="66" name="组合 65"/>
          <p:cNvGrpSpPr/>
          <p:nvPr/>
        </p:nvGrpSpPr>
        <p:grpSpPr>
          <a:xfrm>
            <a:off x="3673968" y="2889984"/>
            <a:ext cx="2378470" cy="2405058"/>
            <a:chOff x="5102225" y="2441575"/>
            <a:chExt cx="1982788" cy="1979613"/>
          </a:xfrm>
          <a:solidFill>
            <a:srgbClr val="000000">
              <a:alpha val="60000"/>
            </a:srgbClr>
          </a:solidFill>
        </p:grpSpPr>
        <p:sp>
          <p:nvSpPr>
            <p:cNvPr id="67"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CECFF"/>
                </a:solidFill>
              </a:endParaRPr>
            </a:p>
          </p:txBody>
        </p:sp>
        <p:sp>
          <p:nvSpPr>
            <p:cNvPr id="68"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rgbClr val="41A0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CECFF"/>
                </a:solidFill>
              </a:endParaRPr>
            </a:p>
          </p:txBody>
        </p:sp>
      </p:grpSp>
      <p:grpSp>
        <p:nvGrpSpPr>
          <p:cNvPr id="69" name="组合 68"/>
          <p:cNvGrpSpPr/>
          <p:nvPr/>
        </p:nvGrpSpPr>
        <p:grpSpPr>
          <a:xfrm>
            <a:off x="5703952" y="2437712"/>
            <a:ext cx="1559622" cy="1602729"/>
            <a:chOff x="5803900" y="2852738"/>
            <a:chExt cx="1300163" cy="1319212"/>
          </a:xfrm>
          <a:solidFill>
            <a:srgbClr val="000000">
              <a:alpha val="60000"/>
            </a:srgbClr>
          </a:solidFill>
        </p:grpSpPr>
        <p:sp>
          <p:nvSpPr>
            <p:cNvPr id="70" name="Freeform 18"/>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CECFF"/>
                </a:solidFill>
              </a:endParaRPr>
            </a:p>
          </p:txBody>
        </p:sp>
        <p:sp>
          <p:nvSpPr>
            <p:cNvPr id="71" name="Freeform 19"/>
            <p:cNvSpPr>
              <a:spLocks noEditPoints="1"/>
            </p:cNvSpPr>
            <p:nvPr/>
          </p:nvSpPr>
          <p:spPr bwMode="auto">
            <a:xfrm>
              <a:off x="608012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rgbClr val="41A0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CECFF"/>
                </a:solidFill>
              </a:endParaRPr>
            </a:p>
          </p:txBody>
        </p:sp>
      </p:grpSp>
      <p:grpSp>
        <p:nvGrpSpPr>
          <p:cNvPr id="72" name="组合 71"/>
          <p:cNvGrpSpPr/>
          <p:nvPr/>
        </p:nvGrpSpPr>
        <p:grpSpPr>
          <a:xfrm>
            <a:off x="7046513" y="2730867"/>
            <a:ext cx="1894778" cy="1917104"/>
            <a:chOff x="5305425" y="2638425"/>
            <a:chExt cx="1579563" cy="1577975"/>
          </a:xfrm>
          <a:solidFill>
            <a:srgbClr val="000000">
              <a:alpha val="60000"/>
            </a:srgbClr>
          </a:solidFill>
        </p:grpSpPr>
        <p:sp>
          <p:nvSpPr>
            <p:cNvPr id="73"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53D2FF"/>
            </a:solidFill>
            <a:ln>
              <a:noFill/>
            </a:ln>
            <a:effectLst>
              <a:outerShdw blurRad="254000" algn="tl" rotWithShape="0">
                <a:srgbClr val="53D2FF">
                  <a:alpha val="80000"/>
                </a:srgb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CECFF"/>
                </a:solidFill>
              </a:endParaRPr>
            </a:p>
          </p:txBody>
        </p:sp>
        <p:sp>
          <p:nvSpPr>
            <p:cNvPr id="74"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rgbClr val="41A0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CCECFF"/>
                </a:solidFill>
              </a:endParaRPr>
            </a:p>
          </p:txBody>
        </p:sp>
      </p:grpSp>
      <p:sp>
        <p:nvSpPr>
          <p:cNvPr id="75" name="TextBox 74"/>
          <p:cNvSpPr txBox="1"/>
          <p:nvPr/>
        </p:nvSpPr>
        <p:spPr>
          <a:xfrm>
            <a:off x="493473" y="2851669"/>
            <a:ext cx="1429313" cy="830700"/>
          </a:xfrm>
          <a:prstGeom prst="rect">
            <a:avLst/>
          </a:prstGeom>
          <a:noFill/>
        </p:spPr>
        <p:txBody>
          <a:bodyPr wrap="square" lIns="86385" tIns="43193" rIns="86385" bIns="43193" rtlCol="0" anchor="ctr">
            <a:spAutoFit/>
          </a:bodyPr>
          <a:lstStyle/>
          <a:p>
            <a:pPr lvl="0"/>
            <a:endParaRPr lang="en-US" altLang="zh-CN" sz="600">
              <a:solidFill>
                <a:srgbClr val="CCECFF"/>
              </a:solidFill>
              <a:latin typeface="微软雅黑" panose="020B0503020204020204" pitchFamily="34" charset="-122"/>
              <a:ea typeface="微软雅黑" panose="020B0503020204020204" pitchFamily="34" charset="-122"/>
              <a:cs typeface="华文黑体" pitchFamily="2" charset="-122"/>
            </a:endParaRPr>
          </a:p>
          <a:p>
            <a:pPr lvl="0"/>
            <a:r>
              <a:rPr lang="zh-CN" altLang="en-US" sz="1400">
                <a:solidFill>
                  <a:srgbClr val="CCECFF"/>
                </a:solidFill>
                <a:latin typeface="微软雅黑" panose="020B0503020204020204" pitchFamily="34" charset="-122"/>
                <a:ea typeface="微软雅黑" panose="020B0503020204020204" pitchFamily="34" charset="-122"/>
                <a:cs typeface="华文黑体" pitchFamily="2" charset="-122"/>
              </a:rPr>
              <a:t>单击添加文本单击添加文本单击添加文本</a:t>
            </a:r>
          </a:p>
        </p:txBody>
      </p:sp>
      <p:sp>
        <p:nvSpPr>
          <p:cNvPr id="76" name="矩形 75"/>
          <p:cNvSpPr/>
          <p:nvPr/>
        </p:nvSpPr>
        <p:spPr>
          <a:xfrm>
            <a:off x="2720007" y="1230100"/>
            <a:ext cx="1503859" cy="381146"/>
          </a:xfrm>
          <a:prstGeom prst="rect">
            <a:avLst/>
          </a:prstGeom>
        </p:spPr>
        <p:txBody>
          <a:bodyPr wrap="square" lIns="86385" tIns="43193" rIns="86385" bIns="43193">
            <a:spAutoFit/>
          </a:bodyPr>
          <a:lstStyle/>
          <a:p>
            <a:pPr algn="ctr"/>
            <a:r>
              <a:rPr lang="zh-CN" altLang="en-US" sz="1900">
                <a:solidFill>
                  <a:srgbClr val="CCECFF"/>
                </a:solidFill>
                <a:latin typeface="微软雅黑" panose="020B0503020204020204" pitchFamily="34" charset="-122"/>
                <a:ea typeface="微软雅黑" panose="020B0503020204020204" pitchFamily="34" charset="-122"/>
                <a:cs typeface="华文黑体" pitchFamily="2" charset="-122"/>
              </a:rPr>
              <a:t>添加标题</a:t>
            </a:r>
            <a:endParaRPr lang="en-US" altLang="zh-CN">
              <a:solidFill>
                <a:srgbClr val="CCECFF"/>
              </a:solidFill>
              <a:latin typeface="微软雅黑" panose="020B0503020204020204" pitchFamily="34" charset="-122"/>
              <a:ea typeface="微软雅黑" panose="020B0503020204020204" pitchFamily="34" charset="-122"/>
              <a:cs typeface="华文黑体" pitchFamily="2" charset="-122"/>
            </a:endParaRPr>
          </a:p>
        </p:txBody>
      </p:sp>
      <p:sp>
        <p:nvSpPr>
          <p:cNvPr id="77" name="TextBox 76"/>
          <p:cNvSpPr txBox="1"/>
          <p:nvPr/>
        </p:nvSpPr>
        <p:spPr>
          <a:xfrm>
            <a:off x="1467887" y="3947693"/>
            <a:ext cx="1631643" cy="830700"/>
          </a:xfrm>
          <a:prstGeom prst="rect">
            <a:avLst/>
          </a:prstGeom>
          <a:noFill/>
        </p:spPr>
        <p:txBody>
          <a:bodyPr wrap="square" lIns="86385" tIns="43193" rIns="86385" bIns="43193" rtlCol="0" anchor="ctr">
            <a:spAutoFit/>
          </a:bodyPr>
          <a:lstStyle/>
          <a:p>
            <a:pPr lvl="0"/>
            <a:endParaRPr lang="en-US" altLang="zh-CN" sz="600">
              <a:solidFill>
                <a:srgbClr val="CCECFF"/>
              </a:solidFill>
              <a:latin typeface="微软雅黑" panose="020B0503020204020204" pitchFamily="34" charset="-122"/>
              <a:ea typeface="微软雅黑" panose="020B0503020204020204" pitchFamily="34" charset="-122"/>
              <a:cs typeface="华文黑体" pitchFamily="2" charset="-122"/>
            </a:endParaRPr>
          </a:p>
          <a:p>
            <a:r>
              <a:rPr lang="zh-CN" altLang="en-US" sz="1400">
                <a:solidFill>
                  <a:srgbClr val="CCECFF"/>
                </a:solidFill>
                <a:latin typeface="微软雅黑" panose="020B0503020204020204" pitchFamily="34" charset="-122"/>
                <a:ea typeface="微软雅黑" panose="020B0503020204020204" pitchFamily="34" charset="-122"/>
                <a:cs typeface="华文黑体" pitchFamily="2" charset="-122"/>
              </a:rPr>
              <a:t>单击添加文本单击添加文本单击添加文本单击添加文本</a:t>
            </a:r>
          </a:p>
        </p:txBody>
      </p:sp>
      <p:sp>
        <p:nvSpPr>
          <p:cNvPr id="78" name="矩形 77"/>
          <p:cNvSpPr/>
          <p:nvPr/>
        </p:nvSpPr>
        <p:spPr>
          <a:xfrm>
            <a:off x="4111276" y="5491932"/>
            <a:ext cx="1503859" cy="381146"/>
          </a:xfrm>
          <a:prstGeom prst="rect">
            <a:avLst/>
          </a:prstGeom>
        </p:spPr>
        <p:txBody>
          <a:bodyPr wrap="square" lIns="86385" tIns="43193" rIns="86385" bIns="43193">
            <a:spAutoFit/>
          </a:bodyPr>
          <a:lstStyle/>
          <a:p>
            <a:pPr algn="ctr"/>
            <a:r>
              <a:rPr lang="zh-CN" altLang="en-US" sz="1900" dirty="0">
                <a:solidFill>
                  <a:srgbClr val="CCECFF"/>
                </a:solidFill>
                <a:latin typeface="微软雅黑" panose="020B0503020204020204" pitchFamily="34" charset="-122"/>
                <a:ea typeface="微软雅黑" panose="020B0503020204020204" pitchFamily="34" charset="-122"/>
                <a:cs typeface="华文黑体" pitchFamily="2" charset="-122"/>
              </a:rPr>
              <a:t>添加标题</a:t>
            </a:r>
            <a:endParaRPr lang="en-US" altLang="zh-CN" dirty="0">
              <a:solidFill>
                <a:srgbClr val="CCECFF"/>
              </a:solidFill>
              <a:latin typeface="微软雅黑" panose="020B0503020204020204" pitchFamily="34" charset="-122"/>
              <a:ea typeface="微软雅黑" panose="020B0503020204020204" pitchFamily="34" charset="-122"/>
              <a:cs typeface="华文黑体" pitchFamily="2" charset="-122"/>
            </a:endParaRPr>
          </a:p>
        </p:txBody>
      </p:sp>
      <p:sp>
        <p:nvSpPr>
          <p:cNvPr id="79" name="TextBox 78"/>
          <p:cNvSpPr txBox="1"/>
          <p:nvPr/>
        </p:nvSpPr>
        <p:spPr>
          <a:xfrm>
            <a:off x="7908010" y="1943593"/>
            <a:ext cx="2024045" cy="615696"/>
          </a:xfrm>
          <a:prstGeom prst="rect">
            <a:avLst/>
          </a:prstGeom>
          <a:noFill/>
        </p:spPr>
        <p:txBody>
          <a:bodyPr wrap="square" lIns="86385" tIns="43193" rIns="86385" bIns="43193" rtlCol="0" anchor="ctr">
            <a:spAutoFit/>
          </a:bodyPr>
          <a:lstStyle/>
          <a:p>
            <a:pPr lvl="0"/>
            <a:endParaRPr lang="en-US" altLang="zh-CN" sz="600">
              <a:solidFill>
                <a:srgbClr val="CCECFF"/>
              </a:solidFill>
              <a:latin typeface="微软雅黑" panose="020B0503020204020204" pitchFamily="34" charset="-122"/>
              <a:ea typeface="微软雅黑" panose="020B0503020204020204" pitchFamily="34" charset="-122"/>
              <a:cs typeface="华文黑体" pitchFamily="2" charset="-122"/>
            </a:endParaRPr>
          </a:p>
          <a:p>
            <a:pPr lvl="0"/>
            <a:r>
              <a:rPr lang="zh-CN" altLang="en-US" sz="1400">
                <a:solidFill>
                  <a:srgbClr val="CCECFF"/>
                </a:solidFill>
                <a:latin typeface="微软雅黑" panose="020B0503020204020204" pitchFamily="34" charset="-122"/>
                <a:ea typeface="微软雅黑" panose="020B0503020204020204" pitchFamily="34" charset="-122"/>
                <a:cs typeface="华文黑体" pitchFamily="2" charset="-122"/>
              </a:rPr>
              <a:t>单击添加文本单击添加文本单击添加文本</a:t>
            </a:r>
          </a:p>
        </p:txBody>
      </p:sp>
      <p:sp>
        <p:nvSpPr>
          <p:cNvPr id="80" name="矩形 79"/>
          <p:cNvSpPr/>
          <p:nvPr/>
        </p:nvSpPr>
        <p:spPr>
          <a:xfrm>
            <a:off x="5731835" y="1921822"/>
            <a:ext cx="1503859" cy="381146"/>
          </a:xfrm>
          <a:prstGeom prst="rect">
            <a:avLst/>
          </a:prstGeom>
        </p:spPr>
        <p:txBody>
          <a:bodyPr wrap="square" lIns="86385" tIns="43193" rIns="86385" bIns="43193">
            <a:spAutoFit/>
          </a:bodyPr>
          <a:lstStyle/>
          <a:p>
            <a:pPr algn="ctr"/>
            <a:r>
              <a:rPr lang="zh-CN" altLang="en-US" sz="1900">
                <a:solidFill>
                  <a:srgbClr val="CCECFF"/>
                </a:solidFill>
                <a:latin typeface="微软雅黑" panose="020B0503020204020204" pitchFamily="34" charset="-122"/>
                <a:ea typeface="微软雅黑" panose="020B0503020204020204" pitchFamily="34" charset="-122"/>
                <a:cs typeface="华文黑体" pitchFamily="2" charset="-122"/>
              </a:rPr>
              <a:t>添加标题</a:t>
            </a:r>
            <a:endParaRPr lang="en-US" altLang="zh-CN">
              <a:solidFill>
                <a:srgbClr val="CCECFF"/>
              </a:solidFill>
              <a:latin typeface="微软雅黑" panose="020B0503020204020204" pitchFamily="34" charset="-122"/>
              <a:ea typeface="微软雅黑" panose="020B0503020204020204" pitchFamily="34" charset="-122"/>
              <a:cs typeface="华文黑体" pitchFamily="2" charset="-122"/>
            </a:endParaRPr>
          </a:p>
        </p:txBody>
      </p:sp>
      <p:sp>
        <p:nvSpPr>
          <p:cNvPr id="81" name="TextBox 80"/>
          <p:cNvSpPr txBox="1"/>
          <p:nvPr/>
        </p:nvSpPr>
        <p:spPr>
          <a:xfrm>
            <a:off x="9254772" y="3984871"/>
            <a:ext cx="1900506" cy="830700"/>
          </a:xfrm>
          <a:prstGeom prst="rect">
            <a:avLst/>
          </a:prstGeom>
          <a:noFill/>
        </p:spPr>
        <p:txBody>
          <a:bodyPr wrap="square" lIns="86385" tIns="43193" rIns="86385" bIns="43193" rtlCol="0" anchor="ctr">
            <a:spAutoFit/>
          </a:bodyPr>
          <a:lstStyle/>
          <a:p>
            <a:pPr lvl="0"/>
            <a:endParaRPr lang="en-US" altLang="zh-CN" sz="600">
              <a:solidFill>
                <a:srgbClr val="CCECFF"/>
              </a:solidFill>
              <a:latin typeface="微软雅黑" panose="020B0503020204020204" pitchFamily="34" charset="-122"/>
              <a:ea typeface="微软雅黑" panose="020B0503020204020204" pitchFamily="34" charset="-122"/>
              <a:cs typeface="华文黑体" pitchFamily="2" charset="-122"/>
            </a:endParaRPr>
          </a:p>
          <a:p>
            <a:pPr lvl="0"/>
            <a:r>
              <a:rPr lang="zh-CN" altLang="en-US" sz="1400">
                <a:solidFill>
                  <a:srgbClr val="CCECFF"/>
                </a:solidFill>
                <a:latin typeface="微软雅黑" panose="020B0503020204020204" pitchFamily="34" charset="-122"/>
                <a:ea typeface="微软雅黑" panose="020B0503020204020204" pitchFamily="34" charset="-122"/>
                <a:cs typeface="华文黑体" pitchFamily="2" charset="-122"/>
              </a:rPr>
              <a:t>单击添加文本单击添加文本单击添加文本单击添加文本</a:t>
            </a:r>
          </a:p>
        </p:txBody>
      </p:sp>
      <p:sp>
        <p:nvSpPr>
          <p:cNvPr id="82" name="矩形 81"/>
          <p:cNvSpPr/>
          <p:nvPr/>
        </p:nvSpPr>
        <p:spPr>
          <a:xfrm>
            <a:off x="7241974" y="4770944"/>
            <a:ext cx="1503859" cy="381146"/>
          </a:xfrm>
          <a:prstGeom prst="rect">
            <a:avLst/>
          </a:prstGeom>
        </p:spPr>
        <p:txBody>
          <a:bodyPr wrap="square" lIns="86385" tIns="43193" rIns="86385" bIns="43193">
            <a:spAutoFit/>
          </a:bodyPr>
          <a:lstStyle/>
          <a:p>
            <a:pPr algn="ctr"/>
            <a:r>
              <a:rPr lang="zh-CN" altLang="en-US" sz="1900">
                <a:solidFill>
                  <a:srgbClr val="CCECFF"/>
                </a:solidFill>
                <a:latin typeface="微软雅黑" panose="020B0503020204020204" pitchFamily="34" charset="-122"/>
                <a:ea typeface="微软雅黑" panose="020B0503020204020204" pitchFamily="34" charset="-122"/>
                <a:cs typeface="华文黑体" pitchFamily="2" charset="-122"/>
              </a:rPr>
              <a:t>添加标题</a:t>
            </a:r>
            <a:endParaRPr lang="en-US" altLang="zh-CN">
              <a:solidFill>
                <a:srgbClr val="CCECFF"/>
              </a:solidFill>
              <a:latin typeface="微软雅黑" panose="020B0503020204020204" pitchFamily="34" charset="-122"/>
              <a:ea typeface="微软雅黑" panose="020B0503020204020204" pitchFamily="34" charset="-122"/>
              <a:cs typeface="华文黑体" pitchFamily="2" charset="-122"/>
            </a:endParaRPr>
          </a:p>
        </p:txBody>
      </p:sp>
      <p:cxnSp>
        <p:nvCxnSpPr>
          <p:cNvPr id="83" name="肘形连接符 82"/>
          <p:cNvCxnSpPr/>
          <p:nvPr/>
        </p:nvCxnSpPr>
        <p:spPr>
          <a:xfrm rot="10800000" flipV="1">
            <a:off x="530673" y="2999033"/>
            <a:ext cx="1993877" cy="689423"/>
          </a:xfrm>
          <a:prstGeom prst="bentConnector3">
            <a:avLst>
              <a:gd name="adj1" fmla="val 32626"/>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4" name="肘形连接符 83"/>
          <p:cNvCxnSpPr/>
          <p:nvPr/>
        </p:nvCxnSpPr>
        <p:spPr>
          <a:xfrm rot="10800000">
            <a:off x="1527612" y="3999575"/>
            <a:ext cx="2146360" cy="477364"/>
          </a:xfrm>
          <a:prstGeom prst="bentConnector3">
            <a:avLst>
              <a:gd name="adj1" fmla="val 29965"/>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5" name="肘形连接符 84"/>
          <p:cNvCxnSpPr/>
          <p:nvPr/>
        </p:nvCxnSpPr>
        <p:spPr>
          <a:xfrm rot="10800000" flipV="1">
            <a:off x="8735473" y="4040440"/>
            <a:ext cx="2280228" cy="468663"/>
          </a:xfrm>
          <a:prstGeom prst="bentConnector3">
            <a:avLst>
              <a:gd name="adj1" fmla="val 77764"/>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6" name="肘形连接符 85"/>
          <p:cNvCxnSpPr/>
          <p:nvPr/>
        </p:nvCxnSpPr>
        <p:spPr>
          <a:xfrm rot="10800000" flipV="1">
            <a:off x="7235696" y="1921824"/>
            <a:ext cx="2696359" cy="659235"/>
          </a:xfrm>
          <a:prstGeom prst="bentConnector3">
            <a:avLst>
              <a:gd name="adj1" fmla="val 77024"/>
            </a:avLst>
          </a:prstGeom>
          <a:ln>
            <a:solidFill>
              <a:schemeClr val="tx2">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advTm="4917">
        <p:fade/>
      </p:transition>
    </mc:Choice>
    <mc:Fallback xmlns="">
      <p:transition spd="med" advTm="491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00" fill="hold"/>
                                        <p:tgtEl>
                                          <p:spTgt spid="29"/>
                                        </p:tgtEl>
                                        <p:attrNameLst>
                                          <p:attrName>ppt_w</p:attrName>
                                        </p:attrNameLst>
                                      </p:cBhvr>
                                      <p:tavLst>
                                        <p:tav tm="0">
                                          <p:val>
                                            <p:fltVal val="0"/>
                                          </p:val>
                                        </p:tav>
                                        <p:tav tm="100000">
                                          <p:val>
                                            <p:strVal val="#ppt_w"/>
                                          </p:val>
                                        </p:tav>
                                      </p:tavLst>
                                    </p:anim>
                                    <p:anim calcmode="lin" valueType="num">
                                      <p:cBhvr>
                                        <p:cTn id="8" dur="300" fill="hold"/>
                                        <p:tgtEl>
                                          <p:spTgt spid="29"/>
                                        </p:tgtEl>
                                        <p:attrNameLst>
                                          <p:attrName>ppt_h</p:attrName>
                                        </p:attrNameLst>
                                      </p:cBhvr>
                                      <p:tavLst>
                                        <p:tav tm="0">
                                          <p:val>
                                            <p:fltVal val="0"/>
                                          </p:val>
                                        </p:tav>
                                        <p:tav tm="100000">
                                          <p:val>
                                            <p:strVal val="#ppt_h"/>
                                          </p:val>
                                        </p:tav>
                                      </p:tavLst>
                                    </p:anim>
                                    <p:anim calcmode="lin" valueType="num">
                                      <p:cBhvr>
                                        <p:cTn id="9" dur="300" fill="hold"/>
                                        <p:tgtEl>
                                          <p:spTgt spid="29"/>
                                        </p:tgtEl>
                                        <p:attrNameLst>
                                          <p:attrName>style.rotation</p:attrName>
                                        </p:attrNameLst>
                                      </p:cBhvr>
                                      <p:tavLst>
                                        <p:tav tm="0">
                                          <p:val>
                                            <p:fltVal val="90"/>
                                          </p:val>
                                        </p:tav>
                                        <p:tav tm="100000">
                                          <p:val>
                                            <p:fltVal val="0"/>
                                          </p:val>
                                        </p:tav>
                                      </p:tavLst>
                                    </p:anim>
                                    <p:animEffect transition="in" filter="fade">
                                      <p:cBhvr>
                                        <p:cTn id="10" dur="3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300" fill="hold"/>
                                        <p:tgtEl>
                                          <p:spTgt spid="30"/>
                                        </p:tgtEl>
                                        <p:attrNameLst>
                                          <p:attrName>ppt_w</p:attrName>
                                        </p:attrNameLst>
                                      </p:cBhvr>
                                      <p:tavLst>
                                        <p:tav tm="0">
                                          <p:val>
                                            <p:fltVal val="0"/>
                                          </p:val>
                                        </p:tav>
                                        <p:tav tm="100000">
                                          <p:val>
                                            <p:strVal val="#ppt_w"/>
                                          </p:val>
                                        </p:tav>
                                      </p:tavLst>
                                    </p:anim>
                                    <p:anim calcmode="lin" valueType="num">
                                      <p:cBhvr>
                                        <p:cTn id="14" dur="300" fill="hold"/>
                                        <p:tgtEl>
                                          <p:spTgt spid="30"/>
                                        </p:tgtEl>
                                        <p:attrNameLst>
                                          <p:attrName>ppt_h</p:attrName>
                                        </p:attrNameLst>
                                      </p:cBhvr>
                                      <p:tavLst>
                                        <p:tav tm="0">
                                          <p:val>
                                            <p:fltVal val="0"/>
                                          </p:val>
                                        </p:tav>
                                        <p:tav tm="100000">
                                          <p:val>
                                            <p:strVal val="#ppt_h"/>
                                          </p:val>
                                        </p:tav>
                                      </p:tavLst>
                                    </p:anim>
                                    <p:anim calcmode="lin" valueType="num">
                                      <p:cBhvr>
                                        <p:cTn id="15" dur="300" fill="hold"/>
                                        <p:tgtEl>
                                          <p:spTgt spid="30"/>
                                        </p:tgtEl>
                                        <p:attrNameLst>
                                          <p:attrName>style.rotation</p:attrName>
                                        </p:attrNameLst>
                                      </p:cBhvr>
                                      <p:tavLst>
                                        <p:tav tm="0">
                                          <p:val>
                                            <p:fltVal val="90"/>
                                          </p:val>
                                        </p:tav>
                                        <p:tav tm="100000">
                                          <p:val>
                                            <p:fltVal val="0"/>
                                          </p:val>
                                        </p:tav>
                                      </p:tavLst>
                                    </p:anim>
                                    <p:animEffect transition="in" filter="fade">
                                      <p:cBhvr>
                                        <p:cTn id="16" dur="3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300"/>
                                        <p:tgtEl>
                                          <p:spTgt spid="31"/>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 calcmode="lin" valueType="num">
                                      <p:cBhvr>
                                        <p:cTn id="22" dur="3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3" dur="300" fill="hold"/>
                                        <p:tgtEl>
                                          <p:spTgt spid="32"/>
                                        </p:tgtEl>
                                        <p:attrNameLst>
                                          <p:attrName>ppt_y</p:attrName>
                                        </p:attrNameLst>
                                      </p:cBhvr>
                                      <p:tavLst>
                                        <p:tav tm="0">
                                          <p:val>
                                            <p:strVal val="#ppt_y"/>
                                          </p:val>
                                        </p:tav>
                                        <p:tav tm="100000">
                                          <p:val>
                                            <p:strVal val="#ppt_y"/>
                                          </p:val>
                                        </p:tav>
                                      </p:tavLst>
                                    </p:anim>
                                    <p:anim calcmode="lin" valueType="num">
                                      <p:cBhvr>
                                        <p:cTn id="24" dur="3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5" dur="3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300" tmFilter="0,0; .5, 1; 1, 1"/>
                                        <p:tgtEl>
                                          <p:spTgt spid="32"/>
                                        </p:tgtEl>
                                      </p:cBhvr>
                                    </p:animEffect>
                                  </p:childTnLst>
                                </p:cTn>
                              </p:par>
                            </p:childTnLst>
                          </p:cTn>
                        </p:par>
                        <p:par>
                          <p:cTn id="27" fill="hold">
                            <p:stCondLst>
                              <p:cond delay="0"/>
                            </p:stCondLst>
                            <p:childTnLst>
                              <p:par>
                                <p:cTn id="28" presetID="2" presetClass="entr" presetSubtype="1" decel="100000" fill="hold" nodeType="afterEffect">
                                  <p:stCondLst>
                                    <p:cond delay="0"/>
                                  </p:stCondLst>
                                  <p:childTnLst>
                                    <p:set>
                                      <p:cBhvr>
                                        <p:cTn id="29" dur="1" fill="hold">
                                          <p:stCondLst>
                                            <p:cond delay="0"/>
                                          </p:stCondLst>
                                        </p:cTn>
                                        <p:tgtEl>
                                          <p:spTgt spid="63"/>
                                        </p:tgtEl>
                                        <p:attrNameLst>
                                          <p:attrName>style.visibility</p:attrName>
                                        </p:attrNameLst>
                                      </p:cBhvr>
                                      <p:to>
                                        <p:strVal val="visible"/>
                                      </p:to>
                                    </p:set>
                                    <p:anim calcmode="lin" valueType="num">
                                      <p:cBhvr additive="base">
                                        <p:cTn id="30" dur="500" fill="hold"/>
                                        <p:tgtEl>
                                          <p:spTgt spid="63"/>
                                        </p:tgtEl>
                                        <p:attrNameLst>
                                          <p:attrName>ppt_x</p:attrName>
                                        </p:attrNameLst>
                                      </p:cBhvr>
                                      <p:tavLst>
                                        <p:tav tm="0">
                                          <p:val>
                                            <p:strVal val="#ppt_x"/>
                                          </p:val>
                                        </p:tav>
                                        <p:tav tm="100000">
                                          <p:val>
                                            <p:strVal val="#ppt_x"/>
                                          </p:val>
                                        </p:tav>
                                      </p:tavLst>
                                    </p:anim>
                                    <p:anim calcmode="lin" valueType="num">
                                      <p:cBhvr additive="base">
                                        <p:cTn id="31" dur="500" fill="hold"/>
                                        <p:tgtEl>
                                          <p:spTgt spid="63"/>
                                        </p:tgtEl>
                                        <p:attrNameLst>
                                          <p:attrName>ppt_y</p:attrName>
                                        </p:attrNameLst>
                                      </p:cBhvr>
                                      <p:tavLst>
                                        <p:tav tm="0">
                                          <p:val>
                                            <p:strVal val="0-#ppt_h/2"/>
                                          </p:val>
                                        </p:tav>
                                        <p:tav tm="100000">
                                          <p:val>
                                            <p:strVal val="#ppt_y"/>
                                          </p:val>
                                        </p:tav>
                                      </p:tavLst>
                                    </p:anim>
                                  </p:childTnLst>
                                </p:cTn>
                              </p:par>
                              <p:par>
                                <p:cTn id="32" presetID="8" presetClass="emph" presetSubtype="0" repeatCount="indefinite" fill="hold" nodeType="withEffect">
                                  <p:stCondLst>
                                    <p:cond delay="0"/>
                                  </p:stCondLst>
                                  <p:childTnLst>
                                    <p:animRot by="-86400000">
                                      <p:cBhvr>
                                        <p:cTn id="33" dur="8000" fill="hold"/>
                                        <p:tgtEl>
                                          <p:spTgt spid="63"/>
                                        </p:tgtEl>
                                        <p:attrNameLst>
                                          <p:attrName>r</p:attrName>
                                        </p:attrNameLst>
                                      </p:cBhvr>
                                    </p:animRot>
                                  </p:childTnLst>
                                </p:cTn>
                              </p:par>
                              <p:par>
                                <p:cTn id="34" presetID="22" presetClass="entr" presetSubtype="2" fill="hold" nodeType="withEffect">
                                  <p:stCondLst>
                                    <p:cond delay="500"/>
                                  </p:stCondLst>
                                  <p:childTnLst>
                                    <p:set>
                                      <p:cBhvr>
                                        <p:cTn id="35" dur="1" fill="hold">
                                          <p:stCondLst>
                                            <p:cond delay="0"/>
                                          </p:stCondLst>
                                        </p:cTn>
                                        <p:tgtEl>
                                          <p:spTgt spid="83"/>
                                        </p:tgtEl>
                                        <p:attrNameLst>
                                          <p:attrName>style.visibility</p:attrName>
                                        </p:attrNameLst>
                                      </p:cBhvr>
                                      <p:to>
                                        <p:strVal val="visible"/>
                                      </p:to>
                                    </p:set>
                                    <p:animEffect transition="in" filter="wipe(right)">
                                      <p:cBhvr>
                                        <p:cTn id="36" dur="500"/>
                                        <p:tgtEl>
                                          <p:spTgt spid="83"/>
                                        </p:tgtEl>
                                      </p:cBhvr>
                                    </p:animEffect>
                                  </p:childTnLst>
                                </p:cTn>
                              </p:par>
                              <p:par>
                                <p:cTn id="37" presetID="53" presetClass="entr" presetSubtype="16" fill="hold" grpId="0" nodeType="withEffect">
                                  <p:stCondLst>
                                    <p:cond delay="500"/>
                                  </p:stCondLst>
                                  <p:childTnLst>
                                    <p:set>
                                      <p:cBhvr>
                                        <p:cTn id="38" dur="1" fill="hold">
                                          <p:stCondLst>
                                            <p:cond delay="0"/>
                                          </p:stCondLst>
                                        </p:cTn>
                                        <p:tgtEl>
                                          <p:spTgt spid="75"/>
                                        </p:tgtEl>
                                        <p:attrNameLst>
                                          <p:attrName>style.visibility</p:attrName>
                                        </p:attrNameLst>
                                      </p:cBhvr>
                                      <p:to>
                                        <p:strVal val="visible"/>
                                      </p:to>
                                    </p:set>
                                    <p:anim calcmode="lin" valueType="num">
                                      <p:cBhvr>
                                        <p:cTn id="39" dur="500" fill="hold"/>
                                        <p:tgtEl>
                                          <p:spTgt spid="75"/>
                                        </p:tgtEl>
                                        <p:attrNameLst>
                                          <p:attrName>ppt_w</p:attrName>
                                        </p:attrNameLst>
                                      </p:cBhvr>
                                      <p:tavLst>
                                        <p:tav tm="0">
                                          <p:val>
                                            <p:fltVal val="0"/>
                                          </p:val>
                                        </p:tav>
                                        <p:tav tm="100000">
                                          <p:val>
                                            <p:strVal val="#ppt_w"/>
                                          </p:val>
                                        </p:tav>
                                      </p:tavLst>
                                    </p:anim>
                                    <p:anim calcmode="lin" valueType="num">
                                      <p:cBhvr>
                                        <p:cTn id="40" dur="500" fill="hold"/>
                                        <p:tgtEl>
                                          <p:spTgt spid="75"/>
                                        </p:tgtEl>
                                        <p:attrNameLst>
                                          <p:attrName>ppt_h</p:attrName>
                                        </p:attrNameLst>
                                      </p:cBhvr>
                                      <p:tavLst>
                                        <p:tav tm="0">
                                          <p:val>
                                            <p:fltVal val="0"/>
                                          </p:val>
                                        </p:tav>
                                        <p:tav tm="100000">
                                          <p:val>
                                            <p:strVal val="#ppt_h"/>
                                          </p:val>
                                        </p:tav>
                                      </p:tavLst>
                                    </p:anim>
                                    <p:animEffect transition="in" filter="fade">
                                      <p:cBhvr>
                                        <p:cTn id="41" dur="500"/>
                                        <p:tgtEl>
                                          <p:spTgt spid="75"/>
                                        </p:tgtEl>
                                      </p:cBhvr>
                                    </p:animEffect>
                                  </p:childTnLst>
                                </p:cTn>
                              </p:par>
                              <p:par>
                                <p:cTn id="42" presetID="10" presetClass="entr" presetSubtype="0" fill="hold" grpId="0" nodeType="withEffect">
                                  <p:stCondLst>
                                    <p:cond delay="50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500"/>
                                        <p:tgtEl>
                                          <p:spTgt spid="76"/>
                                        </p:tgtEl>
                                      </p:cBhvr>
                                    </p:animEffect>
                                  </p:childTnLst>
                                </p:cTn>
                              </p:par>
                              <p:par>
                                <p:cTn id="45" presetID="2" presetClass="entr" presetSubtype="1" decel="100000" fill="hold" nodeType="withEffect">
                                  <p:stCondLst>
                                    <p:cond delay="500"/>
                                  </p:stCondLst>
                                  <p:childTnLst>
                                    <p:set>
                                      <p:cBhvr>
                                        <p:cTn id="46" dur="1" fill="hold">
                                          <p:stCondLst>
                                            <p:cond delay="0"/>
                                          </p:stCondLst>
                                        </p:cTn>
                                        <p:tgtEl>
                                          <p:spTgt spid="66"/>
                                        </p:tgtEl>
                                        <p:attrNameLst>
                                          <p:attrName>style.visibility</p:attrName>
                                        </p:attrNameLst>
                                      </p:cBhvr>
                                      <p:to>
                                        <p:strVal val="visible"/>
                                      </p:to>
                                    </p:set>
                                    <p:anim calcmode="lin" valueType="num">
                                      <p:cBhvr additive="base">
                                        <p:cTn id="47" dur="500" fill="hold"/>
                                        <p:tgtEl>
                                          <p:spTgt spid="66"/>
                                        </p:tgtEl>
                                        <p:attrNameLst>
                                          <p:attrName>ppt_x</p:attrName>
                                        </p:attrNameLst>
                                      </p:cBhvr>
                                      <p:tavLst>
                                        <p:tav tm="0">
                                          <p:val>
                                            <p:strVal val="#ppt_x"/>
                                          </p:val>
                                        </p:tav>
                                        <p:tav tm="100000">
                                          <p:val>
                                            <p:strVal val="#ppt_x"/>
                                          </p:val>
                                        </p:tav>
                                      </p:tavLst>
                                    </p:anim>
                                    <p:anim calcmode="lin" valueType="num">
                                      <p:cBhvr additive="base">
                                        <p:cTn id="48" dur="500" fill="hold"/>
                                        <p:tgtEl>
                                          <p:spTgt spid="66"/>
                                        </p:tgtEl>
                                        <p:attrNameLst>
                                          <p:attrName>ppt_y</p:attrName>
                                        </p:attrNameLst>
                                      </p:cBhvr>
                                      <p:tavLst>
                                        <p:tav tm="0">
                                          <p:val>
                                            <p:strVal val="0-#ppt_h/2"/>
                                          </p:val>
                                        </p:tav>
                                        <p:tav tm="100000">
                                          <p:val>
                                            <p:strVal val="#ppt_y"/>
                                          </p:val>
                                        </p:tav>
                                      </p:tavLst>
                                    </p:anim>
                                  </p:childTnLst>
                                </p:cTn>
                              </p:par>
                              <p:par>
                                <p:cTn id="49" presetID="8" presetClass="emph" presetSubtype="0" repeatCount="indefinite" fill="hold" nodeType="withEffect">
                                  <p:stCondLst>
                                    <p:cond delay="500"/>
                                  </p:stCondLst>
                                  <p:childTnLst>
                                    <p:animRot by="76680000">
                                      <p:cBhvr>
                                        <p:cTn id="50" dur="7500" fill="hold"/>
                                        <p:tgtEl>
                                          <p:spTgt spid="66"/>
                                        </p:tgtEl>
                                        <p:attrNameLst>
                                          <p:attrName>r</p:attrName>
                                        </p:attrNameLst>
                                      </p:cBhvr>
                                    </p:animRot>
                                  </p:childTnLst>
                                </p:cTn>
                              </p:par>
                              <p:par>
                                <p:cTn id="51" presetID="22" presetClass="entr" presetSubtype="2" fill="hold" nodeType="withEffect">
                                  <p:stCondLst>
                                    <p:cond delay="1000"/>
                                  </p:stCondLst>
                                  <p:childTnLst>
                                    <p:set>
                                      <p:cBhvr>
                                        <p:cTn id="52" dur="1" fill="hold">
                                          <p:stCondLst>
                                            <p:cond delay="0"/>
                                          </p:stCondLst>
                                        </p:cTn>
                                        <p:tgtEl>
                                          <p:spTgt spid="84"/>
                                        </p:tgtEl>
                                        <p:attrNameLst>
                                          <p:attrName>style.visibility</p:attrName>
                                        </p:attrNameLst>
                                      </p:cBhvr>
                                      <p:to>
                                        <p:strVal val="visible"/>
                                      </p:to>
                                    </p:set>
                                    <p:animEffect transition="in" filter="wipe(right)">
                                      <p:cBhvr>
                                        <p:cTn id="53" dur="500"/>
                                        <p:tgtEl>
                                          <p:spTgt spid="84"/>
                                        </p:tgtEl>
                                      </p:cBhvr>
                                    </p:animEffect>
                                  </p:childTnLst>
                                </p:cTn>
                              </p:par>
                              <p:par>
                                <p:cTn id="54" presetID="53" presetClass="entr" presetSubtype="16" fill="hold" grpId="0" nodeType="withEffect">
                                  <p:stCondLst>
                                    <p:cond delay="1000"/>
                                  </p:stCondLst>
                                  <p:childTnLst>
                                    <p:set>
                                      <p:cBhvr>
                                        <p:cTn id="55" dur="1" fill="hold">
                                          <p:stCondLst>
                                            <p:cond delay="0"/>
                                          </p:stCondLst>
                                        </p:cTn>
                                        <p:tgtEl>
                                          <p:spTgt spid="77"/>
                                        </p:tgtEl>
                                        <p:attrNameLst>
                                          <p:attrName>style.visibility</p:attrName>
                                        </p:attrNameLst>
                                      </p:cBhvr>
                                      <p:to>
                                        <p:strVal val="visible"/>
                                      </p:to>
                                    </p:set>
                                    <p:anim calcmode="lin" valueType="num">
                                      <p:cBhvr>
                                        <p:cTn id="56" dur="500" fill="hold"/>
                                        <p:tgtEl>
                                          <p:spTgt spid="77"/>
                                        </p:tgtEl>
                                        <p:attrNameLst>
                                          <p:attrName>ppt_w</p:attrName>
                                        </p:attrNameLst>
                                      </p:cBhvr>
                                      <p:tavLst>
                                        <p:tav tm="0">
                                          <p:val>
                                            <p:fltVal val="0"/>
                                          </p:val>
                                        </p:tav>
                                        <p:tav tm="100000">
                                          <p:val>
                                            <p:strVal val="#ppt_w"/>
                                          </p:val>
                                        </p:tav>
                                      </p:tavLst>
                                    </p:anim>
                                    <p:anim calcmode="lin" valueType="num">
                                      <p:cBhvr>
                                        <p:cTn id="57" dur="500" fill="hold"/>
                                        <p:tgtEl>
                                          <p:spTgt spid="77"/>
                                        </p:tgtEl>
                                        <p:attrNameLst>
                                          <p:attrName>ppt_h</p:attrName>
                                        </p:attrNameLst>
                                      </p:cBhvr>
                                      <p:tavLst>
                                        <p:tav tm="0">
                                          <p:val>
                                            <p:fltVal val="0"/>
                                          </p:val>
                                        </p:tav>
                                        <p:tav tm="100000">
                                          <p:val>
                                            <p:strVal val="#ppt_h"/>
                                          </p:val>
                                        </p:tav>
                                      </p:tavLst>
                                    </p:anim>
                                    <p:animEffect transition="in" filter="fade">
                                      <p:cBhvr>
                                        <p:cTn id="58" dur="500"/>
                                        <p:tgtEl>
                                          <p:spTgt spid="77"/>
                                        </p:tgtEl>
                                      </p:cBhvr>
                                    </p:animEffect>
                                  </p:childTnLst>
                                </p:cTn>
                              </p:par>
                              <p:par>
                                <p:cTn id="59" presetID="10" presetClass="entr" presetSubtype="0" fill="hold" grpId="0" nodeType="withEffect">
                                  <p:stCondLst>
                                    <p:cond delay="500"/>
                                  </p:stCondLst>
                                  <p:childTnLst>
                                    <p:set>
                                      <p:cBhvr>
                                        <p:cTn id="60" dur="1" fill="hold">
                                          <p:stCondLst>
                                            <p:cond delay="0"/>
                                          </p:stCondLst>
                                        </p:cTn>
                                        <p:tgtEl>
                                          <p:spTgt spid="78"/>
                                        </p:tgtEl>
                                        <p:attrNameLst>
                                          <p:attrName>style.visibility</p:attrName>
                                        </p:attrNameLst>
                                      </p:cBhvr>
                                      <p:to>
                                        <p:strVal val="visible"/>
                                      </p:to>
                                    </p:set>
                                    <p:animEffect transition="in" filter="fade">
                                      <p:cBhvr>
                                        <p:cTn id="61" dur="500"/>
                                        <p:tgtEl>
                                          <p:spTgt spid="78"/>
                                        </p:tgtEl>
                                      </p:cBhvr>
                                    </p:animEffect>
                                  </p:childTnLst>
                                </p:cTn>
                              </p:par>
                              <p:par>
                                <p:cTn id="62" presetID="2" presetClass="entr" presetSubtype="1" decel="100000" fill="hold" nodeType="withEffect">
                                  <p:stCondLst>
                                    <p:cond delay="1000"/>
                                  </p:stCondLst>
                                  <p:childTnLst>
                                    <p:set>
                                      <p:cBhvr>
                                        <p:cTn id="63" dur="1" fill="hold">
                                          <p:stCondLst>
                                            <p:cond delay="0"/>
                                          </p:stCondLst>
                                        </p:cTn>
                                        <p:tgtEl>
                                          <p:spTgt spid="69"/>
                                        </p:tgtEl>
                                        <p:attrNameLst>
                                          <p:attrName>style.visibility</p:attrName>
                                        </p:attrNameLst>
                                      </p:cBhvr>
                                      <p:to>
                                        <p:strVal val="visible"/>
                                      </p:to>
                                    </p:set>
                                    <p:anim calcmode="lin" valueType="num">
                                      <p:cBhvr additive="base">
                                        <p:cTn id="64" dur="500" fill="hold"/>
                                        <p:tgtEl>
                                          <p:spTgt spid="69"/>
                                        </p:tgtEl>
                                        <p:attrNameLst>
                                          <p:attrName>ppt_x</p:attrName>
                                        </p:attrNameLst>
                                      </p:cBhvr>
                                      <p:tavLst>
                                        <p:tav tm="0">
                                          <p:val>
                                            <p:strVal val="#ppt_x"/>
                                          </p:val>
                                        </p:tav>
                                        <p:tav tm="100000">
                                          <p:val>
                                            <p:strVal val="#ppt_x"/>
                                          </p:val>
                                        </p:tav>
                                      </p:tavLst>
                                    </p:anim>
                                    <p:anim calcmode="lin" valueType="num">
                                      <p:cBhvr additive="base">
                                        <p:cTn id="65" dur="500" fill="hold"/>
                                        <p:tgtEl>
                                          <p:spTgt spid="69"/>
                                        </p:tgtEl>
                                        <p:attrNameLst>
                                          <p:attrName>ppt_y</p:attrName>
                                        </p:attrNameLst>
                                      </p:cBhvr>
                                      <p:tavLst>
                                        <p:tav tm="0">
                                          <p:val>
                                            <p:strVal val="0-#ppt_h/2"/>
                                          </p:val>
                                        </p:tav>
                                        <p:tav tm="100000">
                                          <p:val>
                                            <p:strVal val="#ppt_y"/>
                                          </p:val>
                                        </p:tav>
                                      </p:tavLst>
                                    </p:anim>
                                  </p:childTnLst>
                                </p:cTn>
                              </p:par>
                              <p:par>
                                <p:cTn id="66" presetID="8" presetClass="emph" presetSubtype="0" repeatCount="indefinite" fill="hold" nodeType="withEffect">
                                  <p:stCondLst>
                                    <p:cond delay="1000"/>
                                  </p:stCondLst>
                                  <p:childTnLst>
                                    <p:animRot by="-108000000">
                                      <p:cBhvr>
                                        <p:cTn id="67" dur="7000" fill="hold"/>
                                        <p:tgtEl>
                                          <p:spTgt spid="69"/>
                                        </p:tgtEl>
                                        <p:attrNameLst>
                                          <p:attrName>r</p:attrName>
                                        </p:attrNameLst>
                                      </p:cBhvr>
                                    </p:animRot>
                                  </p:childTnLst>
                                </p:cTn>
                              </p:par>
                              <p:par>
                                <p:cTn id="68" presetID="22" presetClass="entr" presetSubtype="8" fill="hold" nodeType="withEffect">
                                  <p:stCondLst>
                                    <p:cond delay="1500"/>
                                  </p:stCondLst>
                                  <p:childTnLst>
                                    <p:set>
                                      <p:cBhvr>
                                        <p:cTn id="69" dur="1" fill="hold">
                                          <p:stCondLst>
                                            <p:cond delay="0"/>
                                          </p:stCondLst>
                                        </p:cTn>
                                        <p:tgtEl>
                                          <p:spTgt spid="86"/>
                                        </p:tgtEl>
                                        <p:attrNameLst>
                                          <p:attrName>style.visibility</p:attrName>
                                        </p:attrNameLst>
                                      </p:cBhvr>
                                      <p:to>
                                        <p:strVal val="visible"/>
                                      </p:to>
                                    </p:set>
                                    <p:animEffect transition="in" filter="wipe(left)">
                                      <p:cBhvr>
                                        <p:cTn id="70" dur="500"/>
                                        <p:tgtEl>
                                          <p:spTgt spid="86"/>
                                        </p:tgtEl>
                                      </p:cBhvr>
                                    </p:animEffect>
                                  </p:childTnLst>
                                </p:cTn>
                              </p:par>
                              <p:par>
                                <p:cTn id="71" presetID="53" presetClass="entr" presetSubtype="16" fill="hold" grpId="0" nodeType="withEffect">
                                  <p:stCondLst>
                                    <p:cond delay="1500"/>
                                  </p:stCondLst>
                                  <p:childTnLst>
                                    <p:set>
                                      <p:cBhvr>
                                        <p:cTn id="72" dur="1" fill="hold">
                                          <p:stCondLst>
                                            <p:cond delay="0"/>
                                          </p:stCondLst>
                                        </p:cTn>
                                        <p:tgtEl>
                                          <p:spTgt spid="79"/>
                                        </p:tgtEl>
                                        <p:attrNameLst>
                                          <p:attrName>style.visibility</p:attrName>
                                        </p:attrNameLst>
                                      </p:cBhvr>
                                      <p:to>
                                        <p:strVal val="visible"/>
                                      </p:to>
                                    </p:set>
                                    <p:anim calcmode="lin" valueType="num">
                                      <p:cBhvr>
                                        <p:cTn id="73" dur="500" fill="hold"/>
                                        <p:tgtEl>
                                          <p:spTgt spid="79"/>
                                        </p:tgtEl>
                                        <p:attrNameLst>
                                          <p:attrName>ppt_w</p:attrName>
                                        </p:attrNameLst>
                                      </p:cBhvr>
                                      <p:tavLst>
                                        <p:tav tm="0">
                                          <p:val>
                                            <p:fltVal val="0"/>
                                          </p:val>
                                        </p:tav>
                                        <p:tav tm="100000">
                                          <p:val>
                                            <p:strVal val="#ppt_w"/>
                                          </p:val>
                                        </p:tav>
                                      </p:tavLst>
                                    </p:anim>
                                    <p:anim calcmode="lin" valueType="num">
                                      <p:cBhvr>
                                        <p:cTn id="74" dur="500" fill="hold"/>
                                        <p:tgtEl>
                                          <p:spTgt spid="79"/>
                                        </p:tgtEl>
                                        <p:attrNameLst>
                                          <p:attrName>ppt_h</p:attrName>
                                        </p:attrNameLst>
                                      </p:cBhvr>
                                      <p:tavLst>
                                        <p:tav tm="0">
                                          <p:val>
                                            <p:fltVal val="0"/>
                                          </p:val>
                                        </p:tav>
                                        <p:tav tm="100000">
                                          <p:val>
                                            <p:strVal val="#ppt_h"/>
                                          </p:val>
                                        </p:tav>
                                      </p:tavLst>
                                    </p:anim>
                                    <p:animEffect transition="in" filter="fade">
                                      <p:cBhvr>
                                        <p:cTn id="75" dur="500"/>
                                        <p:tgtEl>
                                          <p:spTgt spid="79"/>
                                        </p:tgtEl>
                                      </p:cBhvr>
                                    </p:animEffect>
                                  </p:childTnLst>
                                </p:cTn>
                              </p:par>
                              <p:par>
                                <p:cTn id="76" presetID="10" presetClass="entr" presetSubtype="0" fill="hold" grpId="0" nodeType="withEffect">
                                  <p:stCondLst>
                                    <p:cond delay="1000"/>
                                  </p:stCondLst>
                                  <p:childTnLst>
                                    <p:set>
                                      <p:cBhvr>
                                        <p:cTn id="77" dur="1" fill="hold">
                                          <p:stCondLst>
                                            <p:cond delay="0"/>
                                          </p:stCondLst>
                                        </p:cTn>
                                        <p:tgtEl>
                                          <p:spTgt spid="80"/>
                                        </p:tgtEl>
                                        <p:attrNameLst>
                                          <p:attrName>style.visibility</p:attrName>
                                        </p:attrNameLst>
                                      </p:cBhvr>
                                      <p:to>
                                        <p:strVal val="visible"/>
                                      </p:to>
                                    </p:set>
                                    <p:animEffect transition="in" filter="fade">
                                      <p:cBhvr>
                                        <p:cTn id="78" dur="500"/>
                                        <p:tgtEl>
                                          <p:spTgt spid="80"/>
                                        </p:tgtEl>
                                      </p:cBhvr>
                                    </p:animEffect>
                                  </p:childTnLst>
                                </p:cTn>
                              </p:par>
                              <p:par>
                                <p:cTn id="79" presetID="2" presetClass="entr" presetSubtype="1" decel="100000" fill="hold" nodeType="withEffect">
                                  <p:stCondLst>
                                    <p:cond delay="1500"/>
                                  </p:stCondLst>
                                  <p:childTnLst>
                                    <p:set>
                                      <p:cBhvr>
                                        <p:cTn id="80" dur="1" fill="hold">
                                          <p:stCondLst>
                                            <p:cond delay="0"/>
                                          </p:stCondLst>
                                        </p:cTn>
                                        <p:tgtEl>
                                          <p:spTgt spid="72"/>
                                        </p:tgtEl>
                                        <p:attrNameLst>
                                          <p:attrName>style.visibility</p:attrName>
                                        </p:attrNameLst>
                                      </p:cBhvr>
                                      <p:to>
                                        <p:strVal val="visible"/>
                                      </p:to>
                                    </p:set>
                                    <p:anim calcmode="lin" valueType="num">
                                      <p:cBhvr additive="base">
                                        <p:cTn id="81" dur="500" fill="hold"/>
                                        <p:tgtEl>
                                          <p:spTgt spid="72"/>
                                        </p:tgtEl>
                                        <p:attrNameLst>
                                          <p:attrName>ppt_x</p:attrName>
                                        </p:attrNameLst>
                                      </p:cBhvr>
                                      <p:tavLst>
                                        <p:tav tm="0">
                                          <p:val>
                                            <p:strVal val="#ppt_x"/>
                                          </p:val>
                                        </p:tav>
                                        <p:tav tm="100000">
                                          <p:val>
                                            <p:strVal val="#ppt_x"/>
                                          </p:val>
                                        </p:tav>
                                      </p:tavLst>
                                    </p:anim>
                                    <p:anim calcmode="lin" valueType="num">
                                      <p:cBhvr additive="base">
                                        <p:cTn id="82" dur="500" fill="hold"/>
                                        <p:tgtEl>
                                          <p:spTgt spid="72"/>
                                        </p:tgtEl>
                                        <p:attrNameLst>
                                          <p:attrName>ppt_y</p:attrName>
                                        </p:attrNameLst>
                                      </p:cBhvr>
                                      <p:tavLst>
                                        <p:tav tm="0">
                                          <p:val>
                                            <p:strVal val="0-#ppt_h/2"/>
                                          </p:val>
                                        </p:tav>
                                        <p:tav tm="100000">
                                          <p:val>
                                            <p:strVal val="#ppt_y"/>
                                          </p:val>
                                        </p:tav>
                                      </p:tavLst>
                                    </p:anim>
                                  </p:childTnLst>
                                </p:cTn>
                              </p:par>
                              <p:par>
                                <p:cTn id="83" presetID="8" presetClass="emph" presetSubtype="0" repeatCount="indefinite" fill="hold" nodeType="withEffect">
                                  <p:stCondLst>
                                    <p:cond delay="1500"/>
                                  </p:stCondLst>
                                  <p:childTnLst>
                                    <p:animRot by="86400000">
                                      <p:cBhvr>
                                        <p:cTn id="84" dur="6500" fill="hold"/>
                                        <p:tgtEl>
                                          <p:spTgt spid="72"/>
                                        </p:tgtEl>
                                        <p:attrNameLst>
                                          <p:attrName>r</p:attrName>
                                        </p:attrNameLst>
                                      </p:cBhvr>
                                    </p:animRot>
                                  </p:childTnLst>
                                </p:cTn>
                              </p:par>
                              <p:par>
                                <p:cTn id="85" presetID="22" presetClass="entr" presetSubtype="8" fill="hold" nodeType="withEffect">
                                  <p:stCondLst>
                                    <p:cond delay="2000"/>
                                  </p:stCondLst>
                                  <p:childTnLst>
                                    <p:set>
                                      <p:cBhvr>
                                        <p:cTn id="86" dur="1" fill="hold">
                                          <p:stCondLst>
                                            <p:cond delay="0"/>
                                          </p:stCondLst>
                                        </p:cTn>
                                        <p:tgtEl>
                                          <p:spTgt spid="85"/>
                                        </p:tgtEl>
                                        <p:attrNameLst>
                                          <p:attrName>style.visibility</p:attrName>
                                        </p:attrNameLst>
                                      </p:cBhvr>
                                      <p:to>
                                        <p:strVal val="visible"/>
                                      </p:to>
                                    </p:set>
                                    <p:animEffect transition="in" filter="wipe(left)">
                                      <p:cBhvr>
                                        <p:cTn id="87" dur="500"/>
                                        <p:tgtEl>
                                          <p:spTgt spid="85"/>
                                        </p:tgtEl>
                                      </p:cBhvr>
                                    </p:animEffect>
                                  </p:childTnLst>
                                </p:cTn>
                              </p:par>
                              <p:par>
                                <p:cTn id="88" presetID="53" presetClass="entr" presetSubtype="16" fill="hold" grpId="0" nodeType="withEffect">
                                  <p:stCondLst>
                                    <p:cond delay="2000"/>
                                  </p:stCondLst>
                                  <p:childTnLst>
                                    <p:set>
                                      <p:cBhvr>
                                        <p:cTn id="89" dur="1" fill="hold">
                                          <p:stCondLst>
                                            <p:cond delay="0"/>
                                          </p:stCondLst>
                                        </p:cTn>
                                        <p:tgtEl>
                                          <p:spTgt spid="81"/>
                                        </p:tgtEl>
                                        <p:attrNameLst>
                                          <p:attrName>style.visibility</p:attrName>
                                        </p:attrNameLst>
                                      </p:cBhvr>
                                      <p:to>
                                        <p:strVal val="visible"/>
                                      </p:to>
                                    </p:set>
                                    <p:anim calcmode="lin" valueType="num">
                                      <p:cBhvr>
                                        <p:cTn id="90" dur="500" fill="hold"/>
                                        <p:tgtEl>
                                          <p:spTgt spid="81"/>
                                        </p:tgtEl>
                                        <p:attrNameLst>
                                          <p:attrName>ppt_w</p:attrName>
                                        </p:attrNameLst>
                                      </p:cBhvr>
                                      <p:tavLst>
                                        <p:tav tm="0">
                                          <p:val>
                                            <p:fltVal val="0"/>
                                          </p:val>
                                        </p:tav>
                                        <p:tav tm="100000">
                                          <p:val>
                                            <p:strVal val="#ppt_w"/>
                                          </p:val>
                                        </p:tav>
                                      </p:tavLst>
                                    </p:anim>
                                    <p:anim calcmode="lin" valueType="num">
                                      <p:cBhvr>
                                        <p:cTn id="91" dur="500" fill="hold"/>
                                        <p:tgtEl>
                                          <p:spTgt spid="81"/>
                                        </p:tgtEl>
                                        <p:attrNameLst>
                                          <p:attrName>ppt_h</p:attrName>
                                        </p:attrNameLst>
                                      </p:cBhvr>
                                      <p:tavLst>
                                        <p:tav tm="0">
                                          <p:val>
                                            <p:fltVal val="0"/>
                                          </p:val>
                                        </p:tav>
                                        <p:tav tm="100000">
                                          <p:val>
                                            <p:strVal val="#ppt_h"/>
                                          </p:val>
                                        </p:tav>
                                      </p:tavLst>
                                    </p:anim>
                                    <p:animEffect transition="in" filter="fade">
                                      <p:cBhvr>
                                        <p:cTn id="92" dur="500"/>
                                        <p:tgtEl>
                                          <p:spTgt spid="81"/>
                                        </p:tgtEl>
                                      </p:cBhvr>
                                    </p:animEffect>
                                  </p:childTnLst>
                                </p:cTn>
                              </p:par>
                              <p:par>
                                <p:cTn id="93" presetID="10" presetClass="entr" presetSubtype="0" fill="hold" grpId="0" nodeType="withEffect">
                                  <p:stCondLst>
                                    <p:cond delay="1500"/>
                                  </p:stCondLst>
                                  <p:childTnLst>
                                    <p:set>
                                      <p:cBhvr>
                                        <p:cTn id="94" dur="1" fill="hold">
                                          <p:stCondLst>
                                            <p:cond delay="0"/>
                                          </p:stCondLst>
                                        </p:cTn>
                                        <p:tgtEl>
                                          <p:spTgt spid="82"/>
                                        </p:tgtEl>
                                        <p:attrNameLst>
                                          <p:attrName>style.visibility</p:attrName>
                                        </p:attrNameLst>
                                      </p:cBhvr>
                                      <p:to>
                                        <p:strVal val="visible"/>
                                      </p:to>
                                    </p:set>
                                    <p:animEffect transition="in" filter="fade">
                                      <p:cBhvr>
                                        <p:cTn id="9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75" grpId="0"/>
      <p:bldP spid="76" grpId="0"/>
      <p:bldP spid="77" grpId="0"/>
      <p:bldP spid="78" grpId="0"/>
      <p:bldP spid="79" grpId="0"/>
      <p:bldP spid="80" grpId="0"/>
      <p:bldP spid="81" grpId="0"/>
      <p:bldP spid="8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1461" y="248293"/>
            <a:ext cx="451461" cy="457300"/>
          </a:xfrm>
          <a:prstGeom prst="rect">
            <a:avLst/>
          </a:prstGeom>
          <a:no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p>
        </p:txBody>
      </p:sp>
      <p:sp>
        <p:nvSpPr>
          <p:cNvPr id="30" name="矩形 29"/>
          <p:cNvSpPr/>
          <p:nvPr/>
        </p:nvSpPr>
        <p:spPr>
          <a:xfrm>
            <a:off x="671085" y="435044"/>
            <a:ext cx="363968" cy="368675"/>
          </a:xfrm>
          <a:prstGeom prst="rect">
            <a:avLst/>
          </a:prstGeom>
          <a:gradFill>
            <a:gsLst>
              <a:gs pos="42510">
                <a:srgbClr val="CCECFF">
                  <a:alpha val="64000"/>
                </a:srgbClr>
              </a:gs>
              <a:gs pos="100000">
                <a:srgbClr val="66CCFF"/>
              </a:gs>
            </a:gsLst>
            <a:lin ang="5400000" scaled="0"/>
          </a:gra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31" name="直接连接符 30"/>
          <p:cNvCxnSpPr/>
          <p:nvPr/>
        </p:nvCxnSpPr>
        <p:spPr>
          <a:xfrm>
            <a:off x="1125345" y="772921"/>
            <a:ext cx="10476566" cy="0"/>
          </a:xfrm>
          <a:prstGeom prst="line">
            <a:avLst/>
          </a:prstGeom>
          <a:ln w="15875">
            <a:solidFill>
              <a:srgbClr val="CCECFF"/>
            </a:solidFill>
          </a:ln>
        </p:spPr>
        <p:style>
          <a:lnRef idx="1">
            <a:schemeClr val="accent1"/>
          </a:lnRef>
          <a:fillRef idx="0">
            <a:schemeClr val="accent1"/>
          </a:fillRef>
          <a:effectRef idx="0">
            <a:schemeClr val="accent1"/>
          </a:effectRef>
          <a:fontRef idx="minor">
            <a:schemeClr val="tx1"/>
          </a:fontRef>
        </p:style>
      </p:cxnSp>
      <p:sp>
        <p:nvSpPr>
          <p:cNvPr id="32" name="标题 1"/>
          <p:cNvSpPr txBox="1"/>
          <p:nvPr/>
        </p:nvSpPr>
        <p:spPr>
          <a:xfrm>
            <a:off x="1398892" y="261620"/>
            <a:ext cx="10319252" cy="718353"/>
          </a:xfrm>
          <a:prstGeom prst="rect">
            <a:avLst/>
          </a:prstGeom>
        </p:spPr>
        <p:txBody>
          <a:bodyPr lIns="115181" tIns="57590" rIns="115181" bIns="57590"/>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800" b="1" dirty="0">
                <a:solidFill>
                  <a:srgbClr val="CCECFF"/>
                </a:solidFill>
              </a:rPr>
              <a:t>单击添加标题（文字可以编辑</a:t>
            </a:r>
            <a:r>
              <a:rPr lang="zh-CN" altLang="en-US" sz="1800" b="1" dirty="0">
                <a:blipFill>
                  <a:blip r:embed="rId3"/>
                  <a:tile tx="0" ty="0" sx="100000" sy="100000" flip="none" algn="tl"/>
                </a:blipFill>
              </a:rPr>
              <a:t>）</a:t>
            </a:r>
          </a:p>
        </p:txBody>
      </p:sp>
      <p:sp>
        <p:nvSpPr>
          <p:cNvPr id="6" name="矩形 47"/>
          <p:cNvSpPr>
            <a:spLocks noChangeArrowheads="1"/>
          </p:cNvSpPr>
          <p:nvPr/>
        </p:nvSpPr>
        <p:spPr bwMode="auto">
          <a:xfrm>
            <a:off x="7404759" y="1368169"/>
            <a:ext cx="3841885" cy="93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3" tIns="45711" rIns="91423" bIns="457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30000"/>
              </a:lnSpc>
              <a:spcBef>
                <a:spcPct val="0"/>
              </a:spcBef>
              <a:buNone/>
            </a:pPr>
            <a:r>
              <a:rPr lang="zh-CN" altLang="en-US" sz="1400" dirty="0">
                <a:solidFill>
                  <a:srgbClr val="C1EFFF"/>
                </a:solidFill>
                <a:sym typeface="微软雅黑" panose="020B0503020204020204" pitchFamily="34" charset="-122"/>
              </a:rPr>
              <a:t>在此录入上述图表的综合描述说明，在此录入上述图表的综合描述说明，在此录入上述图表的综合描述说明。</a:t>
            </a:r>
          </a:p>
        </p:txBody>
      </p:sp>
      <p:sp>
        <p:nvSpPr>
          <p:cNvPr id="7" name="Freeform 61"/>
          <p:cNvSpPr>
            <a:spLocks noEditPoints="1" noChangeArrowheads="1"/>
          </p:cNvSpPr>
          <p:nvPr/>
        </p:nvSpPr>
        <p:spPr bwMode="auto">
          <a:xfrm>
            <a:off x="6012176" y="1368167"/>
            <a:ext cx="1043458" cy="834628"/>
          </a:xfrm>
          <a:custGeom>
            <a:avLst/>
            <a:gdLst>
              <a:gd name="T0" fmla="*/ 236625 w 257"/>
              <a:gd name="T1" fmla="*/ 146113 h 189"/>
              <a:gd name="T2" fmla="*/ 211528 w 257"/>
              <a:gd name="T3" fmla="*/ 180719 h 189"/>
              <a:gd name="T4" fmla="*/ 211528 w 257"/>
              <a:gd name="T5" fmla="*/ 607524 h 189"/>
              <a:gd name="T6" fmla="*/ 889136 w 257"/>
              <a:gd name="T7" fmla="*/ 607524 h 189"/>
              <a:gd name="T8" fmla="*/ 921403 w 257"/>
              <a:gd name="T9" fmla="*/ 580609 h 189"/>
              <a:gd name="T10" fmla="*/ 921403 w 257"/>
              <a:gd name="T11" fmla="*/ 146113 h 189"/>
              <a:gd name="T12" fmla="*/ 889136 w 257"/>
              <a:gd name="T13" fmla="*/ 146113 h 189"/>
              <a:gd name="T14" fmla="*/ 372863 w 257"/>
              <a:gd name="T15" fmla="*/ 365284 h 189"/>
              <a:gd name="T16" fmla="*/ 380034 w 257"/>
              <a:gd name="T17" fmla="*/ 372974 h 189"/>
              <a:gd name="T18" fmla="*/ 405130 w 257"/>
              <a:gd name="T19" fmla="*/ 299917 h 189"/>
              <a:gd name="T20" fmla="*/ 448153 w 257"/>
              <a:gd name="T21" fmla="*/ 346058 h 189"/>
              <a:gd name="T22" fmla="*/ 473250 w 257"/>
              <a:gd name="T23" fmla="*/ 307607 h 189"/>
              <a:gd name="T24" fmla="*/ 534199 w 257"/>
              <a:gd name="T25" fmla="*/ 419115 h 189"/>
              <a:gd name="T26" fmla="*/ 548539 w 257"/>
              <a:gd name="T27" fmla="*/ 307607 h 189"/>
              <a:gd name="T28" fmla="*/ 584392 w 257"/>
              <a:gd name="T29" fmla="*/ 365284 h 189"/>
              <a:gd name="T30" fmla="*/ 652511 w 257"/>
              <a:gd name="T31" fmla="*/ 307607 h 189"/>
              <a:gd name="T32" fmla="*/ 684778 w 257"/>
              <a:gd name="T33" fmla="*/ 365284 h 189"/>
              <a:gd name="T34" fmla="*/ 702704 w 257"/>
              <a:gd name="T35" fmla="*/ 346058 h 189"/>
              <a:gd name="T36" fmla="*/ 803090 w 257"/>
              <a:gd name="T37" fmla="*/ 380664 h 189"/>
              <a:gd name="T38" fmla="*/ 702704 w 257"/>
              <a:gd name="T39" fmla="*/ 446030 h 189"/>
              <a:gd name="T40" fmla="*/ 634585 w 257"/>
              <a:gd name="T41" fmla="*/ 353748 h 189"/>
              <a:gd name="T42" fmla="*/ 591562 w 257"/>
              <a:gd name="T43" fmla="*/ 426805 h 189"/>
              <a:gd name="T44" fmla="*/ 566466 w 257"/>
              <a:gd name="T45" fmla="*/ 392199 h 189"/>
              <a:gd name="T46" fmla="*/ 523443 w 257"/>
              <a:gd name="T47" fmla="*/ 472946 h 189"/>
              <a:gd name="T48" fmla="*/ 448153 w 257"/>
              <a:gd name="T49" fmla="*/ 380664 h 189"/>
              <a:gd name="T50" fmla="*/ 430227 w 257"/>
              <a:gd name="T51" fmla="*/ 380664 h 189"/>
              <a:gd name="T52" fmla="*/ 405130 w 257"/>
              <a:gd name="T53" fmla="*/ 438340 h 189"/>
              <a:gd name="T54" fmla="*/ 354937 w 257"/>
              <a:gd name="T55" fmla="*/ 392199 h 189"/>
              <a:gd name="T56" fmla="*/ 322670 w 257"/>
              <a:gd name="T57" fmla="*/ 365284 h 189"/>
              <a:gd name="T58" fmla="*/ 311915 w 257"/>
              <a:gd name="T59" fmla="*/ 726722 h 189"/>
              <a:gd name="T60" fmla="*/ 0 w 257"/>
              <a:gd name="T61" fmla="*/ 0 h 189"/>
              <a:gd name="T62" fmla="*/ 311915 w 257"/>
              <a:gd name="T63" fmla="*/ 99972 h 189"/>
              <a:gd name="T64" fmla="*/ 161335 w 257"/>
              <a:gd name="T65" fmla="*/ 99972 h 189"/>
              <a:gd name="T66" fmla="*/ 25097 w 257"/>
              <a:gd name="T67" fmla="*/ 99972 h 189"/>
              <a:gd name="T68" fmla="*/ 25097 w 257"/>
              <a:gd name="T69" fmla="*/ 207635 h 189"/>
              <a:gd name="T70" fmla="*/ 43023 w 257"/>
              <a:gd name="T71" fmla="*/ 219170 h 189"/>
              <a:gd name="T72" fmla="*/ 161335 w 257"/>
              <a:gd name="T73" fmla="*/ 246086 h 189"/>
              <a:gd name="T74" fmla="*/ 25097 w 257"/>
              <a:gd name="T75" fmla="*/ 246086 h 189"/>
              <a:gd name="T76" fmla="*/ 25097 w 257"/>
              <a:gd name="T77" fmla="*/ 353748 h 189"/>
              <a:gd name="T78" fmla="*/ 43023 w 257"/>
              <a:gd name="T79" fmla="*/ 365284 h 189"/>
              <a:gd name="T80" fmla="*/ 161335 w 257"/>
              <a:gd name="T81" fmla="*/ 653665 h 189"/>
              <a:gd name="T82" fmla="*/ 311915 w 257"/>
              <a:gd name="T83" fmla="*/ 726722 h 189"/>
              <a:gd name="T84" fmla="*/ 82460 w 257"/>
              <a:gd name="T85" fmla="*/ 407580 h 189"/>
              <a:gd name="T86" fmla="*/ 32267 w 257"/>
              <a:gd name="T87" fmla="*/ 446030 h 189"/>
              <a:gd name="T88" fmla="*/ 82460 w 257"/>
              <a:gd name="T89" fmla="*/ 407580 h 189"/>
              <a:gd name="T90" fmla="*/ 82460 w 257"/>
              <a:gd name="T91" fmla="*/ 472946 h 189"/>
              <a:gd name="T92" fmla="*/ 32267 w 257"/>
              <a:gd name="T93" fmla="*/ 499862 h 189"/>
              <a:gd name="T94" fmla="*/ 82460 w 257"/>
              <a:gd name="T95" fmla="*/ 472946 h 189"/>
              <a:gd name="T96" fmla="*/ 161335 w 257"/>
              <a:gd name="T97" fmla="*/ 126888 h 189"/>
              <a:gd name="T98" fmla="*/ 57364 w 257"/>
              <a:gd name="T99" fmla="*/ 192254 h 189"/>
              <a:gd name="T100" fmla="*/ 161335 w 257"/>
              <a:gd name="T101" fmla="*/ 126888 h 189"/>
              <a:gd name="T102" fmla="*/ 161335 w 257"/>
              <a:gd name="T103" fmla="*/ 280692 h 189"/>
              <a:gd name="T104" fmla="*/ 57364 w 257"/>
              <a:gd name="T105" fmla="*/ 338368 h 189"/>
              <a:gd name="T106" fmla="*/ 161335 w 257"/>
              <a:gd name="T107" fmla="*/ 280692 h 189"/>
              <a:gd name="T108" fmla="*/ 734971 w 257"/>
              <a:gd name="T109" fmla="*/ 692116 h 189"/>
              <a:gd name="T110" fmla="*/ 684778 w 257"/>
              <a:gd name="T111" fmla="*/ 626750 h 189"/>
              <a:gd name="T112" fmla="*/ 455324 w 257"/>
              <a:gd name="T113" fmla="*/ 692116 h 189"/>
              <a:gd name="T114" fmla="*/ 405130 w 257"/>
              <a:gd name="T115" fmla="*/ 726722 h 189"/>
              <a:gd name="T116" fmla="*/ 734971 w 257"/>
              <a:gd name="T117" fmla="*/ 692116 h 189"/>
              <a:gd name="T118" fmla="*/ 286818 w 257"/>
              <a:gd name="T119" fmla="*/ 226860 h 189"/>
              <a:gd name="T120" fmla="*/ 838943 w 257"/>
              <a:gd name="T121" fmla="*/ 526777 h 189"/>
              <a:gd name="T122" fmla="*/ 286818 w 257"/>
              <a:gd name="T123" fmla="*/ 226860 h 18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7"/>
              <a:gd name="T187" fmla="*/ 0 h 189"/>
              <a:gd name="T188" fmla="*/ 257 w 257"/>
              <a:gd name="T189" fmla="*/ 189 h 18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7" h="189">
                <a:moveTo>
                  <a:pt x="248" y="38"/>
                </a:moveTo>
                <a:lnTo>
                  <a:pt x="66" y="38"/>
                </a:lnTo>
                <a:lnTo>
                  <a:pt x="59" y="38"/>
                </a:lnTo>
                <a:lnTo>
                  <a:pt x="59" y="47"/>
                </a:lnTo>
                <a:lnTo>
                  <a:pt x="59" y="151"/>
                </a:lnTo>
                <a:lnTo>
                  <a:pt x="59" y="158"/>
                </a:lnTo>
                <a:lnTo>
                  <a:pt x="66" y="158"/>
                </a:lnTo>
                <a:lnTo>
                  <a:pt x="248" y="158"/>
                </a:lnTo>
                <a:lnTo>
                  <a:pt x="257" y="158"/>
                </a:lnTo>
                <a:lnTo>
                  <a:pt x="257" y="151"/>
                </a:lnTo>
                <a:lnTo>
                  <a:pt x="257" y="47"/>
                </a:lnTo>
                <a:lnTo>
                  <a:pt x="257" y="38"/>
                </a:lnTo>
                <a:lnTo>
                  <a:pt x="248" y="38"/>
                </a:lnTo>
                <a:close/>
                <a:moveTo>
                  <a:pt x="90" y="95"/>
                </a:moveTo>
                <a:lnTo>
                  <a:pt x="104" y="95"/>
                </a:lnTo>
                <a:lnTo>
                  <a:pt x="106" y="95"/>
                </a:lnTo>
                <a:lnTo>
                  <a:pt x="106" y="97"/>
                </a:lnTo>
                <a:lnTo>
                  <a:pt x="108" y="99"/>
                </a:lnTo>
                <a:lnTo>
                  <a:pt x="113" y="78"/>
                </a:lnTo>
                <a:lnTo>
                  <a:pt x="120" y="78"/>
                </a:lnTo>
                <a:lnTo>
                  <a:pt x="125" y="90"/>
                </a:lnTo>
                <a:lnTo>
                  <a:pt x="127" y="85"/>
                </a:lnTo>
                <a:lnTo>
                  <a:pt x="132" y="80"/>
                </a:lnTo>
                <a:lnTo>
                  <a:pt x="134" y="88"/>
                </a:lnTo>
                <a:lnTo>
                  <a:pt x="149" y="109"/>
                </a:lnTo>
                <a:lnTo>
                  <a:pt x="151" y="90"/>
                </a:lnTo>
                <a:lnTo>
                  <a:pt x="153" y="80"/>
                </a:lnTo>
                <a:lnTo>
                  <a:pt x="160" y="90"/>
                </a:lnTo>
                <a:lnTo>
                  <a:pt x="163" y="95"/>
                </a:lnTo>
                <a:lnTo>
                  <a:pt x="175" y="80"/>
                </a:lnTo>
                <a:lnTo>
                  <a:pt x="182" y="80"/>
                </a:lnTo>
                <a:lnTo>
                  <a:pt x="191" y="102"/>
                </a:lnTo>
                <a:lnTo>
                  <a:pt x="191" y="95"/>
                </a:lnTo>
                <a:lnTo>
                  <a:pt x="193" y="90"/>
                </a:lnTo>
                <a:lnTo>
                  <a:pt x="196" y="90"/>
                </a:lnTo>
                <a:lnTo>
                  <a:pt x="224" y="90"/>
                </a:lnTo>
                <a:lnTo>
                  <a:pt x="224" y="99"/>
                </a:lnTo>
                <a:lnTo>
                  <a:pt x="201" y="99"/>
                </a:lnTo>
                <a:lnTo>
                  <a:pt x="196" y="116"/>
                </a:lnTo>
                <a:lnTo>
                  <a:pt x="189" y="116"/>
                </a:lnTo>
                <a:lnTo>
                  <a:pt x="177" y="92"/>
                </a:lnTo>
                <a:lnTo>
                  <a:pt x="167" y="106"/>
                </a:lnTo>
                <a:lnTo>
                  <a:pt x="165" y="111"/>
                </a:lnTo>
                <a:lnTo>
                  <a:pt x="160" y="106"/>
                </a:lnTo>
                <a:lnTo>
                  <a:pt x="158" y="102"/>
                </a:lnTo>
                <a:lnTo>
                  <a:pt x="153" y="123"/>
                </a:lnTo>
                <a:lnTo>
                  <a:pt x="146" y="123"/>
                </a:lnTo>
                <a:lnTo>
                  <a:pt x="130" y="95"/>
                </a:lnTo>
                <a:lnTo>
                  <a:pt x="125" y="99"/>
                </a:lnTo>
                <a:lnTo>
                  <a:pt x="120" y="104"/>
                </a:lnTo>
                <a:lnTo>
                  <a:pt x="120" y="99"/>
                </a:lnTo>
                <a:lnTo>
                  <a:pt x="118" y="95"/>
                </a:lnTo>
                <a:lnTo>
                  <a:pt x="113" y="114"/>
                </a:lnTo>
                <a:lnTo>
                  <a:pt x="106" y="114"/>
                </a:lnTo>
                <a:lnTo>
                  <a:pt x="99" y="102"/>
                </a:lnTo>
                <a:lnTo>
                  <a:pt x="90" y="102"/>
                </a:lnTo>
                <a:lnTo>
                  <a:pt x="90" y="95"/>
                </a:lnTo>
                <a:close/>
                <a:moveTo>
                  <a:pt x="87" y="189"/>
                </a:moveTo>
                <a:lnTo>
                  <a:pt x="0" y="189"/>
                </a:lnTo>
                <a:lnTo>
                  <a:pt x="0" y="0"/>
                </a:lnTo>
                <a:lnTo>
                  <a:pt x="87" y="0"/>
                </a:lnTo>
                <a:lnTo>
                  <a:pt x="87" y="26"/>
                </a:lnTo>
                <a:lnTo>
                  <a:pt x="61" y="26"/>
                </a:lnTo>
                <a:lnTo>
                  <a:pt x="45" y="26"/>
                </a:lnTo>
                <a:lnTo>
                  <a:pt x="12" y="26"/>
                </a:lnTo>
                <a:lnTo>
                  <a:pt x="7" y="26"/>
                </a:lnTo>
                <a:lnTo>
                  <a:pt x="7" y="31"/>
                </a:lnTo>
                <a:lnTo>
                  <a:pt x="7" y="54"/>
                </a:lnTo>
                <a:lnTo>
                  <a:pt x="7" y="57"/>
                </a:lnTo>
                <a:lnTo>
                  <a:pt x="12" y="57"/>
                </a:lnTo>
                <a:lnTo>
                  <a:pt x="45" y="57"/>
                </a:lnTo>
                <a:lnTo>
                  <a:pt x="45" y="64"/>
                </a:lnTo>
                <a:lnTo>
                  <a:pt x="12" y="64"/>
                </a:lnTo>
                <a:lnTo>
                  <a:pt x="7" y="64"/>
                </a:lnTo>
                <a:lnTo>
                  <a:pt x="7" y="69"/>
                </a:lnTo>
                <a:lnTo>
                  <a:pt x="7" y="92"/>
                </a:lnTo>
                <a:lnTo>
                  <a:pt x="7" y="95"/>
                </a:lnTo>
                <a:lnTo>
                  <a:pt x="12" y="95"/>
                </a:lnTo>
                <a:lnTo>
                  <a:pt x="45" y="95"/>
                </a:lnTo>
                <a:lnTo>
                  <a:pt x="45" y="170"/>
                </a:lnTo>
                <a:lnTo>
                  <a:pt x="87" y="170"/>
                </a:lnTo>
                <a:lnTo>
                  <a:pt x="87" y="189"/>
                </a:lnTo>
                <a:close/>
                <a:moveTo>
                  <a:pt x="23" y="106"/>
                </a:moveTo>
                <a:lnTo>
                  <a:pt x="9" y="106"/>
                </a:lnTo>
                <a:lnTo>
                  <a:pt x="9" y="116"/>
                </a:lnTo>
                <a:lnTo>
                  <a:pt x="23" y="116"/>
                </a:lnTo>
                <a:lnTo>
                  <a:pt x="23" y="106"/>
                </a:lnTo>
                <a:close/>
                <a:moveTo>
                  <a:pt x="23" y="123"/>
                </a:moveTo>
                <a:lnTo>
                  <a:pt x="9" y="123"/>
                </a:lnTo>
                <a:lnTo>
                  <a:pt x="9" y="130"/>
                </a:lnTo>
                <a:lnTo>
                  <a:pt x="23" y="130"/>
                </a:lnTo>
                <a:lnTo>
                  <a:pt x="23" y="123"/>
                </a:lnTo>
                <a:close/>
                <a:moveTo>
                  <a:pt x="45" y="33"/>
                </a:moveTo>
                <a:lnTo>
                  <a:pt x="16" y="33"/>
                </a:lnTo>
                <a:lnTo>
                  <a:pt x="16" y="50"/>
                </a:lnTo>
                <a:lnTo>
                  <a:pt x="45" y="50"/>
                </a:lnTo>
                <a:lnTo>
                  <a:pt x="45" y="33"/>
                </a:lnTo>
                <a:close/>
                <a:moveTo>
                  <a:pt x="45" y="73"/>
                </a:moveTo>
                <a:lnTo>
                  <a:pt x="16" y="73"/>
                </a:lnTo>
                <a:lnTo>
                  <a:pt x="16" y="88"/>
                </a:lnTo>
                <a:lnTo>
                  <a:pt x="45" y="88"/>
                </a:lnTo>
                <a:lnTo>
                  <a:pt x="45" y="73"/>
                </a:lnTo>
                <a:close/>
                <a:moveTo>
                  <a:pt x="205" y="180"/>
                </a:moveTo>
                <a:lnTo>
                  <a:pt x="191" y="180"/>
                </a:lnTo>
                <a:lnTo>
                  <a:pt x="191" y="163"/>
                </a:lnTo>
                <a:lnTo>
                  <a:pt x="127" y="163"/>
                </a:lnTo>
                <a:lnTo>
                  <a:pt x="127" y="180"/>
                </a:lnTo>
                <a:lnTo>
                  <a:pt x="113" y="180"/>
                </a:lnTo>
                <a:lnTo>
                  <a:pt x="113" y="189"/>
                </a:lnTo>
                <a:lnTo>
                  <a:pt x="205" y="189"/>
                </a:lnTo>
                <a:lnTo>
                  <a:pt x="205" y="180"/>
                </a:lnTo>
                <a:close/>
                <a:moveTo>
                  <a:pt x="80" y="59"/>
                </a:moveTo>
                <a:lnTo>
                  <a:pt x="234" y="59"/>
                </a:lnTo>
                <a:lnTo>
                  <a:pt x="234" y="137"/>
                </a:lnTo>
                <a:lnTo>
                  <a:pt x="80" y="137"/>
                </a:lnTo>
                <a:lnTo>
                  <a:pt x="80" y="59"/>
                </a:lnTo>
                <a:close/>
              </a:path>
            </a:pathLst>
          </a:custGeom>
          <a:solidFill>
            <a:srgbClr val="33CCFF"/>
          </a:solidFill>
          <a:ln>
            <a:noFill/>
          </a:ln>
        </p:spPr>
        <p:txBody>
          <a:bodyPr lIns="115181" tIns="57590" rIns="115181" bIns="57590"/>
          <a:lstStyle/>
          <a:p>
            <a:endParaRPr lang="zh-CN" altLang="zh-CN">
              <a:solidFill>
                <a:srgbClr val="000000"/>
              </a:solidFill>
              <a:sym typeface="Calibri" panose="020F0502020204030204" charset="0"/>
            </a:endParaRPr>
          </a:p>
        </p:txBody>
      </p:sp>
      <p:sp>
        <p:nvSpPr>
          <p:cNvPr id="8" name="Freeform 61"/>
          <p:cNvSpPr>
            <a:spLocks noEditPoints="1" noChangeArrowheads="1"/>
          </p:cNvSpPr>
          <p:nvPr/>
        </p:nvSpPr>
        <p:spPr bwMode="auto">
          <a:xfrm>
            <a:off x="6012176" y="4220117"/>
            <a:ext cx="1043458" cy="832805"/>
          </a:xfrm>
          <a:custGeom>
            <a:avLst/>
            <a:gdLst>
              <a:gd name="T0" fmla="*/ 236625 w 257"/>
              <a:gd name="T1" fmla="*/ 146113 h 189"/>
              <a:gd name="T2" fmla="*/ 211528 w 257"/>
              <a:gd name="T3" fmla="*/ 180719 h 189"/>
              <a:gd name="T4" fmla="*/ 211528 w 257"/>
              <a:gd name="T5" fmla="*/ 607524 h 189"/>
              <a:gd name="T6" fmla="*/ 889136 w 257"/>
              <a:gd name="T7" fmla="*/ 607524 h 189"/>
              <a:gd name="T8" fmla="*/ 921403 w 257"/>
              <a:gd name="T9" fmla="*/ 580609 h 189"/>
              <a:gd name="T10" fmla="*/ 921403 w 257"/>
              <a:gd name="T11" fmla="*/ 146113 h 189"/>
              <a:gd name="T12" fmla="*/ 889136 w 257"/>
              <a:gd name="T13" fmla="*/ 146113 h 189"/>
              <a:gd name="T14" fmla="*/ 372863 w 257"/>
              <a:gd name="T15" fmla="*/ 365284 h 189"/>
              <a:gd name="T16" fmla="*/ 380034 w 257"/>
              <a:gd name="T17" fmla="*/ 372974 h 189"/>
              <a:gd name="T18" fmla="*/ 405130 w 257"/>
              <a:gd name="T19" fmla="*/ 299917 h 189"/>
              <a:gd name="T20" fmla="*/ 448153 w 257"/>
              <a:gd name="T21" fmla="*/ 346058 h 189"/>
              <a:gd name="T22" fmla="*/ 473250 w 257"/>
              <a:gd name="T23" fmla="*/ 307607 h 189"/>
              <a:gd name="T24" fmla="*/ 534199 w 257"/>
              <a:gd name="T25" fmla="*/ 419115 h 189"/>
              <a:gd name="T26" fmla="*/ 548539 w 257"/>
              <a:gd name="T27" fmla="*/ 307607 h 189"/>
              <a:gd name="T28" fmla="*/ 584392 w 257"/>
              <a:gd name="T29" fmla="*/ 365284 h 189"/>
              <a:gd name="T30" fmla="*/ 652511 w 257"/>
              <a:gd name="T31" fmla="*/ 307607 h 189"/>
              <a:gd name="T32" fmla="*/ 684778 w 257"/>
              <a:gd name="T33" fmla="*/ 365284 h 189"/>
              <a:gd name="T34" fmla="*/ 702704 w 257"/>
              <a:gd name="T35" fmla="*/ 346058 h 189"/>
              <a:gd name="T36" fmla="*/ 803090 w 257"/>
              <a:gd name="T37" fmla="*/ 380664 h 189"/>
              <a:gd name="T38" fmla="*/ 702704 w 257"/>
              <a:gd name="T39" fmla="*/ 446030 h 189"/>
              <a:gd name="T40" fmla="*/ 634585 w 257"/>
              <a:gd name="T41" fmla="*/ 353748 h 189"/>
              <a:gd name="T42" fmla="*/ 591562 w 257"/>
              <a:gd name="T43" fmla="*/ 426805 h 189"/>
              <a:gd name="T44" fmla="*/ 566466 w 257"/>
              <a:gd name="T45" fmla="*/ 392199 h 189"/>
              <a:gd name="T46" fmla="*/ 523443 w 257"/>
              <a:gd name="T47" fmla="*/ 472946 h 189"/>
              <a:gd name="T48" fmla="*/ 448153 w 257"/>
              <a:gd name="T49" fmla="*/ 380664 h 189"/>
              <a:gd name="T50" fmla="*/ 430227 w 257"/>
              <a:gd name="T51" fmla="*/ 380664 h 189"/>
              <a:gd name="T52" fmla="*/ 405130 w 257"/>
              <a:gd name="T53" fmla="*/ 438340 h 189"/>
              <a:gd name="T54" fmla="*/ 354937 w 257"/>
              <a:gd name="T55" fmla="*/ 392199 h 189"/>
              <a:gd name="T56" fmla="*/ 322670 w 257"/>
              <a:gd name="T57" fmla="*/ 365284 h 189"/>
              <a:gd name="T58" fmla="*/ 311915 w 257"/>
              <a:gd name="T59" fmla="*/ 726722 h 189"/>
              <a:gd name="T60" fmla="*/ 0 w 257"/>
              <a:gd name="T61" fmla="*/ 0 h 189"/>
              <a:gd name="T62" fmla="*/ 311915 w 257"/>
              <a:gd name="T63" fmla="*/ 99972 h 189"/>
              <a:gd name="T64" fmla="*/ 161335 w 257"/>
              <a:gd name="T65" fmla="*/ 99972 h 189"/>
              <a:gd name="T66" fmla="*/ 25097 w 257"/>
              <a:gd name="T67" fmla="*/ 99972 h 189"/>
              <a:gd name="T68" fmla="*/ 25097 w 257"/>
              <a:gd name="T69" fmla="*/ 207635 h 189"/>
              <a:gd name="T70" fmla="*/ 43023 w 257"/>
              <a:gd name="T71" fmla="*/ 219170 h 189"/>
              <a:gd name="T72" fmla="*/ 161335 w 257"/>
              <a:gd name="T73" fmla="*/ 246086 h 189"/>
              <a:gd name="T74" fmla="*/ 25097 w 257"/>
              <a:gd name="T75" fmla="*/ 246086 h 189"/>
              <a:gd name="T76" fmla="*/ 25097 w 257"/>
              <a:gd name="T77" fmla="*/ 353748 h 189"/>
              <a:gd name="T78" fmla="*/ 43023 w 257"/>
              <a:gd name="T79" fmla="*/ 365284 h 189"/>
              <a:gd name="T80" fmla="*/ 161335 w 257"/>
              <a:gd name="T81" fmla="*/ 653665 h 189"/>
              <a:gd name="T82" fmla="*/ 311915 w 257"/>
              <a:gd name="T83" fmla="*/ 726722 h 189"/>
              <a:gd name="T84" fmla="*/ 82460 w 257"/>
              <a:gd name="T85" fmla="*/ 407580 h 189"/>
              <a:gd name="T86" fmla="*/ 32267 w 257"/>
              <a:gd name="T87" fmla="*/ 446030 h 189"/>
              <a:gd name="T88" fmla="*/ 82460 w 257"/>
              <a:gd name="T89" fmla="*/ 407580 h 189"/>
              <a:gd name="T90" fmla="*/ 82460 w 257"/>
              <a:gd name="T91" fmla="*/ 472946 h 189"/>
              <a:gd name="T92" fmla="*/ 32267 w 257"/>
              <a:gd name="T93" fmla="*/ 499862 h 189"/>
              <a:gd name="T94" fmla="*/ 82460 w 257"/>
              <a:gd name="T95" fmla="*/ 472946 h 189"/>
              <a:gd name="T96" fmla="*/ 161335 w 257"/>
              <a:gd name="T97" fmla="*/ 126888 h 189"/>
              <a:gd name="T98" fmla="*/ 57364 w 257"/>
              <a:gd name="T99" fmla="*/ 192254 h 189"/>
              <a:gd name="T100" fmla="*/ 161335 w 257"/>
              <a:gd name="T101" fmla="*/ 126888 h 189"/>
              <a:gd name="T102" fmla="*/ 161335 w 257"/>
              <a:gd name="T103" fmla="*/ 280692 h 189"/>
              <a:gd name="T104" fmla="*/ 57364 w 257"/>
              <a:gd name="T105" fmla="*/ 338368 h 189"/>
              <a:gd name="T106" fmla="*/ 161335 w 257"/>
              <a:gd name="T107" fmla="*/ 280692 h 189"/>
              <a:gd name="T108" fmla="*/ 734971 w 257"/>
              <a:gd name="T109" fmla="*/ 692116 h 189"/>
              <a:gd name="T110" fmla="*/ 684778 w 257"/>
              <a:gd name="T111" fmla="*/ 626750 h 189"/>
              <a:gd name="T112" fmla="*/ 455324 w 257"/>
              <a:gd name="T113" fmla="*/ 692116 h 189"/>
              <a:gd name="T114" fmla="*/ 405130 w 257"/>
              <a:gd name="T115" fmla="*/ 726722 h 189"/>
              <a:gd name="T116" fmla="*/ 734971 w 257"/>
              <a:gd name="T117" fmla="*/ 692116 h 189"/>
              <a:gd name="T118" fmla="*/ 286818 w 257"/>
              <a:gd name="T119" fmla="*/ 226860 h 189"/>
              <a:gd name="T120" fmla="*/ 838943 w 257"/>
              <a:gd name="T121" fmla="*/ 526777 h 189"/>
              <a:gd name="T122" fmla="*/ 286818 w 257"/>
              <a:gd name="T123" fmla="*/ 226860 h 18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7"/>
              <a:gd name="T187" fmla="*/ 0 h 189"/>
              <a:gd name="T188" fmla="*/ 257 w 257"/>
              <a:gd name="T189" fmla="*/ 189 h 18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7" h="189">
                <a:moveTo>
                  <a:pt x="248" y="38"/>
                </a:moveTo>
                <a:lnTo>
                  <a:pt x="66" y="38"/>
                </a:lnTo>
                <a:lnTo>
                  <a:pt x="59" y="38"/>
                </a:lnTo>
                <a:lnTo>
                  <a:pt x="59" y="47"/>
                </a:lnTo>
                <a:lnTo>
                  <a:pt x="59" y="151"/>
                </a:lnTo>
                <a:lnTo>
                  <a:pt x="59" y="158"/>
                </a:lnTo>
                <a:lnTo>
                  <a:pt x="66" y="158"/>
                </a:lnTo>
                <a:lnTo>
                  <a:pt x="248" y="158"/>
                </a:lnTo>
                <a:lnTo>
                  <a:pt x="257" y="158"/>
                </a:lnTo>
                <a:lnTo>
                  <a:pt x="257" y="151"/>
                </a:lnTo>
                <a:lnTo>
                  <a:pt x="257" y="47"/>
                </a:lnTo>
                <a:lnTo>
                  <a:pt x="257" y="38"/>
                </a:lnTo>
                <a:lnTo>
                  <a:pt x="248" y="38"/>
                </a:lnTo>
                <a:close/>
                <a:moveTo>
                  <a:pt x="90" y="95"/>
                </a:moveTo>
                <a:lnTo>
                  <a:pt x="104" y="95"/>
                </a:lnTo>
                <a:lnTo>
                  <a:pt x="106" y="95"/>
                </a:lnTo>
                <a:lnTo>
                  <a:pt x="106" y="97"/>
                </a:lnTo>
                <a:lnTo>
                  <a:pt x="108" y="99"/>
                </a:lnTo>
                <a:lnTo>
                  <a:pt x="113" y="78"/>
                </a:lnTo>
                <a:lnTo>
                  <a:pt x="120" y="78"/>
                </a:lnTo>
                <a:lnTo>
                  <a:pt x="125" y="90"/>
                </a:lnTo>
                <a:lnTo>
                  <a:pt x="127" y="85"/>
                </a:lnTo>
                <a:lnTo>
                  <a:pt x="132" y="80"/>
                </a:lnTo>
                <a:lnTo>
                  <a:pt x="134" y="88"/>
                </a:lnTo>
                <a:lnTo>
                  <a:pt x="149" y="109"/>
                </a:lnTo>
                <a:lnTo>
                  <a:pt x="151" y="90"/>
                </a:lnTo>
                <a:lnTo>
                  <a:pt x="153" y="80"/>
                </a:lnTo>
                <a:lnTo>
                  <a:pt x="160" y="90"/>
                </a:lnTo>
                <a:lnTo>
                  <a:pt x="163" y="95"/>
                </a:lnTo>
                <a:lnTo>
                  <a:pt x="175" y="80"/>
                </a:lnTo>
                <a:lnTo>
                  <a:pt x="182" y="80"/>
                </a:lnTo>
                <a:lnTo>
                  <a:pt x="191" y="102"/>
                </a:lnTo>
                <a:lnTo>
                  <a:pt x="191" y="95"/>
                </a:lnTo>
                <a:lnTo>
                  <a:pt x="193" y="90"/>
                </a:lnTo>
                <a:lnTo>
                  <a:pt x="196" y="90"/>
                </a:lnTo>
                <a:lnTo>
                  <a:pt x="224" y="90"/>
                </a:lnTo>
                <a:lnTo>
                  <a:pt x="224" y="99"/>
                </a:lnTo>
                <a:lnTo>
                  <a:pt x="201" y="99"/>
                </a:lnTo>
                <a:lnTo>
                  <a:pt x="196" y="116"/>
                </a:lnTo>
                <a:lnTo>
                  <a:pt x="189" y="116"/>
                </a:lnTo>
                <a:lnTo>
                  <a:pt x="177" y="92"/>
                </a:lnTo>
                <a:lnTo>
                  <a:pt x="167" y="106"/>
                </a:lnTo>
                <a:lnTo>
                  <a:pt x="165" y="111"/>
                </a:lnTo>
                <a:lnTo>
                  <a:pt x="160" y="106"/>
                </a:lnTo>
                <a:lnTo>
                  <a:pt x="158" y="102"/>
                </a:lnTo>
                <a:lnTo>
                  <a:pt x="153" y="123"/>
                </a:lnTo>
                <a:lnTo>
                  <a:pt x="146" y="123"/>
                </a:lnTo>
                <a:lnTo>
                  <a:pt x="130" y="95"/>
                </a:lnTo>
                <a:lnTo>
                  <a:pt x="125" y="99"/>
                </a:lnTo>
                <a:lnTo>
                  <a:pt x="120" y="104"/>
                </a:lnTo>
                <a:lnTo>
                  <a:pt x="120" y="99"/>
                </a:lnTo>
                <a:lnTo>
                  <a:pt x="118" y="95"/>
                </a:lnTo>
                <a:lnTo>
                  <a:pt x="113" y="114"/>
                </a:lnTo>
                <a:lnTo>
                  <a:pt x="106" y="114"/>
                </a:lnTo>
                <a:lnTo>
                  <a:pt x="99" y="102"/>
                </a:lnTo>
                <a:lnTo>
                  <a:pt x="90" y="102"/>
                </a:lnTo>
                <a:lnTo>
                  <a:pt x="90" y="95"/>
                </a:lnTo>
                <a:close/>
                <a:moveTo>
                  <a:pt x="87" y="189"/>
                </a:moveTo>
                <a:lnTo>
                  <a:pt x="0" y="189"/>
                </a:lnTo>
                <a:lnTo>
                  <a:pt x="0" y="0"/>
                </a:lnTo>
                <a:lnTo>
                  <a:pt x="87" y="0"/>
                </a:lnTo>
                <a:lnTo>
                  <a:pt x="87" y="26"/>
                </a:lnTo>
                <a:lnTo>
                  <a:pt x="61" y="26"/>
                </a:lnTo>
                <a:lnTo>
                  <a:pt x="45" y="26"/>
                </a:lnTo>
                <a:lnTo>
                  <a:pt x="12" y="26"/>
                </a:lnTo>
                <a:lnTo>
                  <a:pt x="7" y="26"/>
                </a:lnTo>
                <a:lnTo>
                  <a:pt x="7" y="31"/>
                </a:lnTo>
                <a:lnTo>
                  <a:pt x="7" y="54"/>
                </a:lnTo>
                <a:lnTo>
                  <a:pt x="7" y="57"/>
                </a:lnTo>
                <a:lnTo>
                  <a:pt x="12" y="57"/>
                </a:lnTo>
                <a:lnTo>
                  <a:pt x="45" y="57"/>
                </a:lnTo>
                <a:lnTo>
                  <a:pt x="45" y="64"/>
                </a:lnTo>
                <a:lnTo>
                  <a:pt x="12" y="64"/>
                </a:lnTo>
                <a:lnTo>
                  <a:pt x="7" y="64"/>
                </a:lnTo>
                <a:lnTo>
                  <a:pt x="7" y="69"/>
                </a:lnTo>
                <a:lnTo>
                  <a:pt x="7" y="92"/>
                </a:lnTo>
                <a:lnTo>
                  <a:pt x="7" y="95"/>
                </a:lnTo>
                <a:lnTo>
                  <a:pt x="12" y="95"/>
                </a:lnTo>
                <a:lnTo>
                  <a:pt x="45" y="95"/>
                </a:lnTo>
                <a:lnTo>
                  <a:pt x="45" y="170"/>
                </a:lnTo>
                <a:lnTo>
                  <a:pt x="87" y="170"/>
                </a:lnTo>
                <a:lnTo>
                  <a:pt x="87" y="189"/>
                </a:lnTo>
                <a:close/>
                <a:moveTo>
                  <a:pt x="23" y="106"/>
                </a:moveTo>
                <a:lnTo>
                  <a:pt x="9" y="106"/>
                </a:lnTo>
                <a:lnTo>
                  <a:pt x="9" y="116"/>
                </a:lnTo>
                <a:lnTo>
                  <a:pt x="23" y="116"/>
                </a:lnTo>
                <a:lnTo>
                  <a:pt x="23" y="106"/>
                </a:lnTo>
                <a:close/>
                <a:moveTo>
                  <a:pt x="23" y="123"/>
                </a:moveTo>
                <a:lnTo>
                  <a:pt x="9" y="123"/>
                </a:lnTo>
                <a:lnTo>
                  <a:pt x="9" y="130"/>
                </a:lnTo>
                <a:lnTo>
                  <a:pt x="23" y="130"/>
                </a:lnTo>
                <a:lnTo>
                  <a:pt x="23" y="123"/>
                </a:lnTo>
                <a:close/>
                <a:moveTo>
                  <a:pt x="45" y="33"/>
                </a:moveTo>
                <a:lnTo>
                  <a:pt x="16" y="33"/>
                </a:lnTo>
                <a:lnTo>
                  <a:pt x="16" y="50"/>
                </a:lnTo>
                <a:lnTo>
                  <a:pt x="45" y="50"/>
                </a:lnTo>
                <a:lnTo>
                  <a:pt x="45" y="33"/>
                </a:lnTo>
                <a:close/>
                <a:moveTo>
                  <a:pt x="45" y="73"/>
                </a:moveTo>
                <a:lnTo>
                  <a:pt x="16" y="73"/>
                </a:lnTo>
                <a:lnTo>
                  <a:pt x="16" y="88"/>
                </a:lnTo>
                <a:lnTo>
                  <a:pt x="45" y="88"/>
                </a:lnTo>
                <a:lnTo>
                  <a:pt x="45" y="73"/>
                </a:lnTo>
                <a:close/>
                <a:moveTo>
                  <a:pt x="205" y="180"/>
                </a:moveTo>
                <a:lnTo>
                  <a:pt x="191" y="180"/>
                </a:lnTo>
                <a:lnTo>
                  <a:pt x="191" y="163"/>
                </a:lnTo>
                <a:lnTo>
                  <a:pt x="127" y="163"/>
                </a:lnTo>
                <a:lnTo>
                  <a:pt x="127" y="180"/>
                </a:lnTo>
                <a:lnTo>
                  <a:pt x="113" y="180"/>
                </a:lnTo>
                <a:lnTo>
                  <a:pt x="113" y="189"/>
                </a:lnTo>
                <a:lnTo>
                  <a:pt x="205" y="189"/>
                </a:lnTo>
                <a:lnTo>
                  <a:pt x="205" y="180"/>
                </a:lnTo>
                <a:close/>
                <a:moveTo>
                  <a:pt x="80" y="59"/>
                </a:moveTo>
                <a:lnTo>
                  <a:pt x="234" y="59"/>
                </a:lnTo>
                <a:lnTo>
                  <a:pt x="234" y="137"/>
                </a:lnTo>
                <a:lnTo>
                  <a:pt x="80" y="137"/>
                </a:lnTo>
                <a:lnTo>
                  <a:pt x="80" y="59"/>
                </a:lnTo>
                <a:close/>
              </a:path>
            </a:pathLst>
          </a:custGeom>
          <a:solidFill>
            <a:srgbClr val="33CCFF"/>
          </a:solidFill>
          <a:ln>
            <a:noFill/>
          </a:ln>
        </p:spPr>
        <p:txBody>
          <a:bodyPr lIns="115181" tIns="57590" rIns="115181" bIns="57590"/>
          <a:lstStyle/>
          <a:p>
            <a:endParaRPr lang="zh-CN" altLang="zh-CN">
              <a:solidFill>
                <a:srgbClr val="000000"/>
              </a:solidFill>
              <a:sym typeface="Calibri" panose="020F0502020204030204" charset="0"/>
            </a:endParaRPr>
          </a:p>
        </p:txBody>
      </p:sp>
      <p:sp>
        <p:nvSpPr>
          <p:cNvPr id="9" name="Freeform 61"/>
          <p:cNvSpPr>
            <a:spLocks noEditPoints="1" noChangeArrowheads="1"/>
          </p:cNvSpPr>
          <p:nvPr/>
        </p:nvSpPr>
        <p:spPr bwMode="auto">
          <a:xfrm>
            <a:off x="6012176" y="2726718"/>
            <a:ext cx="1043458" cy="834628"/>
          </a:xfrm>
          <a:custGeom>
            <a:avLst/>
            <a:gdLst>
              <a:gd name="T0" fmla="*/ 236625 w 257"/>
              <a:gd name="T1" fmla="*/ 146113 h 189"/>
              <a:gd name="T2" fmla="*/ 211528 w 257"/>
              <a:gd name="T3" fmla="*/ 180719 h 189"/>
              <a:gd name="T4" fmla="*/ 211528 w 257"/>
              <a:gd name="T5" fmla="*/ 607524 h 189"/>
              <a:gd name="T6" fmla="*/ 889136 w 257"/>
              <a:gd name="T7" fmla="*/ 607524 h 189"/>
              <a:gd name="T8" fmla="*/ 921403 w 257"/>
              <a:gd name="T9" fmla="*/ 580609 h 189"/>
              <a:gd name="T10" fmla="*/ 921403 w 257"/>
              <a:gd name="T11" fmla="*/ 146113 h 189"/>
              <a:gd name="T12" fmla="*/ 889136 w 257"/>
              <a:gd name="T13" fmla="*/ 146113 h 189"/>
              <a:gd name="T14" fmla="*/ 372863 w 257"/>
              <a:gd name="T15" fmla="*/ 365284 h 189"/>
              <a:gd name="T16" fmla="*/ 380034 w 257"/>
              <a:gd name="T17" fmla="*/ 372974 h 189"/>
              <a:gd name="T18" fmla="*/ 405130 w 257"/>
              <a:gd name="T19" fmla="*/ 299917 h 189"/>
              <a:gd name="T20" fmla="*/ 448153 w 257"/>
              <a:gd name="T21" fmla="*/ 346058 h 189"/>
              <a:gd name="T22" fmla="*/ 473250 w 257"/>
              <a:gd name="T23" fmla="*/ 307607 h 189"/>
              <a:gd name="T24" fmla="*/ 534199 w 257"/>
              <a:gd name="T25" fmla="*/ 419115 h 189"/>
              <a:gd name="T26" fmla="*/ 548539 w 257"/>
              <a:gd name="T27" fmla="*/ 307607 h 189"/>
              <a:gd name="T28" fmla="*/ 584392 w 257"/>
              <a:gd name="T29" fmla="*/ 365284 h 189"/>
              <a:gd name="T30" fmla="*/ 652511 w 257"/>
              <a:gd name="T31" fmla="*/ 307607 h 189"/>
              <a:gd name="T32" fmla="*/ 684778 w 257"/>
              <a:gd name="T33" fmla="*/ 365284 h 189"/>
              <a:gd name="T34" fmla="*/ 702704 w 257"/>
              <a:gd name="T35" fmla="*/ 346058 h 189"/>
              <a:gd name="T36" fmla="*/ 803090 w 257"/>
              <a:gd name="T37" fmla="*/ 380664 h 189"/>
              <a:gd name="T38" fmla="*/ 702704 w 257"/>
              <a:gd name="T39" fmla="*/ 446030 h 189"/>
              <a:gd name="T40" fmla="*/ 634585 w 257"/>
              <a:gd name="T41" fmla="*/ 353748 h 189"/>
              <a:gd name="T42" fmla="*/ 591562 w 257"/>
              <a:gd name="T43" fmla="*/ 426805 h 189"/>
              <a:gd name="T44" fmla="*/ 566466 w 257"/>
              <a:gd name="T45" fmla="*/ 392199 h 189"/>
              <a:gd name="T46" fmla="*/ 523443 w 257"/>
              <a:gd name="T47" fmla="*/ 472946 h 189"/>
              <a:gd name="T48" fmla="*/ 448153 w 257"/>
              <a:gd name="T49" fmla="*/ 380664 h 189"/>
              <a:gd name="T50" fmla="*/ 430227 w 257"/>
              <a:gd name="T51" fmla="*/ 380664 h 189"/>
              <a:gd name="T52" fmla="*/ 405130 w 257"/>
              <a:gd name="T53" fmla="*/ 438340 h 189"/>
              <a:gd name="T54" fmla="*/ 354937 w 257"/>
              <a:gd name="T55" fmla="*/ 392199 h 189"/>
              <a:gd name="T56" fmla="*/ 322670 w 257"/>
              <a:gd name="T57" fmla="*/ 365284 h 189"/>
              <a:gd name="T58" fmla="*/ 311915 w 257"/>
              <a:gd name="T59" fmla="*/ 726722 h 189"/>
              <a:gd name="T60" fmla="*/ 0 w 257"/>
              <a:gd name="T61" fmla="*/ 0 h 189"/>
              <a:gd name="T62" fmla="*/ 311915 w 257"/>
              <a:gd name="T63" fmla="*/ 99972 h 189"/>
              <a:gd name="T64" fmla="*/ 161335 w 257"/>
              <a:gd name="T65" fmla="*/ 99972 h 189"/>
              <a:gd name="T66" fmla="*/ 25097 w 257"/>
              <a:gd name="T67" fmla="*/ 99972 h 189"/>
              <a:gd name="T68" fmla="*/ 25097 w 257"/>
              <a:gd name="T69" fmla="*/ 207635 h 189"/>
              <a:gd name="T70" fmla="*/ 43023 w 257"/>
              <a:gd name="T71" fmla="*/ 219170 h 189"/>
              <a:gd name="T72" fmla="*/ 161335 w 257"/>
              <a:gd name="T73" fmla="*/ 246086 h 189"/>
              <a:gd name="T74" fmla="*/ 25097 w 257"/>
              <a:gd name="T75" fmla="*/ 246086 h 189"/>
              <a:gd name="T76" fmla="*/ 25097 w 257"/>
              <a:gd name="T77" fmla="*/ 353748 h 189"/>
              <a:gd name="T78" fmla="*/ 43023 w 257"/>
              <a:gd name="T79" fmla="*/ 365284 h 189"/>
              <a:gd name="T80" fmla="*/ 161335 w 257"/>
              <a:gd name="T81" fmla="*/ 653665 h 189"/>
              <a:gd name="T82" fmla="*/ 311915 w 257"/>
              <a:gd name="T83" fmla="*/ 726722 h 189"/>
              <a:gd name="T84" fmla="*/ 82460 w 257"/>
              <a:gd name="T85" fmla="*/ 407580 h 189"/>
              <a:gd name="T86" fmla="*/ 32267 w 257"/>
              <a:gd name="T87" fmla="*/ 446030 h 189"/>
              <a:gd name="T88" fmla="*/ 82460 w 257"/>
              <a:gd name="T89" fmla="*/ 407580 h 189"/>
              <a:gd name="T90" fmla="*/ 82460 w 257"/>
              <a:gd name="T91" fmla="*/ 472946 h 189"/>
              <a:gd name="T92" fmla="*/ 32267 w 257"/>
              <a:gd name="T93" fmla="*/ 499862 h 189"/>
              <a:gd name="T94" fmla="*/ 82460 w 257"/>
              <a:gd name="T95" fmla="*/ 472946 h 189"/>
              <a:gd name="T96" fmla="*/ 161335 w 257"/>
              <a:gd name="T97" fmla="*/ 126888 h 189"/>
              <a:gd name="T98" fmla="*/ 57364 w 257"/>
              <a:gd name="T99" fmla="*/ 192254 h 189"/>
              <a:gd name="T100" fmla="*/ 161335 w 257"/>
              <a:gd name="T101" fmla="*/ 126888 h 189"/>
              <a:gd name="T102" fmla="*/ 161335 w 257"/>
              <a:gd name="T103" fmla="*/ 280692 h 189"/>
              <a:gd name="T104" fmla="*/ 57364 w 257"/>
              <a:gd name="T105" fmla="*/ 338368 h 189"/>
              <a:gd name="T106" fmla="*/ 161335 w 257"/>
              <a:gd name="T107" fmla="*/ 280692 h 189"/>
              <a:gd name="T108" fmla="*/ 734971 w 257"/>
              <a:gd name="T109" fmla="*/ 692116 h 189"/>
              <a:gd name="T110" fmla="*/ 684778 w 257"/>
              <a:gd name="T111" fmla="*/ 626750 h 189"/>
              <a:gd name="T112" fmla="*/ 455324 w 257"/>
              <a:gd name="T113" fmla="*/ 692116 h 189"/>
              <a:gd name="T114" fmla="*/ 405130 w 257"/>
              <a:gd name="T115" fmla="*/ 726722 h 189"/>
              <a:gd name="T116" fmla="*/ 734971 w 257"/>
              <a:gd name="T117" fmla="*/ 692116 h 189"/>
              <a:gd name="T118" fmla="*/ 286818 w 257"/>
              <a:gd name="T119" fmla="*/ 226860 h 189"/>
              <a:gd name="T120" fmla="*/ 838943 w 257"/>
              <a:gd name="T121" fmla="*/ 526777 h 189"/>
              <a:gd name="T122" fmla="*/ 286818 w 257"/>
              <a:gd name="T123" fmla="*/ 226860 h 18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7"/>
              <a:gd name="T187" fmla="*/ 0 h 189"/>
              <a:gd name="T188" fmla="*/ 257 w 257"/>
              <a:gd name="T189" fmla="*/ 189 h 18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7" h="189">
                <a:moveTo>
                  <a:pt x="248" y="38"/>
                </a:moveTo>
                <a:lnTo>
                  <a:pt x="66" y="38"/>
                </a:lnTo>
                <a:lnTo>
                  <a:pt x="59" y="38"/>
                </a:lnTo>
                <a:lnTo>
                  <a:pt x="59" y="47"/>
                </a:lnTo>
                <a:lnTo>
                  <a:pt x="59" y="151"/>
                </a:lnTo>
                <a:lnTo>
                  <a:pt x="59" y="158"/>
                </a:lnTo>
                <a:lnTo>
                  <a:pt x="66" y="158"/>
                </a:lnTo>
                <a:lnTo>
                  <a:pt x="248" y="158"/>
                </a:lnTo>
                <a:lnTo>
                  <a:pt x="257" y="158"/>
                </a:lnTo>
                <a:lnTo>
                  <a:pt x="257" y="151"/>
                </a:lnTo>
                <a:lnTo>
                  <a:pt x="257" y="47"/>
                </a:lnTo>
                <a:lnTo>
                  <a:pt x="257" y="38"/>
                </a:lnTo>
                <a:lnTo>
                  <a:pt x="248" y="38"/>
                </a:lnTo>
                <a:close/>
                <a:moveTo>
                  <a:pt x="90" y="95"/>
                </a:moveTo>
                <a:lnTo>
                  <a:pt x="104" y="95"/>
                </a:lnTo>
                <a:lnTo>
                  <a:pt x="106" y="95"/>
                </a:lnTo>
                <a:lnTo>
                  <a:pt x="106" y="97"/>
                </a:lnTo>
                <a:lnTo>
                  <a:pt x="108" y="99"/>
                </a:lnTo>
                <a:lnTo>
                  <a:pt x="113" y="78"/>
                </a:lnTo>
                <a:lnTo>
                  <a:pt x="120" y="78"/>
                </a:lnTo>
                <a:lnTo>
                  <a:pt x="125" y="90"/>
                </a:lnTo>
                <a:lnTo>
                  <a:pt x="127" y="85"/>
                </a:lnTo>
                <a:lnTo>
                  <a:pt x="132" y="80"/>
                </a:lnTo>
                <a:lnTo>
                  <a:pt x="134" y="88"/>
                </a:lnTo>
                <a:lnTo>
                  <a:pt x="149" y="109"/>
                </a:lnTo>
                <a:lnTo>
                  <a:pt x="151" y="90"/>
                </a:lnTo>
                <a:lnTo>
                  <a:pt x="153" y="80"/>
                </a:lnTo>
                <a:lnTo>
                  <a:pt x="160" y="90"/>
                </a:lnTo>
                <a:lnTo>
                  <a:pt x="163" y="95"/>
                </a:lnTo>
                <a:lnTo>
                  <a:pt x="175" y="80"/>
                </a:lnTo>
                <a:lnTo>
                  <a:pt x="182" y="80"/>
                </a:lnTo>
                <a:lnTo>
                  <a:pt x="191" y="102"/>
                </a:lnTo>
                <a:lnTo>
                  <a:pt x="191" y="95"/>
                </a:lnTo>
                <a:lnTo>
                  <a:pt x="193" y="90"/>
                </a:lnTo>
                <a:lnTo>
                  <a:pt x="196" y="90"/>
                </a:lnTo>
                <a:lnTo>
                  <a:pt x="224" y="90"/>
                </a:lnTo>
                <a:lnTo>
                  <a:pt x="224" y="99"/>
                </a:lnTo>
                <a:lnTo>
                  <a:pt x="201" y="99"/>
                </a:lnTo>
                <a:lnTo>
                  <a:pt x="196" y="116"/>
                </a:lnTo>
                <a:lnTo>
                  <a:pt x="189" y="116"/>
                </a:lnTo>
                <a:lnTo>
                  <a:pt x="177" y="92"/>
                </a:lnTo>
                <a:lnTo>
                  <a:pt x="167" y="106"/>
                </a:lnTo>
                <a:lnTo>
                  <a:pt x="165" y="111"/>
                </a:lnTo>
                <a:lnTo>
                  <a:pt x="160" y="106"/>
                </a:lnTo>
                <a:lnTo>
                  <a:pt x="158" y="102"/>
                </a:lnTo>
                <a:lnTo>
                  <a:pt x="153" y="123"/>
                </a:lnTo>
                <a:lnTo>
                  <a:pt x="146" y="123"/>
                </a:lnTo>
                <a:lnTo>
                  <a:pt x="130" y="95"/>
                </a:lnTo>
                <a:lnTo>
                  <a:pt x="125" y="99"/>
                </a:lnTo>
                <a:lnTo>
                  <a:pt x="120" y="104"/>
                </a:lnTo>
                <a:lnTo>
                  <a:pt x="120" y="99"/>
                </a:lnTo>
                <a:lnTo>
                  <a:pt x="118" y="95"/>
                </a:lnTo>
                <a:lnTo>
                  <a:pt x="113" y="114"/>
                </a:lnTo>
                <a:lnTo>
                  <a:pt x="106" y="114"/>
                </a:lnTo>
                <a:lnTo>
                  <a:pt x="99" y="102"/>
                </a:lnTo>
                <a:lnTo>
                  <a:pt x="90" y="102"/>
                </a:lnTo>
                <a:lnTo>
                  <a:pt x="90" y="95"/>
                </a:lnTo>
                <a:close/>
                <a:moveTo>
                  <a:pt x="87" y="189"/>
                </a:moveTo>
                <a:lnTo>
                  <a:pt x="0" y="189"/>
                </a:lnTo>
                <a:lnTo>
                  <a:pt x="0" y="0"/>
                </a:lnTo>
                <a:lnTo>
                  <a:pt x="87" y="0"/>
                </a:lnTo>
                <a:lnTo>
                  <a:pt x="87" y="26"/>
                </a:lnTo>
                <a:lnTo>
                  <a:pt x="61" y="26"/>
                </a:lnTo>
                <a:lnTo>
                  <a:pt x="45" y="26"/>
                </a:lnTo>
                <a:lnTo>
                  <a:pt x="12" y="26"/>
                </a:lnTo>
                <a:lnTo>
                  <a:pt x="7" y="26"/>
                </a:lnTo>
                <a:lnTo>
                  <a:pt x="7" y="31"/>
                </a:lnTo>
                <a:lnTo>
                  <a:pt x="7" y="54"/>
                </a:lnTo>
                <a:lnTo>
                  <a:pt x="7" y="57"/>
                </a:lnTo>
                <a:lnTo>
                  <a:pt x="12" y="57"/>
                </a:lnTo>
                <a:lnTo>
                  <a:pt x="45" y="57"/>
                </a:lnTo>
                <a:lnTo>
                  <a:pt x="45" y="64"/>
                </a:lnTo>
                <a:lnTo>
                  <a:pt x="12" y="64"/>
                </a:lnTo>
                <a:lnTo>
                  <a:pt x="7" y="64"/>
                </a:lnTo>
                <a:lnTo>
                  <a:pt x="7" y="69"/>
                </a:lnTo>
                <a:lnTo>
                  <a:pt x="7" y="92"/>
                </a:lnTo>
                <a:lnTo>
                  <a:pt x="7" y="95"/>
                </a:lnTo>
                <a:lnTo>
                  <a:pt x="12" y="95"/>
                </a:lnTo>
                <a:lnTo>
                  <a:pt x="45" y="95"/>
                </a:lnTo>
                <a:lnTo>
                  <a:pt x="45" y="170"/>
                </a:lnTo>
                <a:lnTo>
                  <a:pt x="87" y="170"/>
                </a:lnTo>
                <a:lnTo>
                  <a:pt x="87" y="189"/>
                </a:lnTo>
                <a:close/>
                <a:moveTo>
                  <a:pt x="23" y="106"/>
                </a:moveTo>
                <a:lnTo>
                  <a:pt x="9" y="106"/>
                </a:lnTo>
                <a:lnTo>
                  <a:pt x="9" y="116"/>
                </a:lnTo>
                <a:lnTo>
                  <a:pt x="23" y="116"/>
                </a:lnTo>
                <a:lnTo>
                  <a:pt x="23" y="106"/>
                </a:lnTo>
                <a:close/>
                <a:moveTo>
                  <a:pt x="23" y="123"/>
                </a:moveTo>
                <a:lnTo>
                  <a:pt x="9" y="123"/>
                </a:lnTo>
                <a:lnTo>
                  <a:pt x="9" y="130"/>
                </a:lnTo>
                <a:lnTo>
                  <a:pt x="23" y="130"/>
                </a:lnTo>
                <a:lnTo>
                  <a:pt x="23" y="123"/>
                </a:lnTo>
                <a:close/>
                <a:moveTo>
                  <a:pt x="45" y="33"/>
                </a:moveTo>
                <a:lnTo>
                  <a:pt x="16" y="33"/>
                </a:lnTo>
                <a:lnTo>
                  <a:pt x="16" y="50"/>
                </a:lnTo>
                <a:lnTo>
                  <a:pt x="45" y="50"/>
                </a:lnTo>
                <a:lnTo>
                  <a:pt x="45" y="33"/>
                </a:lnTo>
                <a:close/>
                <a:moveTo>
                  <a:pt x="45" y="73"/>
                </a:moveTo>
                <a:lnTo>
                  <a:pt x="16" y="73"/>
                </a:lnTo>
                <a:lnTo>
                  <a:pt x="16" y="88"/>
                </a:lnTo>
                <a:lnTo>
                  <a:pt x="45" y="88"/>
                </a:lnTo>
                <a:lnTo>
                  <a:pt x="45" y="73"/>
                </a:lnTo>
                <a:close/>
                <a:moveTo>
                  <a:pt x="205" y="180"/>
                </a:moveTo>
                <a:lnTo>
                  <a:pt x="191" y="180"/>
                </a:lnTo>
                <a:lnTo>
                  <a:pt x="191" y="163"/>
                </a:lnTo>
                <a:lnTo>
                  <a:pt x="127" y="163"/>
                </a:lnTo>
                <a:lnTo>
                  <a:pt x="127" y="180"/>
                </a:lnTo>
                <a:lnTo>
                  <a:pt x="113" y="180"/>
                </a:lnTo>
                <a:lnTo>
                  <a:pt x="113" y="189"/>
                </a:lnTo>
                <a:lnTo>
                  <a:pt x="205" y="189"/>
                </a:lnTo>
                <a:lnTo>
                  <a:pt x="205" y="180"/>
                </a:lnTo>
                <a:close/>
                <a:moveTo>
                  <a:pt x="80" y="59"/>
                </a:moveTo>
                <a:lnTo>
                  <a:pt x="234" y="59"/>
                </a:lnTo>
                <a:lnTo>
                  <a:pt x="234" y="137"/>
                </a:lnTo>
                <a:lnTo>
                  <a:pt x="80" y="137"/>
                </a:lnTo>
                <a:lnTo>
                  <a:pt x="80" y="59"/>
                </a:lnTo>
                <a:close/>
              </a:path>
            </a:pathLst>
          </a:custGeom>
          <a:solidFill>
            <a:srgbClr val="33CCFF"/>
          </a:solidFill>
          <a:ln>
            <a:noFill/>
          </a:ln>
        </p:spPr>
        <p:txBody>
          <a:bodyPr lIns="115181" tIns="57590" rIns="115181" bIns="57590"/>
          <a:lstStyle/>
          <a:p>
            <a:endParaRPr lang="zh-CN" altLang="zh-CN">
              <a:solidFill>
                <a:srgbClr val="000000"/>
              </a:solidFill>
              <a:sym typeface="Calibri" panose="020F0502020204030204" charset="0"/>
            </a:endParaRPr>
          </a:p>
        </p:txBody>
      </p:sp>
      <p:grpSp>
        <p:nvGrpSpPr>
          <p:cNvPr id="10" name="组合 9"/>
          <p:cNvGrpSpPr/>
          <p:nvPr/>
        </p:nvGrpSpPr>
        <p:grpSpPr>
          <a:xfrm>
            <a:off x="3581640" y="1726258"/>
            <a:ext cx="1903410" cy="4306169"/>
            <a:chOff x="2526362" y="1528720"/>
            <a:chExt cx="1517969" cy="3390323"/>
          </a:xfrm>
          <a:solidFill>
            <a:srgbClr val="33CCFF"/>
          </a:solidFill>
        </p:grpSpPr>
        <p:grpSp>
          <p:nvGrpSpPr>
            <p:cNvPr id="11" name="组合 69"/>
            <p:cNvGrpSpPr/>
            <p:nvPr/>
          </p:nvGrpSpPr>
          <p:grpSpPr bwMode="auto">
            <a:xfrm>
              <a:off x="2526362" y="1574632"/>
              <a:ext cx="1472057" cy="3284151"/>
              <a:chOff x="0" y="0"/>
              <a:chExt cx="1628165" cy="3175764"/>
            </a:xfrm>
            <a:grpFill/>
          </p:grpSpPr>
          <p:sp>
            <p:nvSpPr>
              <p:cNvPr id="16" name="直接连接符 58"/>
              <p:cNvSpPr>
                <a:spLocks noChangeShapeType="1"/>
              </p:cNvSpPr>
              <p:nvPr/>
            </p:nvSpPr>
            <p:spPr bwMode="auto">
              <a:xfrm>
                <a:off x="533200" y="0"/>
                <a:ext cx="1" cy="3175764"/>
              </a:xfrm>
              <a:prstGeom prst="line">
                <a:avLst/>
              </a:prstGeom>
              <a:grpFill/>
              <a:ln w="6350" cap="flat" cmpd="sng">
                <a:solidFill>
                  <a:srgbClr val="33CCFF"/>
                </a:solidFill>
                <a:bevel/>
              </a:ln>
            </p:spPr>
            <p:txBody>
              <a:bodyPr/>
              <a:lstStyle/>
              <a:p>
                <a:endParaRPr lang="zh-CN" altLang="en-US"/>
              </a:p>
            </p:txBody>
          </p:sp>
          <p:sp>
            <p:nvSpPr>
              <p:cNvPr id="17" name="直接连接符 60"/>
              <p:cNvSpPr>
                <a:spLocks noChangeShapeType="1"/>
              </p:cNvSpPr>
              <p:nvPr/>
            </p:nvSpPr>
            <p:spPr bwMode="auto">
              <a:xfrm>
                <a:off x="0" y="1587188"/>
                <a:ext cx="533200" cy="1388"/>
              </a:xfrm>
              <a:prstGeom prst="line">
                <a:avLst/>
              </a:prstGeom>
              <a:grpFill/>
              <a:ln w="6350" cap="flat" cmpd="sng">
                <a:solidFill>
                  <a:srgbClr val="33CCFF"/>
                </a:solidFill>
                <a:bevel/>
              </a:ln>
            </p:spPr>
            <p:txBody>
              <a:bodyPr/>
              <a:lstStyle/>
              <a:p>
                <a:endParaRPr lang="zh-CN" altLang="en-US"/>
              </a:p>
            </p:txBody>
          </p:sp>
          <p:sp>
            <p:nvSpPr>
              <p:cNvPr id="18" name="直接连接符 62"/>
              <p:cNvSpPr>
                <a:spLocks noChangeShapeType="1"/>
              </p:cNvSpPr>
              <p:nvPr/>
            </p:nvSpPr>
            <p:spPr bwMode="auto">
              <a:xfrm>
                <a:off x="533200" y="0"/>
                <a:ext cx="1094965" cy="1"/>
              </a:xfrm>
              <a:prstGeom prst="line">
                <a:avLst/>
              </a:prstGeom>
              <a:grpFill/>
              <a:ln w="6350" cap="flat" cmpd="sng">
                <a:solidFill>
                  <a:srgbClr val="33CCFF"/>
                </a:solidFill>
                <a:bevel/>
              </a:ln>
            </p:spPr>
            <p:txBody>
              <a:bodyPr/>
              <a:lstStyle/>
              <a:p>
                <a:endParaRPr lang="zh-CN" altLang="en-US"/>
              </a:p>
            </p:txBody>
          </p:sp>
          <p:sp>
            <p:nvSpPr>
              <p:cNvPr id="19" name="直接连接符 64"/>
              <p:cNvSpPr>
                <a:spLocks noChangeShapeType="1"/>
              </p:cNvSpPr>
              <p:nvPr/>
            </p:nvSpPr>
            <p:spPr bwMode="auto">
              <a:xfrm>
                <a:off x="533200" y="1058588"/>
                <a:ext cx="1094965" cy="1"/>
              </a:xfrm>
              <a:prstGeom prst="line">
                <a:avLst/>
              </a:prstGeom>
              <a:grpFill/>
              <a:ln w="6350" cap="flat" cmpd="sng">
                <a:solidFill>
                  <a:srgbClr val="33CCFF"/>
                </a:solidFill>
                <a:bevel/>
              </a:ln>
            </p:spPr>
            <p:txBody>
              <a:bodyPr/>
              <a:lstStyle/>
              <a:p>
                <a:endParaRPr lang="zh-CN" altLang="en-US"/>
              </a:p>
            </p:txBody>
          </p:sp>
          <p:sp>
            <p:nvSpPr>
              <p:cNvPr id="20" name="直接连接符 65"/>
              <p:cNvSpPr>
                <a:spLocks noChangeShapeType="1"/>
              </p:cNvSpPr>
              <p:nvPr/>
            </p:nvSpPr>
            <p:spPr bwMode="auto">
              <a:xfrm>
                <a:off x="533200" y="2117176"/>
                <a:ext cx="1094965" cy="1"/>
              </a:xfrm>
              <a:prstGeom prst="line">
                <a:avLst/>
              </a:prstGeom>
              <a:grpFill/>
              <a:ln w="6350" cap="flat" cmpd="sng">
                <a:solidFill>
                  <a:srgbClr val="33CCFF"/>
                </a:solidFill>
                <a:bevel/>
              </a:ln>
            </p:spPr>
            <p:txBody>
              <a:bodyPr/>
              <a:lstStyle/>
              <a:p>
                <a:endParaRPr lang="zh-CN" altLang="en-US"/>
              </a:p>
            </p:txBody>
          </p:sp>
          <p:sp>
            <p:nvSpPr>
              <p:cNvPr id="21" name="直接连接符 66"/>
              <p:cNvSpPr>
                <a:spLocks noChangeShapeType="1"/>
              </p:cNvSpPr>
              <p:nvPr/>
            </p:nvSpPr>
            <p:spPr bwMode="auto">
              <a:xfrm>
                <a:off x="533200" y="3175764"/>
                <a:ext cx="1094965" cy="1"/>
              </a:xfrm>
              <a:prstGeom prst="line">
                <a:avLst/>
              </a:prstGeom>
              <a:grpFill/>
              <a:ln w="6350" cap="flat" cmpd="sng">
                <a:solidFill>
                  <a:srgbClr val="33CCFF"/>
                </a:solidFill>
                <a:bevel/>
              </a:ln>
            </p:spPr>
            <p:txBody>
              <a:bodyPr/>
              <a:lstStyle/>
              <a:p>
                <a:endParaRPr lang="zh-CN" altLang="en-US"/>
              </a:p>
            </p:txBody>
          </p:sp>
        </p:grpSp>
        <p:sp>
          <p:nvSpPr>
            <p:cNvPr id="12" name="椭圆 70"/>
            <p:cNvSpPr>
              <a:spLocks noChangeArrowheads="1"/>
            </p:cNvSpPr>
            <p:nvPr/>
          </p:nvSpPr>
          <p:spPr bwMode="auto">
            <a:xfrm>
              <a:off x="3952507" y="1528720"/>
              <a:ext cx="91824" cy="93259"/>
            </a:xfrm>
            <a:prstGeom prst="ellipse">
              <a:avLst/>
            </a:prstGeom>
            <a:grpFill/>
            <a:ln w="12700" cap="flat" cmpd="sng">
              <a:solidFill>
                <a:srgbClr val="33CCFF"/>
              </a:solidFill>
              <a:bevel/>
            </a:ln>
          </p:spPr>
          <p:txBody>
            <a:bodyPr anchor="ctr"/>
            <a:lstStyle/>
            <a:p>
              <a:pPr algn="ctr"/>
              <a:endParaRPr lang="zh-CN" altLang="zh-CN" sz="4000">
                <a:solidFill>
                  <a:srgbClr val="FFFFFF"/>
                </a:solidFill>
              </a:endParaRPr>
            </a:p>
          </p:txBody>
        </p:sp>
        <p:sp>
          <p:nvSpPr>
            <p:cNvPr id="13" name="椭圆 71"/>
            <p:cNvSpPr>
              <a:spLocks noChangeArrowheads="1"/>
            </p:cNvSpPr>
            <p:nvPr/>
          </p:nvSpPr>
          <p:spPr bwMode="auto">
            <a:xfrm>
              <a:off x="3952507" y="2629177"/>
              <a:ext cx="91824" cy="91824"/>
            </a:xfrm>
            <a:prstGeom prst="ellipse">
              <a:avLst/>
            </a:prstGeom>
            <a:grpFill/>
            <a:ln w="12700" cap="flat" cmpd="sng">
              <a:solidFill>
                <a:srgbClr val="33CCFF"/>
              </a:solidFill>
              <a:bevel/>
            </a:ln>
          </p:spPr>
          <p:txBody>
            <a:bodyPr anchor="ctr"/>
            <a:lstStyle/>
            <a:p>
              <a:pPr algn="ctr"/>
              <a:endParaRPr lang="zh-CN" altLang="zh-CN" sz="4000">
                <a:solidFill>
                  <a:srgbClr val="FFFFFF"/>
                </a:solidFill>
              </a:endParaRPr>
            </a:p>
          </p:txBody>
        </p:sp>
        <p:sp>
          <p:nvSpPr>
            <p:cNvPr id="14" name="椭圆 72"/>
            <p:cNvSpPr>
              <a:spLocks noChangeArrowheads="1"/>
            </p:cNvSpPr>
            <p:nvPr/>
          </p:nvSpPr>
          <p:spPr bwMode="auto">
            <a:xfrm>
              <a:off x="3952507" y="3728198"/>
              <a:ext cx="91824" cy="91824"/>
            </a:xfrm>
            <a:prstGeom prst="ellipse">
              <a:avLst/>
            </a:prstGeom>
            <a:grpFill/>
            <a:ln w="12700" cap="flat" cmpd="sng">
              <a:solidFill>
                <a:srgbClr val="33CCFF"/>
              </a:solidFill>
              <a:bevel/>
            </a:ln>
          </p:spPr>
          <p:txBody>
            <a:bodyPr anchor="ctr"/>
            <a:lstStyle/>
            <a:p>
              <a:pPr algn="ctr"/>
              <a:endParaRPr lang="zh-CN" altLang="zh-CN" sz="4000">
                <a:solidFill>
                  <a:srgbClr val="FFFFFF"/>
                </a:solidFill>
              </a:endParaRPr>
            </a:p>
          </p:txBody>
        </p:sp>
        <p:sp>
          <p:nvSpPr>
            <p:cNvPr id="15" name="椭圆 73"/>
            <p:cNvSpPr>
              <a:spLocks noChangeArrowheads="1"/>
            </p:cNvSpPr>
            <p:nvPr/>
          </p:nvSpPr>
          <p:spPr bwMode="auto">
            <a:xfrm>
              <a:off x="3952507" y="4827219"/>
              <a:ext cx="91824" cy="91824"/>
            </a:xfrm>
            <a:prstGeom prst="ellipse">
              <a:avLst/>
            </a:prstGeom>
            <a:grpFill/>
            <a:ln w="12700" cap="flat" cmpd="sng">
              <a:solidFill>
                <a:srgbClr val="33CCFF"/>
              </a:solidFill>
              <a:bevel/>
            </a:ln>
          </p:spPr>
          <p:txBody>
            <a:bodyPr anchor="ctr"/>
            <a:lstStyle/>
            <a:p>
              <a:pPr algn="ctr"/>
              <a:endParaRPr lang="zh-CN" altLang="zh-CN" sz="4000">
                <a:solidFill>
                  <a:srgbClr val="FFFFFF"/>
                </a:solidFill>
              </a:endParaRPr>
            </a:p>
          </p:txBody>
        </p:sp>
      </p:grpSp>
      <p:sp>
        <p:nvSpPr>
          <p:cNvPr id="22" name="椭圆 76"/>
          <p:cNvSpPr>
            <a:spLocks noChangeArrowheads="1"/>
          </p:cNvSpPr>
          <p:nvPr/>
        </p:nvSpPr>
        <p:spPr bwMode="auto">
          <a:xfrm>
            <a:off x="3131871" y="3641529"/>
            <a:ext cx="449766" cy="457405"/>
          </a:xfrm>
          <a:prstGeom prst="ellipse">
            <a:avLst/>
          </a:prstGeom>
          <a:solidFill>
            <a:srgbClr val="33CCFF"/>
          </a:solidFill>
          <a:ln w="12700" cap="flat" cmpd="sng">
            <a:noFill/>
            <a:bevel/>
          </a:ln>
        </p:spPr>
        <p:txBody>
          <a:bodyPr lIns="115181" tIns="57590" rIns="115181" bIns="57590" anchor="ctr"/>
          <a:lstStyle/>
          <a:p>
            <a:pPr algn="ctr"/>
            <a:endParaRPr lang="zh-CN" altLang="zh-CN" sz="4000">
              <a:solidFill>
                <a:srgbClr val="FFFFFF"/>
              </a:solidFill>
            </a:endParaRPr>
          </a:p>
        </p:txBody>
      </p:sp>
      <p:sp>
        <p:nvSpPr>
          <p:cNvPr id="23" name="矩形 47"/>
          <p:cNvSpPr>
            <a:spLocks noChangeArrowheads="1"/>
          </p:cNvSpPr>
          <p:nvPr/>
        </p:nvSpPr>
        <p:spPr bwMode="auto">
          <a:xfrm>
            <a:off x="7404759" y="2726717"/>
            <a:ext cx="3841885" cy="93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3" tIns="45711" rIns="91423" bIns="457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30000"/>
              </a:lnSpc>
              <a:spcBef>
                <a:spcPct val="0"/>
              </a:spcBef>
              <a:buNone/>
            </a:pPr>
            <a:r>
              <a:rPr lang="zh-CN" altLang="en-US" sz="1400" dirty="0">
                <a:solidFill>
                  <a:srgbClr val="C1EFFF"/>
                </a:solidFill>
                <a:sym typeface="微软雅黑" panose="020B0503020204020204" pitchFamily="34" charset="-122"/>
              </a:rPr>
              <a:t>在此录入上述图表的综合描述说明，在此录入上述图表的综合描述说明，在此录入上述图表的综合描述说明。</a:t>
            </a:r>
          </a:p>
        </p:txBody>
      </p:sp>
      <p:sp>
        <p:nvSpPr>
          <p:cNvPr id="24" name="矩形 47"/>
          <p:cNvSpPr>
            <a:spLocks noChangeArrowheads="1"/>
          </p:cNvSpPr>
          <p:nvPr/>
        </p:nvSpPr>
        <p:spPr bwMode="auto">
          <a:xfrm>
            <a:off x="7404759" y="4220118"/>
            <a:ext cx="3841885" cy="93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3" tIns="45711" rIns="91423" bIns="457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30000"/>
              </a:lnSpc>
              <a:spcBef>
                <a:spcPct val="0"/>
              </a:spcBef>
              <a:buNone/>
            </a:pPr>
            <a:r>
              <a:rPr lang="zh-CN" altLang="en-US" sz="1400" dirty="0">
                <a:solidFill>
                  <a:srgbClr val="C1EFFF"/>
                </a:solidFill>
                <a:sym typeface="微软雅黑" panose="020B0503020204020204" pitchFamily="34" charset="-122"/>
              </a:rPr>
              <a:t>在此录入上述图表的综合描述说明，在此录入上述图表的综合描述说明，在此录入上述图表的综合描述说明。</a:t>
            </a:r>
          </a:p>
        </p:txBody>
      </p:sp>
      <p:sp>
        <p:nvSpPr>
          <p:cNvPr id="25" name="Freeform 61"/>
          <p:cNvSpPr>
            <a:spLocks noEditPoints="1" noChangeArrowheads="1"/>
          </p:cNvSpPr>
          <p:nvPr/>
        </p:nvSpPr>
        <p:spPr bwMode="auto">
          <a:xfrm>
            <a:off x="6048844" y="5499395"/>
            <a:ext cx="1043458" cy="832805"/>
          </a:xfrm>
          <a:custGeom>
            <a:avLst/>
            <a:gdLst>
              <a:gd name="T0" fmla="*/ 236625 w 257"/>
              <a:gd name="T1" fmla="*/ 146113 h 189"/>
              <a:gd name="T2" fmla="*/ 211528 w 257"/>
              <a:gd name="T3" fmla="*/ 180719 h 189"/>
              <a:gd name="T4" fmla="*/ 211528 w 257"/>
              <a:gd name="T5" fmla="*/ 607524 h 189"/>
              <a:gd name="T6" fmla="*/ 889136 w 257"/>
              <a:gd name="T7" fmla="*/ 607524 h 189"/>
              <a:gd name="T8" fmla="*/ 921403 w 257"/>
              <a:gd name="T9" fmla="*/ 580609 h 189"/>
              <a:gd name="T10" fmla="*/ 921403 w 257"/>
              <a:gd name="T11" fmla="*/ 146113 h 189"/>
              <a:gd name="T12" fmla="*/ 889136 w 257"/>
              <a:gd name="T13" fmla="*/ 146113 h 189"/>
              <a:gd name="T14" fmla="*/ 372863 w 257"/>
              <a:gd name="T15" fmla="*/ 365284 h 189"/>
              <a:gd name="T16" fmla="*/ 380034 w 257"/>
              <a:gd name="T17" fmla="*/ 372974 h 189"/>
              <a:gd name="T18" fmla="*/ 405130 w 257"/>
              <a:gd name="T19" fmla="*/ 299917 h 189"/>
              <a:gd name="T20" fmla="*/ 448153 w 257"/>
              <a:gd name="T21" fmla="*/ 346058 h 189"/>
              <a:gd name="T22" fmla="*/ 473250 w 257"/>
              <a:gd name="T23" fmla="*/ 307607 h 189"/>
              <a:gd name="T24" fmla="*/ 534199 w 257"/>
              <a:gd name="T25" fmla="*/ 419115 h 189"/>
              <a:gd name="T26" fmla="*/ 548539 w 257"/>
              <a:gd name="T27" fmla="*/ 307607 h 189"/>
              <a:gd name="T28" fmla="*/ 584392 w 257"/>
              <a:gd name="T29" fmla="*/ 365284 h 189"/>
              <a:gd name="T30" fmla="*/ 652511 w 257"/>
              <a:gd name="T31" fmla="*/ 307607 h 189"/>
              <a:gd name="T32" fmla="*/ 684778 w 257"/>
              <a:gd name="T33" fmla="*/ 365284 h 189"/>
              <a:gd name="T34" fmla="*/ 702704 w 257"/>
              <a:gd name="T35" fmla="*/ 346058 h 189"/>
              <a:gd name="T36" fmla="*/ 803090 w 257"/>
              <a:gd name="T37" fmla="*/ 380664 h 189"/>
              <a:gd name="T38" fmla="*/ 702704 w 257"/>
              <a:gd name="T39" fmla="*/ 446030 h 189"/>
              <a:gd name="T40" fmla="*/ 634585 w 257"/>
              <a:gd name="T41" fmla="*/ 353748 h 189"/>
              <a:gd name="T42" fmla="*/ 591562 w 257"/>
              <a:gd name="T43" fmla="*/ 426805 h 189"/>
              <a:gd name="T44" fmla="*/ 566466 w 257"/>
              <a:gd name="T45" fmla="*/ 392199 h 189"/>
              <a:gd name="T46" fmla="*/ 523443 w 257"/>
              <a:gd name="T47" fmla="*/ 472946 h 189"/>
              <a:gd name="T48" fmla="*/ 448153 w 257"/>
              <a:gd name="T49" fmla="*/ 380664 h 189"/>
              <a:gd name="T50" fmla="*/ 430227 w 257"/>
              <a:gd name="T51" fmla="*/ 380664 h 189"/>
              <a:gd name="T52" fmla="*/ 405130 w 257"/>
              <a:gd name="T53" fmla="*/ 438340 h 189"/>
              <a:gd name="T54" fmla="*/ 354937 w 257"/>
              <a:gd name="T55" fmla="*/ 392199 h 189"/>
              <a:gd name="T56" fmla="*/ 322670 w 257"/>
              <a:gd name="T57" fmla="*/ 365284 h 189"/>
              <a:gd name="T58" fmla="*/ 311915 w 257"/>
              <a:gd name="T59" fmla="*/ 726722 h 189"/>
              <a:gd name="T60" fmla="*/ 0 w 257"/>
              <a:gd name="T61" fmla="*/ 0 h 189"/>
              <a:gd name="T62" fmla="*/ 311915 w 257"/>
              <a:gd name="T63" fmla="*/ 99972 h 189"/>
              <a:gd name="T64" fmla="*/ 161335 w 257"/>
              <a:gd name="T65" fmla="*/ 99972 h 189"/>
              <a:gd name="T66" fmla="*/ 25097 w 257"/>
              <a:gd name="T67" fmla="*/ 99972 h 189"/>
              <a:gd name="T68" fmla="*/ 25097 w 257"/>
              <a:gd name="T69" fmla="*/ 207635 h 189"/>
              <a:gd name="T70" fmla="*/ 43023 w 257"/>
              <a:gd name="T71" fmla="*/ 219170 h 189"/>
              <a:gd name="T72" fmla="*/ 161335 w 257"/>
              <a:gd name="T73" fmla="*/ 246086 h 189"/>
              <a:gd name="T74" fmla="*/ 25097 w 257"/>
              <a:gd name="T75" fmla="*/ 246086 h 189"/>
              <a:gd name="T76" fmla="*/ 25097 w 257"/>
              <a:gd name="T77" fmla="*/ 353748 h 189"/>
              <a:gd name="T78" fmla="*/ 43023 w 257"/>
              <a:gd name="T79" fmla="*/ 365284 h 189"/>
              <a:gd name="T80" fmla="*/ 161335 w 257"/>
              <a:gd name="T81" fmla="*/ 653665 h 189"/>
              <a:gd name="T82" fmla="*/ 311915 w 257"/>
              <a:gd name="T83" fmla="*/ 726722 h 189"/>
              <a:gd name="T84" fmla="*/ 82460 w 257"/>
              <a:gd name="T85" fmla="*/ 407580 h 189"/>
              <a:gd name="T86" fmla="*/ 32267 w 257"/>
              <a:gd name="T87" fmla="*/ 446030 h 189"/>
              <a:gd name="T88" fmla="*/ 82460 w 257"/>
              <a:gd name="T89" fmla="*/ 407580 h 189"/>
              <a:gd name="T90" fmla="*/ 82460 w 257"/>
              <a:gd name="T91" fmla="*/ 472946 h 189"/>
              <a:gd name="T92" fmla="*/ 32267 w 257"/>
              <a:gd name="T93" fmla="*/ 499862 h 189"/>
              <a:gd name="T94" fmla="*/ 82460 w 257"/>
              <a:gd name="T95" fmla="*/ 472946 h 189"/>
              <a:gd name="T96" fmla="*/ 161335 w 257"/>
              <a:gd name="T97" fmla="*/ 126888 h 189"/>
              <a:gd name="T98" fmla="*/ 57364 w 257"/>
              <a:gd name="T99" fmla="*/ 192254 h 189"/>
              <a:gd name="T100" fmla="*/ 161335 w 257"/>
              <a:gd name="T101" fmla="*/ 126888 h 189"/>
              <a:gd name="T102" fmla="*/ 161335 w 257"/>
              <a:gd name="T103" fmla="*/ 280692 h 189"/>
              <a:gd name="T104" fmla="*/ 57364 w 257"/>
              <a:gd name="T105" fmla="*/ 338368 h 189"/>
              <a:gd name="T106" fmla="*/ 161335 w 257"/>
              <a:gd name="T107" fmla="*/ 280692 h 189"/>
              <a:gd name="T108" fmla="*/ 734971 w 257"/>
              <a:gd name="T109" fmla="*/ 692116 h 189"/>
              <a:gd name="T110" fmla="*/ 684778 w 257"/>
              <a:gd name="T111" fmla="*/ 626750 h 189"/>
              <a:gd name="T112" fmla="*/ 455324 w 257"/>
              <a:gd name="T113" fmla="*/ 692116 h 189"/>
              <a:gd name="T114" fmla="*/ 405130 w 257"/>
              <a:gd name="T115" fmla="*/ 726722 h 189"/>
              <a:gd name="T116" fmla="*/ 734971 w 257"/>
              <a:gd name="T117" fmla="*/ 692116 h 189"/>
              <a:gd name="T118" fmla="*/ 286818 w 257"/>
              <a:gd name="T119" fmla="*/ 226860 h 189"/>
              <a:gd name="T120" fmla="*/ 838943 w 257"/>
              <a:gd name="T121" fmla="*/ 526777 h 189"/>
              <a:gd name="T122" fmla="*/ 286818 w 257"/>
              <a:gd name="T123" fmla="*/ 226860 h 18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57"/>
              <a:gd name="T187" fmla="*/ 0 h 189"/>
              <a:gd name="T188" fmla="*/ 257 w 257"/>
              <a:gd name="T189" fmla="*/ 189 h 18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57" h="189">
                <a:moveTo>
                  <a:pt x="248" y="38"/>
                </a:moveTo>
                <a:lnTo>
                  <a:pt x="66" y="38"/>
                </a:lnTo>
                <a:lnTo>
                  <a:pt x="59" y="38"/>
                </a:lnTo>
                <a:lnTo>
                  <a:pt x="59" y="47"/>
                </a:lnTo>
                <a:lnTo>
                  <a:pt x="59" y="151"/>
                </a:lnTo>
                <a:lnTo>
                  <a:pt x="59" y="158"/>
                </a:lnTo>
                <a:lnTo>
                  <a:pt x="66" y="158"/>
                </a:lnTo>
                <a:lnTo>
                  <a:pt x="248" y="158"/>
                </a:lnTo>
                <a:lnTo>
                  <a:pt x="257" y="158"/>
                </a:lnTo>
                <a:lnTo>
                  <a:pt x="257" y="151"/>
                </a:lnTo>
                <a:lnTo>
                  <a:pt x="257" y="47"/>
                </a:lnTo>
                <a:lnTo>
                  <a:pt x="257" y="38"/>
                </a:lnTo>
                <a:lnTo>
                  <a:pt x="248" y="38"/>
                </a:lnTo>
                <a:close/>
                <a:moveTo>
                  <a:pt x="90" y="95"/>
                </a:moveTo>
                <a:lnTo>
                  <a:pt x="104" y="95"/>
                </a:lnTo>
                <a:lnTo>
                  <a:pt x="106" y="95"/>
                </a:lnTo>
                <a:lnTo>
                  <a:pt x="106" y="97"/>
                </a:lnTo>
                <a:lnTo>
                  <a:pt x="108" y="99"/>
                </a:lnTo>
                <a:lnTo>
                  <a:pt x="113" y="78"/>
                </a:lnTo>
                <a:lnTo>
                  <a:pt x="120" y="78"/>
                </a:lnTo>
                <a:lnTo>
                  <a:pt x="125" y="90"/>
                </a:lnTo>
                <a:lnTo>
                  <a:pt x="127" y="85"/>
                </a:lnTo>
                <a:lnTo>
                  <a:pt x="132" y="80"/>
                </a:lnTo>
                <a:lnTo>
                  <a:pt x="134" y="88"/>
                </a:lnTo>
                <a:lnTo>
                  <a:pt x="149" y="109"/>
                </a:lnTo>
                <a:lnTo>
                  <a:pt x="151" y="90"/>
                </a:lnTo>
                <a:lnTo>
                  <a:pt x="153" y="80"/>
                </a:lnTo>
                <a:lnTo>
                  <a:pt x="160" y="90"/>
                </a:lnTo>
                <a:lnTo>
                  <a:pt x="163" y="95"/>
                </a:lnTo>
                <a:lnTo>
                  <a:pt x="175" y="80"/>
                </a:lnTo>
                <a:lnTo>
                  <a:pt x="182" y="80"/>
                </a:lnTo>
                <a:lnTo>
                  <a:pt x="191" y="102"/>
                </a:lnTo>
                <a:lnTo>
                  <a:pt x="191" y="95"/>
                </a:lnTo>
                <a:lnTo>
                  <a:pt x="193" y="90"/>
                </a:lnTo>
                <a:lnTo>
                  <a:pt x="196" y="90"/>
                </a:lnTo>
                <a:lnTo>
                  <a:pt x="224" y="90"/>
                </a:lnTo>
                <a:lnTo>
                  <a:pt x="224" y="99"/>
                </a:lnTo>
                <a:lnTo>
                  <a:pt x="201" y="99"/>
                </a:lnTo>
                <a:lnTo>
                  <a:pt x="196" y="116"/>
                </a:lnTo>
                <a:lnTo>
                  <a:pt x="189" y="116"/>
                </a:lnTo>
                <a:lnTo>
                  <a:pt x="177" y="92"/>
                </a:lnTo>
                <a:lnTo>
                  <a:pt x="167" y="106"/>
                </a:lnTo>
                <a:lnTo>
                  <a:pt x="165" y="111"/>
                </a:lnTo>
                <a:lnTo>
                  <a:pt x="160" y="106"/>
                </a:lnTo>
                <a:lnTo>
                  <a:pt x="158" y="102"/>
                </a:lnTo>
                <a:lnTo>
                  <a:pt x="153" y="123"/>
                </a:lnTo>
                <a:lnTo>
                  <a:pt x="146" y="123"/>
                </a:lnTo>
                <a:lnTo>
                  <a:pt x="130" y="95"/>
                </a:lnTo>
                <a:lnTo>
                  <a:pt x="125" y="99"/>
                </a:lnTo>
                <a:lnTo>
                  <a:pt x="120" y="104"/>
                </a:lnTo>
                <a:lnTo>
                  <a:pt x="120" y="99"/>
                </a:lnTo>
                <a:lnTo>
                  <a:pt x="118" y="95"/>
                </a:lnTo>
                <a:lnTo>
                  <a:pt x="113" y="114"/>
                </a:lnTo>
                <a:lnTo>
                  <a:pt x="106" y="114"/>
                </a:lnTo>
                <a:lnTo>
                  <a:pt x="99" y="102"/>
                </a:lnTo>
                <a:lnTo>
                  <a:pt x="90" y="102"/>
                </a:lnTo>
                <a:lnTo>
                  <a:pt x="90" y="95"/>
                </a:lnTo>
                <a:close/>
                <a:moveTo>
                  <a:pt x="87" y="189"/>
                </a:moveTo>
                <a:lnTo>
                  <a:pt x="0" y="189"/>
                </a:lnTo>
                <a:lnTo>
                  <a:pt x="0" y="0"/>
                </a:lnTo>
                <a:lnTo>
                  <a:pt x="87" y="0"/>
                </a:lnTo>
                <a:lnTo>
                  <a:pt x="87" y="26"/>
                </a:lnTo>
                <a:lnTo>
                  <a:pt x="61" y="26"/>
                </a:lnTo>
                <a:lnTo>
                  <a:pt x="45" y="26"/>
                </a:lnTo>
                <a:lnTo>
                  <a:pt x="12" y="26"/>
                </a:lnTo>
                <a:lnTo>
                  <a:pt x="7" y="26"/>
                </a:lnTo>
                <a:lnTo>
                  <a:pt x="7" y="31"/>
                </a:lnTo>
                <a:lnTo>
                  <a:pt x="7" y="54"/>
                </a:lnTo>
                <a:lnTo>
                  <a:pt x="7" y="57"/>
                </a:lnTo>
                <a:lnTo>
                  <a:pt x="12" y="57"/>
                </a:lnTo>
                <a:lnTo>
                  <a:pt x="45" y="57"/>
                </a:lnTo>
                <a:lnTo>
                  <a:pt x="45" y="64"/>
                </a:lnTo>
                <a:lnTo>
                  <a:pt x="12" y="64"/>
                </a:lnTo>
                <a:lnTo>
                  <a:pt x="7" y="64"/>
                </a:lnTo>
                <a:lnTo>
                  <a:pt x="7" y="69"/>
                </a:lnTo>
                <a:lnTo>
                  <a:pt x="7" y="92"/>
                </a:lnTo>
                <a:lnTo>
                  <a:pt x="7" y="95"/>
                </a:lnTo>
                <a:lnTo>
                  <a:pt x="12" y="95"/>
                </a:lnTo>
                <a:lnTo>
                  <a:pt x="45" y="95"/>
                </a:lnTo>
                <a:lnTo>
                  <a:pt x="45" y="170"/>
                </a:lnTo>
                <a:lnTo>
                  <a:pt x="87" y="170"/>
                </a:lnTo>
                <a:lnTo>
                  <a:pt x="87" y="189"/>
                </a:lnTo>
                <a:close/>
                <a:moveTo>
                  <a:pt x="23" y="106"/>
                </a:moveTo>
                <a:lnTo>
                  <a:pt x="9" y="106"/>
                </a:lnTo>
                <a:lnTo>
                  <a:pt x="9" y="116"/>
                </a:lnTo>
                <a:lnTo>
                  <a:pt x="23" y="116"/>
                </a:lnTo>
                <a:lnTo>
                  <a:pt x="23" y="106"/>
                </a:lnTo>
                <a:close/>
                <a:moveTo>
                  <a:pt x="23" y="123"/>
                </a:moveTo>
                <a:lnTo>
                  <a:pt x="9" y="123"/>
                </a:lnTo>
                <a:lnTo>
                  <a:pt x="9" y="130"/>
                </a:lnTo>
                <a:lnTo>
                  <a:pt x="23" y="130"/>
                </a:lnTo>
                <a:lnTo>
                  <a:pt x="23" y="123"/>
                </a:lnTo>
                <a:close/>
                <a:moveTo>
                  <a:pt x="45" y="33"/>
                </a:moveTo>
                <a:lnTo>
                  <a:pt x="16" y="33"/>
                </a:lnTo>
                <a:lnTo>
                  <a:pt x="16" y="50"/>
                </a:lnTo>
                <a:lnTo>
                  <a:pt x="45" y="50"/>
                </a:lnTo>
                <a:lnTo>
                  <a:pt x="45" y="33"/>
                </a:lnTo>
                <a:close/>
                <a:moveTo>
                  <a:pt x="45" y="73"/>
                </a:moveTo>
                <a:lnTo>
                  <a:pt x="16" y="73"/>
                </a:lnTo>
                <a:lnTo>
                  <a:pt x="16" y="88"/>
                </a:lnTo>
                <a:lnTo>
                  <a:pt x="45" y="88"/>
                </a:lnTo>
                <a:lnTo>
                  <a:pt x="45" y="73"/>
                </a:lnTo>
                <a:close/>
                <a:moveTo>
                  <a:pt x="205" y="180"/>
                </a:moveTo>
                <a:lnTo>
                  <a:pt x="191" y="180"/>
                </a:lnTo>
                <a:lnTo>
                  <a:pt x="191" y="163"/>
                </a:lnTo>
                <a:lnTo>
                  <a:pt x="127" y="163"/>
                </a:lnTo>
                <a:lnTo>
                  <a:pt x="127" y="180"/>
                </a:lnTo>
                <a:lnTo>
                  <a:pt x="113" y="180"/>
                </a:lnTo>
                <a:lnTo>
                  <a:pt x="113" y="189"/>
                </a:lnTo>
                <a:lnTo>
                  <a:pt x="205" y="189"/>
                </a:lnTo>
                <a:lnTo>
                  <a:pt x="205" y="180"/>
                </a:lnTo>
                <a:close/>
                <a:moveTo>
                  <a:pt x="80" y="59"/>
                </a:moveTo>
                <a:lnTo>
                  <a:pt x="234" y="59"/>
                </a:lnTo>
                <a:lnTo>
                  <a:pt x="234" y="137"/>
                </a:lnTo>
                <a:lnTo>
                  <a:pt x="80" y="137"/>
                </a:lnTo>
                <a:lnTo>
                  <a:pt x="80" y="59"/>
                </a:lnTo>
                <a:close/>
              </a:path>
            </a:pathLst>
          </a:custGeom>
          <a:solidFill>
            <a:srgbClr val="33CCFF"/>
          </a:solidFill>
          <a:ln>
            <a:noFill/>
          </a:ln>
        </p:spPr>
        <p:txBody>
          <a:bodyPr lIns="115181" tIns="57590" rIns="115181" bIns="57590"/>
          <a:lstStyle/>
          <a:p>
            <a:endParaRPr lang="zh-CN" altLang="zh-CN">
              <a:solidFill>
                <a:srgbClr val="000000"/>
              </a:solidFill>
              <a:sym typeface="Calibri" panose="020F0502020204030204" charset="0"/>
            </a:endParaRPr>
          </a:p>
        </p:txBody>
      </p:sp>
      <p:sp>
        <p:nvSpPr>
          <p:cNvPr id="26" name="矩形 47"/>
          <p:cNvSpPr>
            <a:spLocks noChangeArrowheads="1"/>
          </p:cNvSpPr>
          <p:nvPr/>
        </p:nvSpPr>
        <p:spPr bwMode="auto">
          <a:xfrm>
            <a:off x="7404759" y="5400597"/>
            <a:ext cx="3841885" cy="931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3" tIns="45711" rIns="91423" bIns="457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30000"/>
              </a:lnSpc>
              <a:spcBef>
                <a:spcPct val="0"/>
              </a:spcBef>
              <a:buNone/>
            </a:pPr>
            <a:r>
              <a:rPr lang="zh-CN" altLang="en-US" sz="1400" dirty="0">
                <a:solidFill>
                  <a:srgbClr val="C1EFFF"/>
                </a:solidFill>
                <a:sym typeface="微软雅黑" panose="020B0503020204020204" pitchFamily="34" charset="-122"/>
              </a:rPr>
              <a:t>在此录入上述图表的综合描述说明，在此录入上述图表的综合描述说明，在此录入上述图表的综合描述说明。</a:t>
            </a:r>
          </a:p>
        </p:txBody>
      </p:sp>
      <p:grpSp>
        <p:nvGrpSpPr>
          <p:cNvPr id="27" name="组合 26"/>
          <p:cNvGrpSpPr/>
          <p:nvPr/>
        </p:nvGrpSpPr>
        <p:grpSpPr>
          <a:xfrm>
            <a:off x="1095781" y="2729553"/>
            <a:ext cx="2409847" cy="2441012"/>
            <a:chOff x="873884" y="2149025"/>
            <a:chExt cx="1921852" cy="1921852"/>
          </a:xfrm>
        </p:grpSpPr>
        <p:sp>
          <p:nvSpPr>
            <p:cNvPr id="28" name="椭圆 74"/>
            <p:cNvSpPr>
              <a:spLocks noChangeArrowheads="1"/>
            </p:cNvSpPr>
            <p:nvPr/>
          </p:nvSpPr>
          <p:spPr bwMode="auto">
            <a:xfrm>
              <a:off x="873884" y="2149025"/>
              <a:ext cx="1921852" cy="1921852"/>
            </a:xfrm>
            <a:prstGeom prst="ellipse">
              <a:avLst/>
            </a:pr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bg1"/>
                </a:solidFill>
                <a:latin typeface="微软雅黑" panose="020B0503020204020204" pitchFamily="34" charset="-122"/>
                <a:ea typeface="微软雅黑" panose="020B0503020204020204" pitchFamily="34" charset="-122"/>
              </a:endParaRPr>
            </a:p>
          </p:txBody>
        </p:sp>
        <p:sp>
          <p:nvSpPr>
            <p:cNvPr id="33" name="椭圆 75"/>
            <p:cNvSpPr>
              <a:spLocks noChangeArrowheads="1"/>
            </p:cNvSpPr>
            <p:nvPr/>
          </p:nvSpPr>
          <p:spPr bwMode="auto">
            <a:xfrm>
              <a:off x="1042826" y="2317967"/>
              <a:ext cx="1583968" cy="1583968"/>
            </a:xfrm>
            <a:prstGeom prst="ellipse">
              <a:avLst/>
            </a:pr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bg1"/>
                </a:solidFill>
                <a:latin typeface="微软雅黑" panose="020B0503020204020204" pitchFamily="34" charset="-122"/>
                <a:ea typeface="微软雅黑" panose="020B0503020204020204" pitchFamily="34" charset="-122"/>
              </a:endParaRPr>
            </a:p>
          </p:txBody>
        </p:sp>
        <p:sp>
          <p:nvSpPr>
            <p:cNvPr id="34" name="Freeform 96"/>
            <p:cNvSpPr>
              <a:spLocks noEditPoints="1" noChangeArrowheads="1"/>
            </p:cNvSpPr>
            <p:nvPr/>
          </p:nvSpPr>
          <p:spPr bwMode="auto">
            <a:xfrm>
              <a:off x="1253735" y="2726871"/>
              <a:ext cx="1140629" cy="708768"/>
            </a:xfrm>
            <a:custGeom>
              <a:avLst/>
              <a:gdLst>
                <a:gd name="T0" fmla="*/ 277632 w 100"/>
                <a:gd name="T1" fmla="*/ 694642 h 70"/>
                <a:gd name="T2" fmla="*/ 315491 w 100"/>
                <a:gd name="T3" fmla="*/ 403340 h 70"/>
                <a:gd name="T4" fmla="*/ 454307 w 100"/>
                <a:gd name="T5" fmla="*/ 347321 h 70"/>
                <a:gd name="T6" fmla="*/ 605743 w 100"/>
                <a:gd name="T7" fmla="*/ 201670 h 70"/>
                <a:gd name="T8" fmla="*/ 1072669 w 100"/>
                <a:gd name="T9" fmla="*/ 224078 h 70"/>
                <a:gd name="T10" fmla="*/ 1186246 w 100"/>
                <a:gd name="T11" fmla="*/ 470564 h 70"/>
                <a:gd name="T12" fmla="*/ 1186246 w 100"/>
                <a:gd name="T13" fmla="*/ 492972 h 70"/>
                <a:gd name="T14" fmla="*/ 1261964 w 100"/>
                <a:gd name="T15" fmla="*/ 638622 h 70"/>
                <a:gd name="T16" fmla="*/ 1173627 w 100"/>
                <a:gd name="T17" fmla="*/ 784273 h 70"/>
                <a:gd name="T18" fmla="*/ 403829 w 100"/>
                <a:gd name="T19" fmla="*/ 784273 h 70"/>
                <a:gd name="T20" fmla="*/ 138816 w 100"/>
                <a:gd name="T21" fmla="*/ 134447 h 70"/>
                <a:gd name="T22" fmla="*/ 0 w 100"/>
                <a:gd name="T23" fmla="*/ 280097 h 70"/>
                <a:gd name="T24" fmla="*/ 88337 w 100"/>
                <a:gd name="T25" fmla="*/ 414544 h 70"/>
                <a:gd name="T26" fmla="*/ 239773 w 100"/>
                <a:gd name="T27" fmla="*/ 414544 h 70"/>
                <a:gd name="T28" fmla="*/ 302871 w 100"/>
                <a:gd name="T29" fmla="*/ 347321 h 70"/>
                <a:gd name="T30" fmla="*/ 88337 w 100"/>
                <a:gd name="T31" fmla="*/ 324913 h 70"/>
                <a:gd name="T32" fmla="*/ 113577 w 100"/>
                <a:gd name="T33" fmla="*/ 224078 h 70"/>
                <a:gd name="T34" fmla="*/ 227154 w 100"/>
                <a:gd name="T35" fmla="*/ 201670 h 70"/>
                <a:gd name="T36" fmla="*/ 290252 w 100"/>
                <a:gd name="T37" fmla="*/ 257690 h 70"/>
                <a:gd name="T38" fmla="*/ 315491 w 100"/>
                <a:gd name="T39" fmla="*/ 179262 h 70"/>
                <a:gd name="T40" fmla="*/ 227154 w 100"/>
                <a:gd name="T41" fmla="*/ 134447 h 70"/>
                <a:gd name="T42" fmla="*/ 365970 w 100"/>
                <a:gd name="T43" fmla="*/ 67223 h 70"/>
                <a:gd name="T44" fmla="*/ 517405 w 100"/>
                <a:gd name="T45" fmla="*/ 190466 h 70"/>
                <a:gd name="T46" fmla="*/ 530025 w 100"/>
                <a:gd name="T47" fmla="*/ 67223 h 70"/>
                <a:gd name="T48" fmla="*/ 227154 w 100"/>
                <a:gd name="T49" fmla="*/ 44816 h 70"/>
                <a:gd name="T50" fmla="*/ 138816 w 100"/>
                <a:gd name="T51" fmla="*/ 134447 h 70"/>
                <a:gd name="T52" fmla="*/ 555264 w 100"/>
                <a:gd name="T53" fmla="*/ 336117 h 70"/>
                <a:gd name="T54" fmla="*/ 731939 w 100"/>
                <a:gd name="T55" fmla="*/ 414544 h 70"/>
                <a:gd name="T56" fmla="*/ 782418 w 100"/>
                <a:gd name="T57" fmla="*/ 627418 h 70"/>
                <a:gd name="T58" fmla="*/ 706700 w 100"/>
                <a:gd name="T59" fmla="*/ 616214 h 70"/>
                <a:gd name="T60" fmla="*/ 681461 w 100"/>
                <a:gd name="T61" fmla="*/ 459360 h 70"/>
                <a:gd name="T62" fmla="*/ 466927 w 100"/>
                <a:gd name="T63" fmla="*/ 414544 h 70"/>
                <a:gd name="T64" fmla="*/ 315491 w 100"/>
                <a:gd name="T65" fmla="*/ 571399 h 70"/>
                <a:gd name="T66" fmla="*/ 403829 w 100"/>
                <a:gd name="T67" fmla="*/ 717050 h 70"/>
                <a:gd name="T68" fmla="*/ 1186246 w 100"/>
                <a:gd name="T69" fmla="*/ 638622 h 70"/>
                <a:gd name="T70" fmla="*/ 1123148 w 100"/>
                <a:gd name="T71" fmla="*/ 537787 h 70"/>
                <a:gd name="T72" fmla="*/ 971712 w 100"/>
                <a:gd name="T73" fmla="*/ 526583 h 70"/>
                <a:gd name="T74" fmla="*/ 1060050 w 100"/>
                <a:gd name="T75" fmla="*/ 436952 h 70"/>
                <a:gd name="T76" fmla="*/ 1022191 w 100"/>
                <a:gd name="T77" fmla="*/ 268894 h 70"/>
                <a:gd name="T78" fmla="*/ 643602 w 100"/>
                <a:gd name="T79" fmla="*/ 246486 h 7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0"/>
                <a:gd name="T121" fmla="*/ 0 h 70"/>
                <a:gd name="T122" fmla="*/ 100 w 100"/>
                <a:gd name="T123" fmla="*/ 70 h 7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0" h="70">
                  <a:moveTo>
                    <a:pt x="30" y="69"/>
                  </a:moveTo>
                  <a:cubicBezTo>
                    <a:pt x="27" y="67"/>
                    <a:pt x="24" y="65"/>
                    <a:pt x="22" y="62"/>
                  </a:cubicBezTo>
                  <a:cubicBezTo>
                    <a:pt x="20" y="58"/>
                    <a:pt x="19" y="55"/>
                    <a:pt x="19" y="51"/>
                  </a:cubicBezTo>
                  <a:cubicBezTo>
                    <a:pt x="19" y="45"/>
                    <a:pt x="22" y="40"/>
                    <a:pt x="25" y="36"/>
                  </a:cubicBezTo>
                  <a:cubicBezTo>
                    <a:pt x="28" y="34"/>
                    <a:pt x="31" y="32"/>
                    <a:pt x="35" y="31"/>
                  </a:cubicBezTo>
                  <a:cubicBezTo>
                    <a:pt x="35" y="31"/>
                    <a:pt x="36" y="31"/>
                    <a:pt x="36" y="31"/>
                  </a:cubicBezTo>
                  <a:cubicBezTo>
                    <a:pt x="36" y="31"/>
                    <a:pt x="37" y="30"/>
                    <a:pt x="38" y="30"/>
                  </a:cubicBezTo>
                  <a:cubicBezTo>
                    <a:pt x="40" y="25"/>
                    <a:pt x="43" y="21"/>
                    <a:pt x="48" y="18"/>
                  </a:cubicBezTo>
                  <a:cubicBezTo>
                    <a:pt x="52" y="14"/>
                    <a:pt x="58" y="12"/>
                    <a:pt x="65" y="12"/>
                  </a:cubicBezTo>
                  <a:cubicBezTo>
                    <a:pt x="73" y="12"/>
                    <a:pt x="80" y="15"/>
                    <a:pt x="85" y="20"/>
                  </a:cubicBezTo>
                  <a:cubicBezTo>
                    <a:pt x="91" y="26"/>
                    <a:pt x="94" y="33"/>
                    <a:pt x="94" y="41"/>
                  </a:cubicBezTo>
                  <a:cubicBezTo>
                    <a:pt x="94" y="41"/>
                    <a:pt x="94" y="41"/>
                    <a:pt x="94" y="42"/>
                  </a:cubicBezTo>
                  <a:cubicBezTo>
                    <a:pt x="94" y="42"/>
                    <a:pt x="94" y="43"/>
                    <a:pt x="94" y="43"/>
                  </a:cubicBezTo>
                  <a:cubicBezTo>
                    <a:pt x="94" y="43"/>
                    <a:pt x="94" y="43"/>
                    <a:pt x="94" y="44"/>
                  </a:cubicBezTo>
                  <a:cubicBezTo>
                    <a:pt x="96" y="45"/>
                    <a:pt x="97" y="46"/>
                    <a:pt x="98" y="48"/>
                  </a:cubicBezTo>
                  <a:cubicBezTo>
                    <a:pt x="100" y="51"/>
                    <a:pt x="100" y="54"/>
                    <a:pt x="100" y="57"/>
                  </a:cubicBezTo>
                  <a:cubicBezTo>
                    <a:pt x="100" y="61"/>
                    <a:pt x="99" y="65"/>
                    <a:pt x="95" y="69"/>
                  </a:cubicBezTo>
                  <a:cubicBezTo>
                    <a:pt x="95" y="69"/>
                    <a:pt x="94" y="70"/>
                    <a:pt x="93" y="70"/>
                  </a:cubicBezTo>
                  <a:cubicBezTo>
                    <a:pt x="93" y="70"/>
                    <a:pt x="93" y="70"/>
                    <a:pt x="93" y="70"/>
                  </a:cubicBezTo>
                  <a:cubicBezTo>
                    <a:pt x="32" y="70"/>
                    <a:pt x="32" y="70"/>
                    <a:pt x="32" y="70"/>
                  </a:cubicBezTo>
                  <a:cubicBezTo>
                    <a:pt x="31" y="70"/>
                    <a:pt x="31" y="69"/>
                    <a:pt x="30" y="69"/>
                  </a:cubicBezTo>
                  <a:close/>
                  <a:moveTo>
                    <a:pt x="11" y="12"/>
                  </a:moveTo>
                  <a:cubicBezTo>
                    <a:pt x="8" y="12"/>
                    <a:pt x="6" y="14"/>
                    <a:pt x="4" y="15"/>
                  </a:cubicBezTo>
                  <a:cubicBezTo>
                    <a:pt x="2" y="18"/>
                    <a:pt x="0" y="21"/>
                    <a:pt x="0" y="25"/>
                  </a:cubicBezTo>
                  <a:cubicBezTo>
                    <a:pt x="0" y="28"/>
                    <a:pt x="1" y="30"/>
                    <a:pt x="2" y="32"/>
                  </a:cubicBezTo>
                  <a:cubicBezTo>
                    <a:pt x="3" y="34"/>
                    <a:pt x="5" y="36"/>
                    <a:pt x="7" y="37"/>
                  </a:cubicBezTo>
                  <a:cubicBezTo>
                    <a:pt x="8" y="37"/>
                    <a:pt x="8" y="37"/>
                    <a:pt x="9" y="37"/>
                  </a:cubicBezTo>
                  <a:cubicBezTo>
                    <a:pt x="19" y="37"/>
                    <a:pt x="19" y="37"/>
                    <a:pt x="19" y="37"/>
                  </a:cubicBezTo>
                  <a:cubicBezTo>
                    <a:pt x="20" y="36"/>
                    <a:pt x="21" y="35"/>
                    <a:pt x="22" y="33"/>
                  </a:cubicBezTo>
                  <a:cubicBezTo>
                    <a:pt x="23" y="33"/>
                    <a:pt x="24" y="32"/>
                    <a:pt x="24" y="31"/>
                  </a:cubicBezTo>
                  <a:cubicBezTo>
                    <a:pt x="10" y="31"/>
                    <a:pt x="10" y="31"/>
                    <a:pt x="10" y="31"/>
                  </a:cubicBezTo>
                  <a:cubicBezTo>
                    <a:pt x="9" y="31"/>
                    <a:pt x="8" y="30"/>
                    <a:pt x="7" y="29"/>
                  </a:cubicBezTo>
                  <a:cubicBezTo>
                    <a:pt x="7" y="28"/>
                    <a:pt x="6" y="26"/>
                    <a:pt x="6" y="25"/>
                  </a:cubicBezTo>
                  <a:cubicBezTo>
                    <a:pt x="6" y="23"/>
                    <a:pt x="7" y="21"/>
                    <a:pt x="9" y="20"/>
                  </a:cubicBezTo>
                  <a:cubicBezTo>
                    <a:pt x="10" y="19"/>
                    <a:pt x="11" y="18"/>
                    <a:pt x="12" y="18"/>
                  </a:cubicBezTo>
                  <a:cubicBezTo>
                    <a:pt x="14" y="17"/>
                    <a:pt x="16" y="17"/>
                    <a:pt x="18" y="18"/>
                  </a:cubicBezTo>
                  <a:cubicBezTo>
                    <a:pt x="19" y="18"/>
                    <a:pt x="20" y="19"/>
                    <a:pt x="21" y="20"/>
                  </a:cubicBezTo>
                  <a:cubicBezTo>
                    <a:pt x="22" y="21"/>
                    <a:pt x="22" y="22"/>
                    <a:pt x="23" y="23"/>
                  </a:cubicBezTo>
                  <a:cubicBezTo>
                    <a:pt x="23" y="26"/>
                    <a:pt x="28" y="25"/>
                    <a:pt x="28" y="22"/>
                  </a:cubicBezTo>
                  <a:cubicBezTo>
                    <a:pt x="28" y="20"/>
                    <a:pt x="27" y="17"/>
                    <a:pt x="25" y="16"/>
                  </a:cubicBezTo>
                  <a:cubicBezTo>
                    <a:pt x="24" y="14"/>
                    <a:pt x="22" y="13"/>
                    <a:pt x="19" y="12"/>
                  </a:cubicBezTo>
                  <a:cubicBezTo>
                    <a:pt x="19" y="12"/>
                    <a:pt x="19" y="12"/>
                    <a:pt x="18" y="12"/>
                  </a:cubicBezTo>
                  <a:cubicBezTo>
                    <a:pt x="19" y="11"/>
                    <a:pt x="20" y="10"/>
                    <a:pt x="21" y="9"/>
                  </a:cubicBezTo>
                  <a:cubicBezTo>
                    <a:pt x="23" y="7"/>
                    <a:pt x="26" y="6"/>
                    <a:pt x="29" y="6"/>
                  </a:cubicBezTo>
                  <a:cubicBezTo>
                    <a:pt x="32" y="6"/>
                    <a:pt x="35" y="8"/>
                    <a:pt x="38" y="10"/>
                  </a:cubicBezTo>
                  <a:cubicBezTo>
                    <a:pt x="39" y="12"/>
                    <a:pt x="41" y="14"/>
                    <a:pt x="41" y="17"/>
                  </a:cubicBezTo>
                  <a:cubicBezTo>
                    <a:pt x="42" y="16"/>
                    <a:pt x="44" y="14"/>
                    <a:pt x="46" y="13"/>
                  </a:cubicBezTo>
                  <a:cubicBezTo>
                    <a:pt x="45" y="10"/>
                    <a:pt x="44" y="8"/>
                    <a:pt x="42" y="6"/>
                  </a:cubicBezTo>
                  <a:cubicBezTo>
                    <a:pt x="38" y="3"/>
                    <a:pt x="34" y="0"/>
                    <a:pt x="29" y="0"/>
                  </a:cubicBezTo>
                  <a:cubicBezTo>
                    <a:pt x="25" y="0"/>
                    <a:pt x="21" y="2"/>
                    <a:pt x="18" y="4"/>
                  </a:cubicBezTo>
                  <a:cubicBezTo>
                    <a:pt x="15" y="6"/>
                    <a:pt x="13" y="9"/>
                    <a:pt x="12" y="12"/>
                  </a:cubicBezTo>
                  <a:cubicBezTo>
                    <a:pt x="12" y="12"/>
                    <a:pt x="11" y="12"/>
                    <a:pt x="11" y="12"/>
                  </a:cubicBezTo>
                  <a:cubicBezTo>
                    <a:pt x="11" y="12"/>
                    <a:pt x="11" y="12"/>
                    <a:pt x="11" y="12"/>
                  </a:cubicBezTo>
                  <a:close/>
                  <a:moveTo>
                    <a:pt x="44" y="30"/>
                  </a:moveTo>
                  <a:cubicBezTo>
                    <a:pt x="46" y="31"/>
                    <a:pt x="47" y="31"/>
                    <a:pt x="48" y="31"/>
                  </a:cubicBezTo>
                  <a:cubicBezTo>
                    <a:pt x="52" y="32"/>
                    <a:pt x="56" y="34"/>
                    <a:pt x="58" y="37"/>
                  </a:cubicBezTo>
                  <a:cubicBezTo>
                    <a:pt x="60" y="39"/>
                    <a:pt x="62" y="43"/>
                    <a:pt x="62" y="46"/>
                  </a:cubicBezTo>
                  <a:cubicBezTo>
                    <a:pt x="63" y="49"/>
                    <a:pt x="63" y="53"/>
                    <a:pt x="62" y="56"/>
                  </a:cubicBezTo>
                  <a:cubicBezTo>
                    <a:pt x="61" y="58"/>
                    <a:pt x="60" y="59"/>
                    <a:pt x="58" y="58"/>
                  </a:cubicBezTo>
                  <a:cubicBezTo>
                    <a:pt x="56" y="58"/>
                    <a:pt x="56" y="56"/>
                    <a:pt x="56" y="55"/>
                  </a:cubicBezTo>
                  <a:cubicBezTo>
                    <a:pt x="57" y="52"/>
                    <a:pt x="57" y="49"/>
                    <a:pt x="56" y="47"/>
                  </a:cubicBezTo>
                  <a:cubicBezTo>
                    <a:pt x="56" y="45"/>
                    <a:pt x="55" y="42"/>
                    <a:pt x="54" y="41"/>
                  </a:cubicBezTo>
                  <a:cubicBezTo>
                    <a:pt x="52" y="39"/>
                    <a:pt x="50" y="38"/>
                    <a:pt x="47" y="37"/>
                  </a:cubicBezTo>
                  <a:cubicBezTo>
                    <a:pt x="44" y="36"/>
                    <a:pt x="41" y="36"/>
                    <a:pt x="37" y="37"/>
                  </a:cubicBezTo>
                  <a:cubicBezTo>
                    <a:pt x="34" y="37"/>
                    <a:pt x="32" y="39"/>
                    <a:pt x="30" y="41"/>
                  </a:cubicBezTo>
                  <a:cubicBezTo>
                    <a:pt x="27" y="43"/>
                    <a:pt x="25" y="47"/>
                    <a:pt x="25" y="51"/>
                  </a:cubicBezTo>
                  <a:cubicBezTo>
                    <a:pt x="25" y="54"/>
                    <a:pt x="26" y="56"/>
                    <a:pt x="27" y="59"/>
                  </a:cubicBezTo>
                  <a:cubicBezTo>
                    <a:pt x="29" y="61"/>
                    <a:pt x="30" y="62"/>
                    <a:pt x="32" y="64"/>
                  </a:cubicBezTo>
                  <a:cubicBezTo>
                    <a:pt x="92" y="64"/>
                    <a:pt x="92" y="64"/>
                    <a:pt x="92" y="64"/>
                  </a:cubicBezTo>
                  <a:cubicBezTo>
                    <a:pt x="93" y="61"/>
                    <a:pt x="94" y="59"/>
                    <a:pt x="94" y="57"/>
                  </a:cubicBezTo>
                  <a:cubicBezTo>
                    <a:pt x="94" y="55"/>
                    <a:pt x="94" y="53"/>
                    <a:pt x="93" y="51"/>
                  </a:cubicBezTo>
                  <a:cubicBezTo>
                    <a:pt x="92" y="50"/>
                    <a:pt x="91" y="49"/>
                    <a:pt x="89" y="48"/>
                  </a:cubicBezTo>
                  <a:cubicBezTo>
                    <a:pt x="87" y="47"/>
                    <a:pt x="84" y="47"/>
                    <a:pt x="80" y="48"/>
                  </a:cubicBezTo>
                  <a:cubicBezTo>
                    <a:pt x="79" y="48"/>
                    <a:pt x="78" y="48"/>
                    <a:pt x="77" y="47"/>
                  </a:cubicBezTo>
                  <a:cubicBezTo>
                    <a:pt x="76" y="46"/>
                    <a:pt x="76" y="44"/>
                    <a:pt x="77" y="43"/>
                  </a:cubicBezTo>
                  <a:cubicBezTo>
                    <a:pt x="79" y="41"/>
                    <a:pt x="82" y="40"/>
                    <a:pt x="84" y="39"/>
                  </a:cubicBezTo>
                  <a:cubicBezTo>
                    <a:pt x="85" y="39"/>
                    <a:pt x="87" y="39"/>
                    <a:pt x="88" y="39"/>
                  </a:cubicBezTo>
                  <a:cubicBezTo>
                    <a:pt x="87" y="33"/>
                    <a:pt x="85" y="28"/>
                    <a:pt x="81" y="24"/>
                  </a:cubicBezTo>
                  <a:cubicBezTo>
                    <a:pt x="77" y="20"/>
                    <a:pt x="71" y="18"/>
                    <a:pt x="65" y="18"/>
                  </a:cubicBezTo>
                  <a:cubicBezTo>
                    <a:pt x="60" y="18"/>
                    <a:pt x="55" y="19"/>
                    <a:pt x="51" y="22"/>
                  </a:cubicBezTo>
                  <a:cubicBezTo>
                    <a:pt x="48" y="24"/>
                    <a:pt x="46" y="27"/>
                    <a:pt x="44" y="30"/>
                  </a:cubicBezTo>
                  <a:close/>
                </a:path>
              </a:pathLst>
            </a:custGeom>
            <a:solidFill>
              <a:srgbClr val="33CCFF"/>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sz="2000">
                <a:solidFill>
                  <a:schemeClr val="bg1"/>
                </a:solidFill>
                <a:latin typeface="微软雅黑" panose="020B0503020204020204" pitchFamily="34" charset="-122"/>
                <a:ea typeface="微软雅黑" panose="020B0503020204020204" pitchFamily="34" charset="-122"/>
                <a:sym typeface="Calibri" panose="020F0502020204030204" charset="0"/>
              </a:endParaRPr>
            </a:p>
          </p:txBody>
        </p:sp>
      </p:grpSp>
    </p:spTree>
  </p:cSld>
  <p:clrMapOvr>
    <a:masterClrMapping/>
  </p:clrMapOvr>
  <mc:AlternateContent xmlns:mc="http://schemas.openxmlformats.org/markup-compatibility/2006" xmlns:p14="http://schemas.microsoft.com/office/powerpoint/2010/main">
    <mc:Choice Requires="p14">
      <p:transition spd="med" p14:dur="700" advTm="5504">
        <p:fade/>
      </p:transition>
    </mc:Choice>
    <mc:Fallback xmlns="">
      <p:transition spd="med" advTm="550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00" fill="hold"/>
                                        <p:tgtEl>
                                          <p:spTgt spid="29"/>
                                        </p:tgtEl>
                                        <p:attrNameLst>
                                          <p:attrName>ppt_w</p:attrName>
                                        </p:attrNameLst>
                                      </p:cBhvr>
                                      <p:tavLst>
                                        <p:tav tm="0">
                                          <p:val>
                                            <p:fltVal val="0"/>
                                          </p:val>
                                        </p:tav>
                                        <p:tav tm="100000">
                                          <p:val>
                                            <p:strVal val="#ppt_w"/>
                                          </p:val>
                                        </p:tav>
                                      </p:tavLst>
                                    </p:anim>
                                    <p:anim calcmode="lin" valueType="num">
                                      <p:cBhvr>
                                        <p:cTn id="8" dur="300" fill="hold"/>
                                        <p:tgtEl>
                                          <p:spTgt spid="29"/>
                                        </p:tgtEl>
                                        <p:attrNameLst>
                                          <p:attrName>ppt_h</p:attrName>
                                        </p:attrNameLst>
                                      </p:cBhvr>
                                      <p:tavLst>
                                        <p:tav tm="0">
                                          <p:val>
                                            <p:fltVal val="0"/>
                                          </p:val>
                                        </p:tav>
                                        <p:tav tm="100000">
                                          <p:val>
                                            <p:strVal val="#ppt_h"/>
                                          </p:val>
                                        </p:tav>
                                      </p:tavLst>
                                    </p:anim>
                                    <p:anim calcmode="lin" valueType="num">
                                      <p:cBhvr>
                                        <p:cTn id="9" dur="300" fill="hold"/>
                                        <p:tgtEl>
                                          <p:spTgt spid="29"/>
                                        </p:tgtEl>
                                        <p:attrNameLst>
                                          <p:attrName>style.rotation</p:attrName>
                                        </p:attrNameLst>
                                      </p:cBhvr>
                                      <p:tavLst>
                                        <p:tav tm="0">
                                          <p:val>
                                            <p:fltVal val="90"/>
                                          </p:val>
                                        </p:tav>
                                        <p:tav tm="100000">
                                          <p:val>
                                            <p:fltVal val="0"/>
                                          </p:val>
                                        </p:tav>
                                      </p:tavLst>
                                    </p:anim>
                                    <p:animEffect transition="in" filter="fade">
                                      <p:cBhvr>
                                        <p:cTn id="10" dur="3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300" fill="hold"/>
                                        <p:tgtEl>
                                          <p:spTgt spid="30"/>
                                        </p:tgtEl>
                                        <p:attrNameLst>
                                          <p:attrName>ppt_w</p:attrName>
                                        </p:attrNameLst>
                                      </p:cBhvr>
                                      <p:tavLst>
                                        <p:tav tm="0">
                                          <p:val>
                                            <p:fltVal val="0"/>
                                          </p:val>
                                        </p:tav>
                                        <p:tav tm="100000">
                                          <p:val>
                                            <p:strVal val="#ppt_w"/>
                                          </p:val>
                                        </p:tav>
                                      </p:tavLst>
                                    </p:anim>
                                    <p:anim calcmode="lin" valueType="num">
                                      <p:cBhvr>
                                        <p:cTn id="14" dur="300" fill="hold"/>
                                        <p:tgtEl>
                                          <p:spTgt spid="30"/>
                                        </p:tgtEl>
                                        <p:attrNameLst>
                                          <p:attrName>ppt_h</p:attrName>
                                        </p:attrNameLst>
                                      </p:cBhvr>
                                      <p:tavLst>
                                        <p:tav tm="0">
                                          <p:val>
                                            <p:fltVal val="0"/>
                                          </p:val>
                                        </p:tav>
                                        <p:tav tm="100000">
                                          <p:val>
                                            <p:strVal val="#ppt_h"/>
                                          </p:val>
                                        </p:tav>
                                      </p:tavLst>
                                    </p:anim>
                                    <p:anim calcmode="lin" valueType="num">
                                      <p:cBhvr>
                                        <p:cTn id="15" dur="300" fill="hold"/>
                                        <p:tgtEl>
                                          <p:spTgt spid="30"/>
                                        </p:tgtEl>
                                        <p:attrNameLst>
                                          <p:attrName>style.rotation</p:attrName>
                                        </p:attrNameLst>
                                      </p:cBhvr>
                                      <p:tavLst>
                                        <p:tav tm="0">
                                          <p:val>
                                            <p:fltVal val="90"/>
                                          </p:val>
                                        </p:tav>
                                        <p:tav tm="100000">
                                          <p:val>
                                            <p:fltVal val="0"/>
                                          </p:val>
                                        </p:tav>
                                      </p:tavLst>
                                    </p:anim>
                                    <p:animEffect transition="in" filter="fade">
                                      <p:cBhvr>
                                        <p:cTn id="16" dur="3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300"/>
                                        <p:tgtEl>
                                          <p:spTgt spid="31"/>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 calcmode="lin" valueType="num">
                                      <p:cBhvr>
                                        <p:cTn id="22" dur="3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3" dur="300" fill="hold"/>
                                        <p:tgtEl>
                                          <p:spTgt spid="32"/>
                                        </p:tgtEl>
                                        <p:attrNameLst>
                                          <p:attrName>ppt_y</p:attrName>
                                        </p:attrNameLst>
                                      </p:cBhvr>
                                      <p:tavLst>
                                        <p:tav tm="0">
                                          <p:val>
                                            <p:strVal val="#ppt_y"/>
                                          </p:val>
                                        </p:tav>
                                        <p:tav tm="100000">
                                          <p:val>
                                            <p:strVal val="#ppt_y"/>
                                          </p:val>
                                        </p:tav>
                                      </p:tavLst>
                                    </p:anim>
                                    <p:anim calcmode="lin" valueType="num">
                                      <p:cBhvr>
                                        <p:cTn id="24" dur="3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5" dur="3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300" tmFilter="0,0; .5, 1; 1, 1"/>
                                        <p:tgtEl>
                                          <p:spTgt spid="32"/>
                                        </p:tgtEl>
                                      </p:cBhvr>
                                    </p:animEffect>
                                  </p:childTnLst>
                                </p:cTn>
                              </p:par>
                            </p:childTnLst>
                          </p:cTn>
                        </p:par>
                        <p:par>
                          <p:cTn id="27" fill="hold">
                            <p:stCondLst>
                              <p:cond delay="0"/>
                            </p:stCondLst>
                            <p:childTnLst>
                              <p:par>
                                <p:cTn id="28" presetID="53" presetClass="entr" presetSubtype="16"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p:cTn id="30" dur="1000" fill="hold"/>
                                        <p:tgtEl>
                                          <p:spTgt spid="27"/>
                                        </p:tgtEl>
                                        <p:attrNameLst>
                                          <p:attrName>ppt_w</p:attrName>
                                        </p:attrNameLst>
                                      </p:cBhvr>
                                      <p:tavLst>
                                        <p:tav tm="0">
                                          <p:val>
                                            <p:fltVal val="0"/>
                                          </p:val>
                                        </p:tav>
                                        <p:tav tm="100000">
                                          <p:val>
                                            <p:strVal val="#ppt_w"/>
                                          </p:val>
                                        </p:tav>
                                      </p:tavLst>
                                    </p:anim>
                                    <p:anim calcmode="lin" valueType="num">
                                      <p:cBhvr>
                                        <p:cTn id="31" dur="1000" fill="hold"/>
                                        <p:tgtEl>
                                          <p:spTgt spid="27"/>
                                        </p:tgtEl>
                                        <p:attrNameLst>
                                          <p:attrName>ppt_h</p:attrName>
                                        </p:attrNameLst>
                                      </p:cBhvr>
                                      <p:tavLst>
                                        <p:tav tm="0">
                                          <p:val>
                                            <p:fltVal val="0"/>
                                          </p:val>
                                        </p:tav>
                                        <p:tav tm="100000">
                                          <p:val>
                                            <p:strVal val="#ppt_h"/>
                                          </p:val>
                                        </p:tav>
                                      </p:tavLst>
                                    </p:anim>
                                    <p:animEffect transition="in" filter="fade">
                                      <p:cBhvr>
                                        <p:cTn id="32" dur="1000"/>
                                        <p:tgtEl>
                                          <p:spTgt spid="27"/>
                                        </p:tgtEl>
                                      </p:cBhvr>
                                    </p:animEffect>
                                  </p:childTnLst>
                                </p:cTn>
                              </p:par>
                              <p:par>
                                <p:cTn id="33" presetID="8" presetClass="emph" presetSubtype="0" fill="hold" nodeType="withEffect">
                                  <p:stCondLst>
                                    <p:cond delay="0"/>
                                  </p:stCondLst>
                                  <p:childTnLst>
                                    <p:animRot by="-21600000">
                                      <p:cBhvr>
                                        <p:cTn id="34" dur="1000" fill="hold"/>
                                        <p:tgtEl>
                                          <p:spTgt spid="27"/>
                                        </p:tgtEl>
                                        <p:attrNameLst>
                                          <p:attrName>r</p:attrName>
                                        </p:attrNameLst>
                                      </p:cBhvr>
                                    </p:animRot>
                                  </p:childTnLst>
                                </p:cTn>
                              </p:par>
                            </p:childTnLst>
                          </p:cTn>
                        </p:par>
                        <p:par>
                          <p:cTn id="35" fill="hold">
                            <p:stCondLst>
                              <p:cond delay="1000"/>
                            </p:stCondLst>
                            <p:childTnLst>
                              <p:par>
                                <p:cTn id="36" presetID="53" presetClass="entr" presetSubtype="16"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500" fill="hold"/>
                                        <p:tgtEl>
                                          <p:spTgt spid="22"/>
                                        </p:tgtEl>
                                        <p:attrNameLst>
                                          <p:attrName>ppt_w</p:attrName>
                                        </p:attrNameLst>
                                      </p:cBhvr>
                                      <p:tavLst>
                                        <p:tav tm="0">
                                          <p:val>
                                            <p:fltVal val="0"/>
                                          </p:val>
                                        </p:tav>
                                        <p:tav tm="100000">
                                          <p:val>
                                            <p:strVal val="#ppt_w"/>
                                          </p:val>
                                        </p:tav>
                                      </p:tavLst>
                                    </p:anim>
                                    <p:anim calcmode="lin" valueType="num">
                                      <p:cBhvr>
                                        <p:cTn id="39" dur="500" fill="hold"/>
                                        <p:tgtEl>
                                          <p:spTgt spid="22"/>
                                        </p:tgtEl>
                                        <p:attrNameLst>
                                          <p:attrName>ppt_h</p:attrName>
                                        </p:attrNameLst>
                                      </p:cBhvr>
                                      <p:tavLst>
                                        <p:tav tm="0">
                                          <p:val>
                                            <p:fltVal val="0"/>
                                          </p:val>
                                        </p:tav>
                                        <p:tav tm="100000">
                                          <p:val>
                                            <p:strVal val="#ppt_h"/>
                                          </p:val>
                                        </p:tav>
                                      </p:tavLst>
                                    </p:anim>
                                    <p:animEffect transition="in" filter="fade">
                                      <p:cBhvr>
                                        <p:cTn id="40" dur="500"/>
                                        <p:tgtEl>
                                          <p:spTgt spid="22"/>
                                        </p:tgtEl>
                                      </p:cBhvr>
                                    </p:animEffect>
                                  </p:childTnLst>
                                </p:cTn>
                              </p:par>
                            </p:childTnLst>
                          </p:cTn>
                        </p:par>
                        <p:par>
                          <p:cTn id="41" fill="hold">
                            <p:stCondLst>
                              <p:cond delay="1500"/>
                            </p:stCondLst>
                            <p:childTnLst>
                              <p:par>
                                <p:cTn id="42" presetID="22" presetClass="entr" presetSubtype="8"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childTnLst>
                          </p:cTn>
                        </p:par>
                        <p:par>
                          <p:cTn id="45" fill="hold">
                            <p:stCondLst>
                              <p:cond delay="2000"/>
                            </p:stCondLst>
                            <p:childTnLst>
                              <p:par>
                                <p:cTn id="46" presetID="2" presetClass="entr" presetSubtype="2" fill="hold" grpId="0" nodeType="after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300" fill="hold"/>
                                        <p:tgtEl>
                                          <p:spTgt spid="7"/>
                                        </p:tgtEl>
                                        <p:attrNameLst>
                                          <p:attrName>ppt_x</p:attrName>
                                        </p:attrNameLst>
                                      </p:cBhvr>
                                      <p:tavLst>
                                        <p:tav tm="0">
                                          <p:val>
                                            <p:strVal val="1+#ppt_w/2"/>
                                          </p:val>
                                        </p:tav>
                                        <p:tav tm="100000">
                                          <p:val>
                                            <p:strVal val="#ppt_x"/>
                                          </p:val>
                                        </p:tav>
                                      </p:tavLst>
                                    </p:anim>
                                    <p:anim calcmode="lin" valueType="num">
                                      <p:cBhvr additive="base">
                                        <p:cTn id="49" dur="300" fill="hold"/>
                                        <p:tgtEl>
                                          <p:spTgt spid="7"/>
                                        </p:tgtEl>
                                        <p:attrNameLst>
                                          <p:attrName>ppt_y</p:attrName>
                                        </p:attrNameLst>
                                      </p:cBhvr>
                                      <p:tavLst>
                                        <p:tav tm="0">
                                          <p:val>
                                            <p:strVal val="#ppt_y"/>
                                          </p:val>
                                        </p:tav>
                                        <p:tav tm="100000">
                                          <p:val>
                                            <p:strVal val="#ppt_y"/>
                                          </p:val>
                                        </p:tav>
                                      </p:tavLst>
                                    </p:anim>
                                  </p:childTnLst>
                                </p:cTn>
                              </p:par>
                            </p:childTnLst>
                          </p:cTn>
                        </p:par>
                        <p:par>
                          <p:cTn id="50" fill="hold">
                            <p:stCondLst>
                              <p:cond delay="2500"/>
                            </p:stCondLst>
                            <p:childTnLst>
                              <p:par>
                                <p:cTn id="51" presetID="2" presetClass="entr" presetSubtype="2" fill="hold" grpId="0" nodeType="after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300" fill="hold"/>
                                        <p:tgtEl>
                                          <p:spTgt spid="9"/>
                                        </p:tgtEl>
                                        <p:attrNameLst>
                                          <p:attrName>ppt_x</p:attrName>
                                        </p:attrNameLst>
                                      </p:cBhvr>
                                      <p:tavLst>
                                        <p:tav tm="0">
                                          <p:val>
                                            <p:strVal val="1+#ppt_w/2"/>
                                          </p:val>
                                        </p:tav>
                                        <p:tav tm="100000">
                                          <p:val>
                                            <p:strVal val="#ppt_x"/>
                                          </p:val>
                                        </p:tav>
                                      </p:tavLst>
                                    </p:anim>
                                    <p:anim calcmode="lin" valueType="num">
                                      <p:cBhvr additive="base">
                                        <p:cTn id="54" dur="300" fill="hold"/>
                                        <p:tgtEl>
                                          <p:spTgt spid="9"/>
                                        </p:tgtEl>
                                        <p:attrNameLst>
                                          <p:attrName>ppt_y</p:attrName>
                                        </p:attrNameLst>
                                      </p:cBhvr>
                                      <p:tavLst>
                                        <p:tav tm="0">
                                          <p:val>
                                            <p:strVal val="#ppt_y"/>
                                          </p:val>
                                        </p:tav>
                                        <p:tav tm="100000">
                                          <p:val>
                                            <p:strVal val="#ppt_y"/>
                                          </p:val>
                                        </p:tav>
                                      </p:tavLst>
                                    </p:anim>
                                  </p:childTnLst>
                                </p:cTn>
                              </p:par>
                            </p:childTnLst>
                          </p:cTn>
                        </p:par>
                        <p:par>
                          <p:cTn id="55" fill="hold">
                            <p:stCondLst>
                              <p:cond delay="3000"/>
                            </p:stCondLst>
                            <p:childTnLst>
                              <p:par>
                                <p:cTn id="56" presetID="2" presetClass="entr" presetSubtype="2"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 calcmode="lin" valueType="num">
                                      <p:cBhvr additive="base">
                                        <p:cTn id="58" dur="300" fill="hold"/>
                                        <p:tgtEl>
                                          <p:spTgt spid="8"/>
                                        </p:tgtEl>
                                        <p:attrNameLst>
                                          <p:attrName>ppt_x</p:attrName>
                                        </p:attrNameLst>
                                      </p:cBhvr>
                                      <p:tavLst>
                                        <p:tav tm="0">
                                          <p:val>
                                            <p:strVal val="1+#ppt_w/2"/>
                                          </p:val>
                                        </p:tav>
                                        <p:tav tm="100000">
                                          <p:val>
                                            <p:strVal val="#ppt_x"/>
                                          </p:val>
                                        </p:tav>
                                      </p:tavLst>
                                    </p:anim>
                                    <p:anim calcmode="lin" valueType="num">
                                      <p:cBhvr additive="base">
                                        <p:cTn id="59" dur="300" fill="hold"/>
                                        <p:tgtEl>
                                          <p:spTgt spid="8"/>
                                        </p:tgtEl>
                                        <p:attrNameLst>
                                          <p:attrName>ppt_y</p:attrName>
                                        </p:attrNameLst>
                                      </p:cBhvr>
                                      <p:tavLst>
                                        <p:tav tm="0">
                                          <p:val>
                                            <p:strVal val="#ppt_y"/>
                                          </p:val>
                                        </p:tav>
                                        <p:tav tm="100000">
                                          <p:val>
                                            <p:strVal val="#ppt_y"/>
                                          </p:val>
                                        </p:tav>
                                      </p:tavLst>
                                    </p:anim>
                                  </p:childTnLst>
                                </p:cTn>
                              </p:par>
                            </p:childTnLst>
                          </p:cTn>
                        </p:par>
                        <p:par>
                          <p:cTn id="60" fill="hold">
                            <p:stCondLst>
                              <p:cond delay="3500"/>
                            </p:stCondLst>
                            <p:childTnLst>
                              <p:par>
                                <p:cTn id="61" presetID="2" presetClass="entr" presetSubtype="2"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 calcmode="lin" valueType="num">
                                      <p:cBhvr additive="base">
                                        <p:cTn id="63" dur="300" fill="hold"/>
                                        <p:tgtEl>
                                          <p:spTgt spid="25"/>
                                        </p:tgtEl>
                                        <p:attrNameLst>
                                          <p:attrName>ppt_x</p:attrName>
                                        </p:attrNameLst>
                                      </p:cBhvr>
                                      <p:tavLst>
                                        <p:tav tm="0">
                                          <p:val>
                                            <p:strVal val="1+#ppt_w/2"/>
                                          </p:val>
                                        </p:tav>
                                        <p:tav tm="100000">
                                          <p:val>
                                            <p:strVal val="#ppt_x"/>
                                          </p:val>
                                        </p:tav>
                                      </p:tavLst>
                                    </p:anim>
                                    <p:anim calcmode="lin" valueType="num">
                                      <p:cBhvr additive="base">
                                        <p:cTn id="64" dur="300" fill="hold"/>
                                        <p:tgtEl>
                                          <p:spTgt spid="25"/>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2" presetClass="entr" presetSubtype="8" fill="hold" grpId="0" nodeType="after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wipe(left)">
                                      <p:cBhvr>
                                        <p:cTn id="68" dur="300"/>
                                        <p:tgtEl>
                                          <p:spTgt spid="6"/>
                                        </p:tgtEl>
                                      </p:cBhvr>
                                    </p:animEffect>
                                  </p:childTnLst>
                                </p:cTn>
                              </p:par>
                            </p:childTnLst>
                          </p:cTn>
                        </p:par>
                        <p:par>
                          <p:cTn id="69" fill="hold">
                            <p:stCondLst>
                              <p:cond delay="4500"/>
                            </p:stCondLst>
                            <p:childTnLst>
                              <p:par>
                                <p:cTn id="70" presetID="22" presetClass="entr" presetSubtype="8" fill="hold" grpId="0" nodeType="after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300"/>
                                        <p:tgtEl>
                                          <p:spTgt spid="23"/>
                                        </p:tgtEl>
                                      </p:cBhvr>
                                    </p:animEffect>
                                  </p:childTnLst>
                                </p:cTn>
                              </p:par>
                            </p:childTnLst>
                          </p:cTn>
                        </p:par>
                        <p:par>
                          <p:cTn id="73" fill="hold">
                            <p:stCondLst>
                              <p:cond delay="5000"/>
                            </p:stCondLst>
                            <p:childTnLst>
                              <p:par>
                                <p:cTn id="74" presetID="22" presetClass="entr" presetSubtype="8"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wipe(left)">
                                      <p:cBhvr>
                                        <p:cTn id="76" dur="300"/>
                                        <p:tgtEl>
                                          <p:spTgt spid="24"/>
                                        </p:tgtEl>
                                      </p:cBhvr>
                                    </p:animEffect>
                                  </p:childTnLst>
                                </p:cTn>
                              </p:par>
                            </p:childTnLst>
                          </p:cTn>
                        </p:par>
                        <p:par>
                          <p:cTn id="77" fill="hold">
                            <p:stCondLst>
                              <p:cond delay="5500"/>
                            </p:stCondLst>
                            <p:childTnLst>
                              <p:par>
                                <p:cTn id="78" presetID="22" presetClass="entr" presetSubtype="8" fill="hold" grpId="0"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wipe(left)">
                                      <p:cBhvr>
                                        <p:cTn id="80" dur="3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6" grpId="0"/>
      <p:bldP spid="7" grpId="0" animBg="1"/>
      <p:bldP spid="8" grpId="0" animBg="1"/>
      <p:bldP spid="9" grpId="0" animBg="1"/>
      <p:bldP spid="22" grpId="0" animBg="1"/>
      <p:bldP spid="23" grpId="0"/>
      <p:bldP spid="24" grpId="0"/>
      <p:bldP spid="25" grpId="0" animBg="1"/>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6095205" y="1240519"/>
            <a:ext cx="4804594" cy="455413"/>
          </a:xfrm>
          <a:prstGeom prst="roundRect">
            <a:avLst/>
          </a:pr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单击此处添加标题</a:t>
            </a:r>
          </a:p>
        </p:txBody>
      </p:sp>
      <p:sp>
        <p:nvSpPr>
          <p:cNvPr id="33" name="圆角矩形 32"/>
          <p:cNvSpPr/>
          <p:nvPr/>
        </p:nvSpPr>
        <p:spPr>
          <a:xfrm>
            <a:off x="6095205" y="1252264"/>
            <a:ext cx="4804594" cy="455413"/>
          </a:xfrm>
          <a:prstGeom prst="roundRect">
            <a:avLst/>
          </a:prstGeom>
          <a:solidFill>
            <a:srgbClr val="45B1D2">
              <a:alpha val="20000"/>
            </a:srgbClr>
          </a:solidFill>
          <a:ln>
            <a:gradFill flip="none" rotWithShape="1">
              <a:gsLst>
                <a:gs pos="0">
                  <a:srgbClr val="A3F2FD"/>
                </a:gs>
                <a:gs pos="100000">
                  <a:srgbClr val="45B1D2"/>
                </a:gs>
              </a:gsLst>
              <a:lin ang="2700000" scaled="1"/>
              <a:tileRect/>
            </a:gradFill>
          </a:ln>
          <a:effectLst>
            <a:glow rad="241300">
              <a:srgbClr val="8BE1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单击此处添加标题</a:t>
            </a:r>
          </a:p>
        </p:txBody>
      </p:sp>
      <p:pic>
        <p:nvPicPr>
          <p:cNvPr id="34" name="1" descr="D:\360data\重要数据\桌面\666666666.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5" name="2" descr="D:\360data\重要数据\桌面\555555555.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8" name="3" descr="D:\360data\重要数据\桌面\4444444444.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9" name="4" descr="D:\360data\重要数据\桌面\333333333333.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40" name="5" descr="D:\360data\重要数据\桌面\222222.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41" name="6" descr="D:\360data\重要数据\桌面\11111111.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49" name="图片 4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17446" y="999391"/>
            <a:ext cx="917712" cy="946689"/>
          </a:xfrm>
          <a:prstGeom prst="rect">
            <a:avLst/>
          </a:prstGeom>
        </p:spPr>
      </p:pic>
      <p:sp>
        <p:nvSpPr>
          <p:cNvPr id="21" name="TextBox 20"/>
          <p:cNvSpPr txBox="1"/>
          <p:nvPr/>
        </p:nvSpPr>
        <p:spPr>
          <a:xfrm>
            <a:off x="5046318" y="1215583"/>
            <a:ext cx="674326" cy="514303"/>
          </a:xfrm>
          <a:prstGeom prst="rect">
            <a:avLst/>
          </a:prstGeom>
          <a:noFill/>
        </p:spPr>
        <p:txBody>
          <a:bodyPr vert="horz" wrap="square" lIns="121182" tIns="60592" rIns="121182" bIns="60592">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defTabSz="969010" fontAlgn="auto">
              <a:spcBef>
                <a:spcPts val="0"/>
              </a:spcBef>
              <a:spcAft>
                <a:spcPts val="0"/>
              </a:spcAft>
              <a:defRPr sz="4000" b="1" cap="all">
                <a:solidFill>
                  <a:srgbClr val="33CCFF"/>
                </a:solidFill>
                <a:effectLst>
                  <a:outerShdw blurRad="19685" dist="12700" dir="5400000" algn="tl" rotWithShape="0">
                    <a:schemeClr val="accent1">
                      <a:satMod val="130000"/>
                      <a:alpha val="60000"/>
                    </a:schemeClr>
                  </a:outerShdw>
                </a:effectLst>
                <a:latin typeface="+mj-lt"/>
                <a:ea typeface="+mn-ea"/>
              </a:defRPr>
            </a:lvl1pPr>
          </a:lstStyle>
          <a:p>
            <a:r>
              <a:rPr lang="en-US" altLang="zh-CN" sz="2500" dirty="0">
                <a:latin typeface="+mn-ea"/>
              </a:rPr>
              <a:t>1</a:t>
            </a:r>
            <a:endParaRPr lang="zh-CN" altLang="en-US" sz="2500" dirty="0">
              <a:latin typeface="+mn-ea"/>
            </a:endParaRPr>
          </a:p>
        </p:txBody>
      </p:sp>
      <p:pic>
        <p:nvPicPr>
          <p:cNvPr id="45" name="图片 4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17445" y="2264304"/>
            <a:ext cx="917712" cy="946689"/>
          </a:xfrm>
          <a:prstGeom prst="rect">
            <a:avLst/>
          </a:prstGeom>
        </p:spPr>
      </p:pic>
      <p:sp>
        <p:nvSpPr>
          <p:cNvPr id="23" name="TextBox 22"/>
          <p:cNvSpPr txBox="1"/>
          <p:nvPr/>
        </p:nvSpPr>
        <p:spPr>
          <a:xfrm>
            <a:off x="5046315" y="2480494"/>
            <a:ext cx="674326" cy="514303"/>
          </a:xfrm>
          <a:prstGeom prst="rect">
            <a:avLst/>
          </a:prstGeom>
          <a:noFill/>
        </p:spPr>
        <p:txBody>
          <a:bodyPr vert="horz" wrap="square" lIns="121182" tIns="60592" rIns="121182" bIns="60592">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defTabSz="969010" fontAlgn="auto">
              <a:spcBef>
                <a:spcPts val="0"/>
              </a:spcBef>
              <a:spcAft>
                <a:spcPts val="0"/>
              </a:spcAft>
              <a:defRPr sz="4000" b="1" cap="all">
                <a:solidFill>
                  <a:srgbClr val="33CCFF"/>
                </a:solidFill>
                <a:effectLst>
                  <a:outerShdw blurRad="19685" dist="12700" dir="5400000" algn="tl" rotWithShape="0">
                    <a:schemeClr val="accent1">
                      <a:satMod val="130000"/>
                      <a:alpha val="60000"/>
                    </a:schemeClr>
                  </a:outerShdw>
                </a:effectLst>
                <a:latin typeface="+mj-lt"/>
                <a:ea typeface="+mn-ea"/>
              </a:defRPr>
            </a:lvl1pPr>
          </a:lstStyle>
          <a:p>
            <a:r>
              <a:rPr lang="en-US" altLang="zh-CN" sz="2500" dirty="0">
                <a:latin typeface="+mn-ea"/>
              </a:rPr>
              <a:t>2</a:t>
            </a:r>
            <a:endParaRPr lang="zh-CN" altLang="en-US" sz="2500" dirty="0">
              <a:latin typeface="+mn-ea"/>
            </a:endParaRPr>
          </a:p>
        </p:txBody>
      </p:sp>
      <p:pic>
        <p:nvPicPr>
          <p:cNvPr id="46" name="图片 4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17446" y="3547688"/>
            <a:ext cx="917712" cy="946689"/>
          </a:xfrm>
          <a:prstGeom prst="rect">
            <a:avLst/>
          </a:prstGeom>
        </p:spPr>
      </p:pic>
      <p:sp>
        <p:nvSpPr>
          <p:cNvPr id="24" name="TextBox 23"/>
          <p:cNvSpPr txBox="1"/>
          <p:nvPr/>
        </p:nvSpPr>
        <p:spPr>
          <a:xfrm>
            <a:off x="5046314" y="3763878"/>
            <a:ext cx="674326" cy="514303"/>
          </a:xfrm>
          <a:prstGeom prst="rect">
            <a:avLst/>
          </a:prstGeom>
          <a:noFill/>
        </p:spPr>
        <p:txBody>
          <a:bodyPr vert="horz" wrap="square" lIns="121182" tIns="60592" rIns="121182" bIns="60592">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defTabSz="969010" fontAlgn="auto">
              <a:spcBef>
                <a:spcPts val="0"/>
              </a:spcBef>
              <a:spcAft>
                <a:spcPts val="0"/>
              </a:spcAft>
              <a:defRPr sz="4000" b="1" cap="all">
                <a:solidFill>
                  <a:srgbClr val="33CCFF"/>
                </a:solidFill>
                <a:effectLst>
                  <a:outerShdw blurRad="19685" dist="12700" dir="5400000" algn="tl" rotWithShape="0">
                    <a:schemeClr val="accent1">
                      <a:satMod val="130000"/>
                      <a:alpha val="60000"/>
                    </a:schemeClr>
                  </a:outerShdw>
                </a:effectLst>
                <a:latin typeface="+mj-lt"/>
                <a:ea typeface="+mn-ea"/>
              </a:defRPr>
            </a:lvl1pPr>
          </a:lstStyle>
          <a:p>
            <a:r>
              <a:rPr lang="en-US" altLang="zh-CN" sz="2500" dirty="0">
                <a:latin typeface="+mn-ea"/>
              </a:rPr>
              <a:t>3</a:t>
            </a:r>
            <a:endParaRPr lang="zh-CN" altLang="en-US" sz="2500" dirty="0">
              <a:latin typeface="+mn-ea"/>
            </a:endParaRPr>
          </a:p>
        </p:txBody>
      </p:sp>
      <p:pic>
        <p:nvPicPr>
          <p:cNvPr id="51" name="图片 5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17446" y="4842256"/>
            <a:ext cx="917712" cy="946689"/>
          </a:xfrm>
          <a:prstGeom prst="rect">
            <a:avLst/>
          </a:prstGeom>
        </p:spPr>
      </p:pic>
      <p:sp>
        <p:nvSpPr>
          <p:cNvPr id="25" name="TextBox 24"/>
          <p:cNvSpPr txBox="1"/>
          <p:nvPr/>
        </p:nvSpPr>
        <p:spPr>
          <a:xfrm>
            <a:off x="5031801" y="5051534"/>
            <a:ext cx="674326" cy="514303"/>
          </a:xfrm>
          <a:prstGeom prst="rect">
            <a:avLst/>
          </a:prstGeom>
          <a:noFill/>
        </p:spPr>
        <p:txBody>
          <a:bodyPr vert="horz" wrap="square" lIns="121182" tIns="60592" rIns="121182" bIns="60592">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defTabSz="969010" fontAlgn="auto">
              <a:spcBef>
                <a:spcPts val="0"/>
              </a:spcBef>
              <a:spcAft>
                <a:spcPts val="0"/>
              </a:spcAft>
              <a:defRPr sz="4000" b="1" cap="all">
                <a:solidFill>
                  <a:srgbClr val="33CCFF"/>
                </a:solidFill>
                <a:effectLst>
                  <a:outerShdw blurRad="19685" dist="12700" dir="5400000" algn="tl" rotWithShape="0">
                    <a:schemeClr val="accent1">
                      <a:satMod val="130000"/>
                      <a:alpha val="60000"/>
                    </a:schemeClr>
                  </a:outerShdw>
                </a:effectLst>
                <a:latin typeface="+mj-lt"/>
                <a:ea typeface="+mn-ea"/>
              </a:defRPr>
            </a:lvl1pPr>
          </a:lstStyle>
          <a:p>
            <a:r>
              <a:rPr lang="en-US" altLang="zh-CN" sz="2500" dirty="0">
                <a:latin typeface="+mn-ea"/>
              </a:rPr>
              <a:t>4</a:t>
            </a:r>
            <a:endParaRPr lang="zh-CN" altLang="en-US" sz="2500" dirty="0">
              <a:latin typeface="+mn-ea"/>
            </a:endParaRPr>
          </a:p>
        </p:txBody>
      </p:sp>
      <p:sp>
        <p:nvSpPr>
          <p:cNvPr id="26" name="圆角矩形 25"/>
          <p:cNvSpPr/>
          <p:nvPr/>
        </p:nvSpPr>
        <p:spPr>
          <a:xfrm>
            <a:off x="6095207" y="2513947"/>
            <a:ext cx="4804594" cy="455413"/>
          </a:xfrm>
          <a:prstGeom prst="roundRect">
            <a:avLst/>
          </a:pr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单击此处添加标题</a:t>
            </a:r>
          </a:p>
        </p:txBody>
      </p:sp>
      <p:sp>
        <p:nvSpPr>
          <p:cNvPr id="27" name="圆角矩形 26"/>
          <p:cNvSpPr/>
          <p:nvPr/>
        </p:nvSpPr>
        <p:spPr>
          <a:xfrm>
            <a:off x="6095205" y="3822759"/>
            <a:ext cx="4804594" cy="455413"/>
          </a:xfrm>
          <a:prstGeom prst="roundRect">
            <a:avLst/>
          </a:pr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单击此处添加标题</a:t>
            </a:r>
          </a:p>
        </p:txBody>
      </p:sp>
      <p:sp>
        <p:nvSpPr>
          <p:cNvPr id="28" name="圆角矩形 27"/>
          <p:cNvSpPr/>
          <p:nvPr/>
        </p:nvSpPr>
        <p:spPr>
          <a:xfrm>
            <a:off x="6095205" y="5110425"/>
            <a:ext cx="4804594" cy="455413"/>
          </a:xfrm>
          <a:prstGeom prst="roundRect">
            <a:avLst/>
          </a:pr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单击此处添加标题</a:t>
            </a:r>
          </a:p>
        </p:txBody>
      </p:sp>
      <p:sp>
        <p:nvSpPr>
          <p:cNvPr id="20" name="TextBox 19"/>
          <p:cNvSpPr txBox="1"/>
          <p:nvPr/>
        </p:nvSpPr>
        <p:spPr>
          <a:xfrm>
            <a:off x="2240284" y="2737648"/>
            <a:ext cx="937228" cy="1437375"/>
          </a:xfrm>
          <a:prstGeom prst="rect">
            <a:avLst/>
          </a:prstGeom>
          <a:noFill/>
        </p:spPr>
        <p:txBody>
          <a:bodyPr vert="eaVert" wrap="square" lIns="121182" tIns="60592" rIns="121182" bIns="60592">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defTabSz="969010" fontAlgn="auto">
              <a:spcBef>
                <a:spcPts val="0"/>
              </a:spcBef>
              <a:spcAft>
                <a:spcPts val="0"/>
              </a:spcAft>
              <a:defRPr sz="6000" b="1" cap="all">
                <a:solidFill>
                  <a:srgbClr val="33CCFF"/>
                </a:solidFill>
                <a:effectLst>
                  <a:outerShdw blurRad="19685" dist="12700" dir="5400000" algn="tl" rotWithShape="0">
                    <a:schemeClr val="accent1">
                      <a:satMod val="130000"/>
                      <a:alpha val="60000"/>
                    </a:schemeClr>
                  </a:outerShdw>
                </a:effectLst>
                <a:latin typeface="+mj-lt"/>
                <a:ea typeface="+mn-ea"/>
              </a:defRPr>
            </a:lvl1pPr>
          </a:lstStyle>
          <a:p>
            <a:r>
              <a:rPr lang="zh-CN" altLang="en-US" sz="4500" dirty="0"/>
              <a:t>目录</a:t>
            </a:r>
            <a:endParaRPr lang="en-US" altLang="zh-CN" sz="4500" dirty="0"/>
          </a:p>
        </p:txBody>
      </p:sp>
      <p:sp>
        <p:nvSpPr>
          <p:cNvPr id="29"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mc:AlternateContent xmlns:mc="http://schemas.openxmlformats.org/markup-compatibility/2006" xmlns:p14="http://schemas.microsoft.com/office/powerpoint/2010/main">
    <mc:Choice Requires="p14">
      <p:transition spd="slow" advTm="7726">
        <p14:flash/>
      </p:transition>
    </mc:Choice>
    <mc:Fallback xmlns="">
      <p:transition spd="slow" advTm="772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0-#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0-#ppt_w/2"/>
                                          </p:val>
                                        </p:tav>
                                        <p:tav tm="100000">
                                          <p:val>
                                            <p:strVal val="#ppt_x"/>
                                          </p:val>
                                        </p:tav>
                                      </p:tavLst>
                                    </p:anim>
                                    <p:anim calcmode="lin" valueType="num">
                                      <p:cBhvr additive="base">
                                        <p:cTn id="20" dur="500" fill="hold"/>
                                        <p:tgtEl>
                                          <p:spTgt spid="3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0-#ppt_w/2"/>
                                          </p:val>
                                        </p:tav>
                                        <p:tav tm="100000">
                                          <p:val>
                                            <p:strVal val="#ppt_x"/>
                                          </p:val>
                                        </p:tav>
                                      </p:tavLst>
                                    </p:anim>
                                    <p:anim calcmode="lin" valueType="num">
                                      <p:cBhvr additive="base">
                                        <p:cTn id="24" dur="500" fill="hold"/>
                                        <p:tgtEl>
                                          <p:spTgt spid="40"/>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0-#ppt_w/2"/>
                                          </p:val>
                                        </p:tav>
                                        <p:tav tm="100000">
                                          <p:val>
                                            <p:strVal val="#ppt_x"/>
                                          </p:val>
                                        </p:tav>
                                      </p:tavLst>
                                    </p:anim>
                                    <p:anim calcmode="lin" valueType="num">
                                      <p:cBhvr additive="base">
                                        <p:cTn id="28" dur="500" fill="hold"/>
                                        <p:tgtEl>
                                          <p:spTgt spid="41"/>
                                        </p:tgtEl>
                                        <p:attrNameLst>
                                          <p:attrName>ppt_y</p:attrName>
                                        </p:attrNameLst>
                                      </p:cBhvr>
                                      <p:tavLst>
                                        <p:tav tm="0">
                                          <p:val>
                                            <p:strVal val="#ppt_y"/>
                                          </p:val>
                                        </p:tav>
                                        <p:tav tm="100000">
                                          <p:val>
                                            <p:strVal val="#ppt_y"/>
                                          </p:val>
                                        </p:tav>
                                      </p:tavLst>
                                    </p:anim>
                                  </p:childTnLst>
                                </p:cTn>
                              </p:par>
                              <p:par>
                                <p:cTn id="29" presetID="8" presetClass="emph" presetSubtype="0" repeatCount="3000" fill="hold" nodeType="withEffect">
                                  <p:stCondLst>
                                    <p:cond delay="0"/>
                                  </p:stCondLst>
                                  <p:childTnLst>
                                    <p:animRot by="21600000">
                                      <p:cBhvr>
                                        <p:cTn id="30" dur="3000" fill="hold"/>
                                        <p:tgtEl>
                                          <p:spTgt spid="34"/>
                                        </p:tgtEl>
                                        <p:attrNameLst>
                                          <p:attrName>r</p:attrName>
                                        </p:attrNameLst>
                                      </p:cBhvr>
                                    </p:animRot>
                                  </p:childTnLst>
                                </p:cTn>
                              </p:par>
                              <p:par>
                                <p:cTn id="31" presetID="8" presetClass="emph" presetSubtype="0" repeatCount="3000" fill="hold" nodeType="withEffect">
                                  <p:stCondLst>
                                    <p:cond delay="0"/>
                                  </p:stCondLst>
                                  <p:childTnLst>
                                    <p:animRot by="-64800000">
                                      <p:cBhvr>
                                        <p:cTn id="32" dur="3000" fill="hold"/>
                                        <p:tgtEl>
                                          <p:spTgt spid="35"/>
                                        </p:tgtEl>
                                        <p:attrNameLst>
                                          <p:attrName>r</p:attrName>
                                        </p:attrNameLst>
                                      </p:cBhvr>
                                    </p:animRot>
                                  </p:childTnLst>
                                </p:cTn>
                              </p:par>
                              <p:par>
                                <p:cTn id="33" presetID="8" presetClass="emph" presetSubtype="0" repeatCount="3000" fill="hold" nodeType="withEffect">
                                  <p:stCondLst>
                                    <p:cond delay="0"/>
                                  </p:stCondLst>
                                  <p:childTnLst>
                                    <p:animRot by="43200000">
                                      <p:cBhvr>
                                        <p:cTn id="34" dur="3000" fill="hold"/>
                                        <p:tgtEl>
                                          <p:spTgt spid="38"/>
                                        </p:tgtEl>
                                        <p:attrNameLst>
                                          <p:attrName>r</p:attrName>
                                        </p:attrNameLst>
                                      </p:cBhvr>
                                    </p:animRot>
                                  </p:childTnLst>
                                </p:cTn>
                              </p:par>
                              <p:par>
                                <p:cTn id="35" presetID="8" presetClass="emph" presetSubtype="0" repeatCount="3000" fill="hold" nodeType="withEffect">
                                  <p:stCondLst>
                                    <p:cond delay="0"/>
                                  </p:stCondLst>
                                  <p:childTnLst>
                                    <p:animRot by="-43200000">
                                      <p:cBhvr>
                                        <p:cTn id="36" dur="3000" fill="hold"/>
                                        <p:tgtEl>
                                          <p:spTgt spid="39"/>
                                        </p:tgtEl>
                                        <p:attrNameLst>
                                          <p:attrName>r</p:attrName>
                                        </p:attrNameLst>
                                      </p:cBhvr>
                                    </p:animRot>
                                  </p:childTnLst>
                                </p:cTn>
                              </p:par>
                              <p:par>
                                <p:cTn id="37" presetID="8" presetClass="emph" presetSubtype="0" repeatCount="3000" fill="hold" nodeType="withEffect">
                                  <p:stCondLst>
                                    <p:cond delay="0"/>
                                  </p:stCondLst>
                                  <p:childTnLst>
                                    <p:animRot by="21600000">
                                      <p:cBhvr>
                                        <p:cTn id="38" dur="3000" fill="hold"/>
                                        <p:tgtEl>
                                          <p:spTgt spid="40"/>
                                        </p:tgtEl>
                                        <p:attrNameLst>
                                          <p:attrName>r</p:attrName>
                                        </p:attrNameLst>
                                      </p:cBhvr>
                                    </p:animRot>
                                  </p:childTnLst>
                                </p:cTn>
                              </p:par>
                              <p:par>
                                <p:cTn id="39" presetID="8" presetClass="emph" presetSubtype="0" repeatCount="3000" fill="hold" nodeType="withEffect">
                                  <p:stCondLst>
                                    <p:cond delay="0"/>
                                  </p:stCondLst>
                                  <p:childTnLst>
                                    <p:animRot by="-21600000">
                                      <p:cBhvr>
                                        <p:cTn id="40" dur="3000" fill="hold"/>
                                        <p:tgtEl>
                                          <p:spTgt spid="41"/>
                                        </p:tgtEl>
                                        <p:attrNameLst>
                                          <p:attrName>r</p:attrName>
                                        </p:attrNameLst>
                                      </p:cBhvr>
                                    </p:animRot>
                                  </p:childTnLst>
                                </p:cTn>
                              </p:par>
                              <p:par>
                                <p:cTn id="41" presetID="53" presetClass="entr" presetSubtype="16" fill="hold" grpId="0" nodeType="withEffect">
                                  <p:stCondLst>
                                    <p:cond delay="100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animEffect transition="in" filter="fade">
                                      <p:cBhvr>
                                        <p:cTn id="45" dur="500"/>
                                        <p:tgtEl>
                                          <p:spTgt spid="20"/>
                                        </p:tgtEl>
                                      </p:cBhvr>
                                    </p:animEffect>
                                  </p:childTnLst>
                                </p:cTn>
                              </p:par>
                              <p:par>
                                <p:cTn id="46" presetID="53" presetClass="entr" presetSubtype="16" fill="hold" nodeType="withEffect">
                                  <p:stCondLst>
                                    <p:cond delay="1500"/>
                                  </p:stCondLst>
                                  <p:childTnLst>
                                    <p:set>
                                      <p:cBhvr>
                                        <p:cTn id="47" dur="1" fill="hold">
                                          <p:stCondLst>
                                            <p:cond delay="0"/>
                                          </p:stCondLst>
                                        </p:cTn>
                                        <p:tgtEl>
                                          <p:spTgt spid="49"/>
                                        </p:tgtEl>
                                        <p:attrNameLst>
                                          <p:attrName>style.visibility</p:attrName>
                                        </p:attrNameLst>
                                      </p:cBhvr>
                                      <p:to>
                                        <p:strVal val="visible"/>
                                      </p:to>
                                    </p:set>
                                    <p:anim calcmode="lin" valueType="num">
                                      <p:cBhvr>
                                        <p:cTn id="48" dur="500" fill="hold"/>
                                        <p:tgtEl>
                                          <p:spTgt spid="49"/>
                                        </p:tgtEl>
                                        <p:attrNameLst>
                                          <p:attrName>ppt_w</p:attrName>
                                        </p:attrNameLst>
                                      </p:cBhvr>
                                      <p:tavLst>
                                        <p:tav tm="0">
                                          <p:val>
                                            <p:fltVal val="0"/>
                                          </p:val>
                                        </p:tav>
                                        <p:tav tm="100000">
                                          <p:val>
                                            <p:strVal val="#ppt_w"/>
                                          </p:val>
                                        </p:tav>
                                      </p:tavLst>
                                    </p:anim>
                                    <p:anim calcmode="lin" valueType="num">
                                      <p:cBhvr>
                                        <p:cTn id="49" dur="500" fill="hold"/>
                                        <p:tgtEl>
                                          <p:spTgt spid="49"/>
                                        </p:tgtEl>
                                        <p:attrNameLst>
                                          <p:attrName>ppt_h</p:attrName>
                                        </p:attrNameLst>
                                      </p:cBhvr>
                                      <p:tavLst>
                                        <p:tav tm="0">
                                          <p:val>
                                            <p:fltVal val="0"/>
                                          </p:val>
                                        </p:tav>
                                        <p:tav tm="100000">
                                          <p:val>
                                            <p:strVal val="#ppt_h"/>
                                          </p:val>
                                        </p:tav>
                                      </p:tavLst>
                                    </p:anim>
                                    <p:animEffect transition="in" filter="fade">
                                      <p:cBhvr>
                                        <p:cTn id="50" dur="500"/>
                                        <p:tgtEl>
                                          <p:spTgt spid="49"/>
                                        </p:tgtEl>
                                      </p:cBhvr>
                                    </p:animEffect>
                                  </p:childTnLst>
                                </p:cTn>
                              </p:par>
                              <p:par>
                                <p:cTn id="51" presetID="53" presetClass="entr" presetSubtype="16" fill="hold" nodeType="withEffect">
                                  <p:stCondLst>
                                    <p:cond delay="1500"/>
                                  </p:stCondLst>
                                  <p:childTnLst>
                                    <p:set>
                                      <p:cBhvr>
                                        <p:cTn id="52" dur="1" fill="hold">
                                          <p:stCondLst>
                                            <p:cond delay="0"/>
                                          </p:stCondLst>
                                        </p:cTn>
                                        <p:tgtEl>
                                          <p:spTgt spid="45"/>
                                        </p:tgtEl>
                                        <p:attrNameLst>
                                          <p:attrName>style.visibility</p:attrName>
                                        </p:attrNameLst>
                                      </p:cBhvr>
                                      <p:to>
                                        <p:strVal val="visible"/>
                                      </p:to>
                                    </p:set>
                                    <p:anim calcmode="lin" valueType="num">
                                      <p:cBhvr>
                                        <p:cTn id="53" dur="500" fill="hold"/>
                                        <p:tgtEl>
                                          <p:spTgt spid="45"/>
                                        </p:tgtEl>
                                        <p:attrNameLst>
                                          <p:attrName>ppt_w</p:attrName>
                                        </p:attrNameLst>
                                      </p:cBhvr>
                                      <p:tavLst>
                                        <p:tav tm="0">
                                          <p:val>
                                            <p:fltVal val="0"/>
                                          </p:val>
                                        </p:tav>
                                        <p:tav tm="100000">
                                          <p:val>
                                            <p:strVal val="#ppt_w"/>
                                          </p:val>
                                        </p:tav>
                                      </p:tavLst>
                                    </p:anim>
                                    <p:anim calcmode="lin" valueType="num">
                                      <p:cBhvr>
                                        <p:cTn id="54" dur="500" fill="hold"/>
                                        <p:tgtEl>
                                          <p:spTgt spid="45"/>
                                        </p:tgtEl>
                                        <p:attrNameLst>
                                          <p:attrName>ppt_h</p:attrName>
                                        </p:attrNameLst>
                                      </p:cBhvr>
                                      <p:tavLst>
                                        <p:tav tm="0">
                                          <p:val>
                                            <p:fltVal val="0"/>
                                          </p:val>
                                        </p:tav>
                                        <p:tav tm="100000">
                                          <p:val>
                                            <p:strVal val="#ppt_h"/>
                                          </p:val>
                                        </p:tav>
                                      </p:tavLst>
                                    </p:anim>
                                    <p:animEffect transition="in" filter="fade">
                                      <p:cBhvr>
                                        <p:cTn id="55" dur="500"/>
                                        <p:tgtEl>
                                          <p:spTgt spid="45"/>
                                        </p:tgtEl>
                                      </p:cBhvr>
                                    </p:animEffect>
                                  </p:childTnLst>
                                </p:cTn>
                              </p:par>
                              <p:par>
                                <p:cTn id="56" presetID="53" presetClass="entr" presetSubtype="16" fill="hold" nodeType="withEffect">
                                  <p:stCondLst>
                                    <p:cond delay="1500"/>
                                  </p:stCondLst>
                                  <p:childTnLst>
                                    <p:set>
                                      <p:cBhvr>
                                        <p:cTn id="57" dur="1" fill="hold">
                                          <p:stCondLst>
                                            <p:cond delay="0"/>
                                          </p:stCondLst>
                                        </p:cTn>
                                        <p:tgtEl>
                                          <p:spTgt spid="46"/>
                                        </p:tgtEl>
                                        <p:attrNameLst>
                                          <p:attrName>style.visibility</p:attrName>
                                        </p:attrNameLst>
                                      </p:cBhvr>
                                      <p:to>
                                        <p:strVal val="visible"/>
                                      </p:to>
                                    </p:set>
                                    <p:anim calcmode="lin" valueType="num">
                                      <p:cBhvr>
                                        <p:cTn id="58" dur="500" fill="hold"/>
                                        <p:tgtEl>
                                          <p:spTgt spid="46"/>
                                        </p:tgtEl>
                                        <p:attrNameLst>
                                          <p:attrName>ppt_w</p:attrName>
                                        </p:attrNameLst>
                                      </p:cBhvr>
                                      <p:tavLst>
                                        <p:tav tm="0">
                                          <p:val>
                                            <p:fltVal val="0"/>
                                          </p:val>
                                        </p:tav>
                                        <p:tav tm="100000">
                                          <p:val>
                                            <p:strVal val="#ppt_w"/>
                                          </p:val>
                                        </p:tav>
                                      </p:tavLst>
                                    </p:anim>
                                    <p:anim calcmode="lin" valueType="num">
                                      <p:cBhvr>
                                        <p:cTn id="59" dur="500" fill="hold"/>
                                        <p:tgtEl>
                                          <p:spTgt spid="46"/>
                                        </p:tgtEl>
                                        <p:attrNameLst>
                                          <p:attrName>ppt_h</p:attrName>
                                        </p:attrNameLst>
                                      </p:cBhvr>
                                      <p:tavLst>
                                        <p:tav tm="0">
                                          <p:val>
                                            <p:fltVal val="0"/>
                                          </p:val>
                                        </p:tav>
                                        <p:tav tm="100000">
                                          <p:val>
                                            <p:strVal val="#ppt_h"/>
                                          </p:val>
                                        </p:tav>
                                      </p:tavLst>
                                    </p:anim>
                                    <p:animEffect transition="in" filter="fade">
                                      <p:cBhvr>
                                        <p:cTn id="60" dur="500"/>
                                        <p:tgtEl>
                                          <p:spTgt spid="46"/>
                                        </p:tgtEl>
                                      </p:cBhvr>
                                    </p:animEffect>
                                  </p:childTnLst>
                                </p:cTn>
                              </p:par>
                              <p:par>
                                <p:cTn id="61" presetID="53" presetClass="entr" presetSubtype="16" fill="hold" nodeType="withEffect">
                                  <p:stCondLst>
                                    <p:cond delay="1500"/>
                                  </p:stCondLst>
                                  <p:childTnLst>
                                    <p:set>
                                      <p:cBhvr>
                                        <p:cTn id="62" dur="1" fill="hold">
                                          <p:stCondLst>
                                            <p:cond delay="0"/>
                                          </p:stCondLst>
                                        </p:cTn>
                                        <p:tgtEl>
                                          <p:spTgt spid="51"/>
                                        </p:tgtEl>
                                        <p:attrNameLst>
                                          <p:attrName>style.visibility</p:attrName>
                                        </p:attrNameLst>
                                      </p:cBhvr>
                                      <p:to>
                                        <p:strVal val="visible"/>
                                      </p:to>
                                    </p:set>
                                    <p:anim calcmode="lin" valueType="num">
                                      <p:cBhvr>
                                        <p:cTn id="63" dur="500" fill="hold"/>
                                        <p:tgtEl>
                                          <p:spTgt spid="51"/>
                                        </p:tgtEl>
                                        <p:attrNameLst>
                                          <p:attrName>ppt_w</p:attrName>
                                        </p:attrNameLst>
                                      </p:cBhvr>
                                      <p:tavLst>
                                        <p:tav tm="0">
                                          <p:val>
                                            <p:fltVal val="0"/>
                                          </p:val>
                                        </p:tav>
                                        <p:tav tm="100000">
                                          <p:val>
                                            <p:strVal val="#ppt_w"/>
                                          </p:val>
                                        </p:tav>
                                      </p:tavLst>
                                    </p:anim>
                                    <p:anim calcmode="lin" valueType="num">
                                      <p:cBhvr>
                                        <p:cTn id="64" dur="500" fill="hold"/>
                                        <p:tgtEl>
                                          <p:spTgt spid="51"/>
                                        </p:tgtEl>
                                        <p:attrNameLst>
                                          <p:attrName>ppt_h</p:attrName>
                                        </p:attrNameLst>
                                      </p:cBhvr>
                                      <p:tavLst>
                                        <p:tav tm="0">
                                          <p:val>
                                            <p:fltVal val="0"/>
                                          </p:val>
                                        </p:tav>
                                        <p:tav tm="100000">
                                          <p:val>
                                            <p:strVal val="#ppt_h"/>
                                          </p:val>
                                        </p:tav>
                                      </p:tavLst>
                                    </p:anim>
                                    <p:animEffect transition="in" filter="fade">
                                      <p:cBhvr>
                                        <p:cTn id="65" dur="500"/>
                                        <p:tgtEl>
                                          <p:spTgt spid="51"/>
                                        </p:tgtEl>
                                      </p:cBhvr>
                                    </p:animEffect>
                                  </p:childTnLst>
                                </p:cTn>
                              </p:par>
                              <p:par>
                                <p:cTn id="66" presetID="53" presetClass="entr" presetSubtype="16" fill="hold" grpId="0" nodeType="withEffect">
                                  <p:stCondLst>
                                    <p:cond delay="2000"/>
                                  </p:stCondLst>
                                  <p:childTnLst>
                                    <p:set>
                                      <p:cBhvr>
                                        <p:cTn id="67" dur="1" fill="hold">
                                          <p:stCondLst>
                                            <p:cond delay="0"/>
                                          </p:stCondLst>
                                        </p:cTn>
                                        <p:tgtEl>
                                          <p:spTgt spid="21"/>
                                        </p:tgtEl>
                                        <p:attrNameLst>
                                          <p:attrName>style.visibility</p:attrName>
                                        </p:attrNameLst>
                                      </p:cBhvr>
                                      <p:to>
                                        <p:strVal val="visible"/>
                                      </p:to>
                                    </p:set>
                                    <p:anim calcmode="lin" valueType="num">
                                      <p:cBhvr>
                                        <p:cTn id="68" dur="500" fill="hold"/>
                                        <p:tgtEl>
                                          <p:spTgt spid="21"/>
                                        </p:tgtEl>
                                        <p:attrNameLst>
                                          <p:attrName>ppt_w</p:attrName>
                                        </p:attrNameLst>
                                      </p:cBhvr>
                                      <p:tavLst>
                                        <p:tav tm="0">
                                          <p:val>
                                            <p:fltVal val="0"/>
                                          </p:val>
                                        </p:tav>
                                        <p:tav tm="100000">
                                          <p:val>
                                            <p:strVal val="#ppt_w"/>
                                          </p:val>
                                        </p:tav>
                                      </p:tavLst>
                                    </p:anim>
                                    <p:anim calcmode="lin" valueType="num">
                                      <p:cBhvr>
                                        <p:cTn id="69" dur="500" fill="hold"/>
                                        <p:tgtEl>
                                          <p:spTgt spid="21"/>
                                        </p:tgtEl>
                                        <p:attrNameLst>
                                          <p:attrName>ppt_h</p:attrName>
                                        </p:attrNameLst>
                                      </p:cBhvr>
                                      <p:tavLst>
                                        <p:tav tm="0">
                                          <p:val>
                                            <p:fltVal val="0"/>
                                          </p:val>
                                        </p:tav>
                                        <p:tav tm="100000">
                                          <p:val>
                                            <p:strVal val="#ppt_h"/>
                                          </p:val>
                                        </p:tav>
                                      </p:tavLst>
                                    </p:anim>
                                    <p:animEffect transition="in" filter="fade">
                                      <p:cBhvr>
                                        <p:cTn id="70" dur="500"/>
                                        <p:tgtEl>
                                          <p:spTgt spid="21"/>
                                        </p:tgtEl>
                                      </p:cBhvr>
                                    </p:animEffect>
                                  </p:childTnLst>
                                </p:cTn>
                              </p:par>
                              <p:par>
                                <p:cTn id="71" presetID="53" presetClass="entr" presetSubtype="16" fill="hold" grpId="0" nodeType="withEffect">
                                  <p:stCondLst>
                                    <p:cond delay="2000"/>
                                  </p:stCondLst>
                                  <p:childTnLst>
                                    <p:set>
                                      <p:cBhvr>
                                        <p:cTn id="72" dur="1" fill="hold">
                                          <p:stCondLst>
                                            <p:cond delay="0"/>
                                          </p:stCondLst>
                                        </p:cTn>
                                        <p:tgtEl>
                                          <p:spTgt spid="23"/>
                                        </p:tgtEl>
                                        <p:attrNameLst>
                                          <p:attrName>style.visibility</p:attrName>
                                        </p:attrNameLst>
                                      </p:cBhvr>
                                      <p:to>
                                        <p:strVal val="visible"/>
                                      </p:to>
                                    </p:set>
                                    <p:anim calcmode="lin" valueType="num">
                                      <p:cBhvr>
                                        <p:cTn id="73" dur="500" fill="hold"/>
                                        <p:tgtEl>
                                          <p:spTgt spid="23"/>
                                        </p:tgtEl>
                                        <p:attrNameLst>
                                          <p:attrName>ppt_w</p:attrName>
                                        </p:attrNameLst>
                                      </p:cBhvr>
                                      <p:tavLst>
                                        <p:tav tm="0">
                                          <p:val>
                                            <p:fltVal val="0"/>
                                          </p:val>
                                        </p:tav>
                                        <p:tav tm="100000">
                                          <p:val>
                                            <p:strVal val="#ppt_w"/>
                                          </p:val>
                                        </p:tav>
                                      </p:tavLst>
                                    </p:anim>
                                    <p:anim calcmode="lin" valueType="num">
                                      <p:cBhvr>
                                        <p:cTn id="74" dur="500" fill="hold"/>
                                        <p:tgtEl>
                                          <p:spTgt spid="23"/>
                                        </p:tgtEl>
                                        <p:attrNameLst>
                                          <p:attrName>ppt_h</p:attrName>
                                        </p:attrNameLst>
                                      </p:cBhvr>
                                      <p:tavLst>
                                        <p:tav tm="0">
                                          <p:val>
                                            <p:fltVal val="0"/>
                                          </p:val>
                                        </p:tav>
                                        <p:tav tm="100000">
                                          <p:val>
                                            <p:strVal val="#ppt_h"/>
                                          </p:val>
                                        </p:tav>
                                      </p:tavLst>
                                    </p:anim>
                                    <p:animEffect transition="in" filter="fade">
                                      <p:cBhvr>
                                        <p:cTn id="75" dur="500"/>
                                        <p:tgtEl>
                                          <p:spTgt spid="23"/>
                                        </p:tgtEl>
                                      </p:cBhvr>
                                    </p:animEffect>
                                  </p:childTnLst>
                                </p:cTn>
                              </p:par>
                              <p:par>
                                <p:cTn id="76" presetID="53" presetClass="entr" presetSubtype="16" fill="hold" grpId="0" nodeType="withEffect">
                                  <p:stCondLst>
                                    <p:cond delay="2000"/>
                                  </p:stCondLst>
                                  <p:childTnLst>
                                    <p:set>
                                      <p:cBhvr>
                                        <p:cTn id="77" dur="1" fill="hold">
                                          <p:stCondLst>
                                            <p:cond delay="0"/>
                                          </p:stCondLst>
                                        </p:cTn>
                                        <p:tgtEl>
                                          <p:spTgt spid="24"/>
                                        </p:tgtEl>
                                        <p:attrNameLst>
                                          <p:attrName>style.visibility</p:attrName>
                                        </p:attrNameLst>
                                      </p:cBhvr>
                                      <p:to>
                                        <p:strVal val="visible"/>
                                      </p:to>
                                    </p:set>
                                    <p:anim calcmode="lin" valueType="num">
                                      <p:cBhvr>
                                        <p:cTn id="78" dur="500" fill="hold"/>
                                        <p:tgtEl>
                                          <p:spTgt spid="24"/>
                                        </p:tgtEl>
                                        <p:attrNameLst>
                                          <p:attrName>ppt_w</p:attrName>
                                        </p:attrNameLst>
                                      </p:cBhvr>
                                      <p:tavLst>
                                        <p:tav tm="0">
                                          <p:val>
                                            <p:fltVal val="0"/>
                                          </p:val>
                                        </p:tav>
                                        <p:tav tm="100000">
                                          <p:val>
                                            <p:strVal val="#ppt_w"/>
                                          </p:val>
                                        </p:tav>
                                      </p:tavLst>
                                    </p:anim>
                                    <p:anim calcmode="lin" valueType="num">
                                      <p:cBhvr>
                                        <p:cTn id="79" dur="500" fill="hold"/>
                                        <p:tgtEl>
                                          <p:spTgt spid="24"/>
                                        </p:tgtEl>
                                        <p:attrNameLst>
                                          <p:attrName>ppt_h</p:attrName>
                                        </p:attrNameLst>
                                      </p:cBhvr>
                                      <p:tavLst>
                                        <p:tav tm="0">
                                          <p:val>
                                            <p:fltVal val="0"/>
                                          </p:val>
                                        </p:tav>
                                        <p:tav tm="100000">
                                          <p:val>
                                            <p:strVal val="#ppt_h"/>
                                          </p:val>
                                        </p:tav>
                                      </p:tavLst>
                                    </p:anim>
                                    <p:animEffect transition="in" filter="fade">
                                      <p:cBhvr>
                                        <p:cTn id="80" dur="500"/>
                                        <p:tgtEl>
                                          <p:spTgt spid="24"/>
                                        </p:tgtEl>
                                      </p:cBhvr>
                                    </p:animEffect>
                                  </p:childTnLst>
                                </p:cTn>
                              </p:par>
                              <p:par>
                                <p:cTn id="81" presetID="53" presetClass="entr" presetSubtype="16" fill="hold" grpId="0" nodeType="withEffect">
                                  <p:stCondLst>
                                    <p:cond delay="2000"/>
                                  </p:stCondLst>
                                  <p:childTnLst>
                                    <p:set>
                                      <p:cBhvr>
                                        <p:cTn id="82" dur="1" fill="hold">
                                          <p:stCondLst>
                                            <p:cond delay="0"/>
                                          </p:stCondLst>
                                        </p:cTn>
                                        <p:tgtEl>
                                          <p:spTgt spid="25"/>
                                        </p:tgtEl>
                                        <p:attrNameLst>
                                          <p:attrName>style.visibility</p:attrName>
                                        </p:attrNameLst>
                                      </p:cBhvr>
                                      <p:to>
                                        <p:strVal val="visible"/>
                                      </p:to>
                                    </p:set>
                                    <p:anim calcmode="lin" valueType="num">
                                      <p:cBhvr>
                                        <p:cTn id="83" dur="500" fill="hold"/>
                                        <p:tgtEl>
                                          <p:spTgt spid="25"/>
                                        </p:tgtEl>
                                        <p:attrNameLst>
                                          <p:attrName>ppt_w</p:attrName>
                                        </p:attrNameLst>
                                      </p:cBhvr>
                                      <p:tavLst>
                                        <p:tav tm="0">
                                          <p:val>
                                            <p:fltVal val="0"/>
                                          </p:val>
                                        </p:tav>
                                        <p:tav tm="100000">
                                          <p:val>
                                            <p:strVal val="#ppt_w"/>
                                          </p:val>
                                        </p:tav>
                                      </p:tavLst>
                                    </p:anim>
                                    <p:anim calcmode="lin" valueType="num">
                                      <p:cBhvr>
                                        <p:cTn id="84" dur="500" fill="hold"/>
                                        <p:tgtEl>
                                          <p:spTgt spid="25"/>
                                        </p:tgtEl>
                                        <p:attrNameLst>
                                          <p:attrName>ppt_h</p:attrName>
                                        </p:attrNameLst>
                                      </p:cBhvr>
                                      <p:tavLst>
                                        <p:tav tm="0">
                                          <p:val>
                                            <p:fltVal val="0"/>
                                          </p:val>
                                        </p:tav>
                                        <p:tav tm="100000">
                                          <p:val>
                                            <p:strVal val="#ppt_h"/>
                                          </p:val>
                                        </p:tav>
                                      </p:tavLst>
                                    </p:anim>
                                    <p:animEffect transition="in" filter="fade">
                                      <p:cBhvr>
                                        <p:cTn id="85" dur="500"/>
                                        <p:tgtEl>
                                          <p:spTgt spid="25"/>
                                        </p:tgtEl>
                                      </p:cBhvr>
                                    </p:animEffect>
                                  </p:childTnLst>
                                </p:cTn>
                              </p:par>
                              <p:par>
                                <p:cTn id="86" presetID="8" presetClass="emph" presetSubtype="0" fill="hold" nodeType="withEffect">
                                  <p:stCondLst>
                                    <p:cond delay="1500"/>
                                  </p:stCondLst>
                                  <p:childTnLst>
                                    <p:animRot by="-21600000">
                                      <p:cBhvr>
                                        <p:cTn id="87" dur="1000" fill="hold"/>
                                        <p:tgtEl>
                                          <p:spTgt spid="49"/>
                                        </p:tgtEl>
                                        <p:attrNameLst>
                                          <p:attrName>r</p:attrName>
                                        </p:attrNameLst>
                                      </p:cBhvr>
                                    </p:animRot>
                                  </p:childTnLst>
                                </p:cTn>
                              </p:par>
                              <p:par>
                                <p:cTn id="88" presetID="8" presetClass="emph" presetSubtype="0" fill="hold" nodeType="withEffect">
                                  <p:stCondLst>
                                    <p:cond delay="1500"/>
                                  </p:stCondLst>
                                  <p:childTnLst>
                                    <p:animRot by="-21600000">
                                      <p:cBhvr>
                                        <p:cTn id="89" dur="1000" fill="hold"/>
                                        <p:tgtEl>
                                          <p:spTgt spid="45"/>
                                        </p:tgtEl>
                                        <p:attrNameLst>
                                          <p:attrName>r</p:attrName>
                                        </p:attrNameLst>
                                      </p:cBhvr>
                                    </p:animRot>
                                  </p:childTnLst>
                                </p:cTn>
                              </p:par>
                              <p:par>
                                <p:cTn id="90" presetID="8" presetClass="emph" presetSubtype="0" fill="hold" nodeType="withEffect">
                                  <p:stCondLst>
                                    <p:cond delay="1500"/>
                                  </p:stCondLst>
                                  <p:childTnLst>
                                    <p:animRot by="-21600000">
                                      <p:cBhvr>
                                        <p:cTn id="91" dur="1000" fill="hold"/>
                                        <p:tgtEl>
                                          <p:spTgt spid="46"/>
                                        </p:tgtEl>
                                        <p:attrNameLst>
                                          <p:attrName>r</p:attrName>
                                        </p:attrNameLst>
                                      </p:cBhvr>
                                    </p:animRot>
                                  </p:childTnLst>
                                </p:cTn>
                              </p:par>
                              <p:par>
                                <p:cTn id="92" presetID="8" presetClass="emph" presetSubtype="0" fill="hold" nodeType="withEffect">
                                  <p:stCondLst>
                                    <p:cond delay="1500"/>
                                  </p:stCondLst>
                                  <p:childTnLst>
                                    <p:animRot by="-21600000">
                                      <p:cBhvr>
                                        <p:cTn id="93" dur="1000" fill="hold"/>
                                        <p:tgtEl>
                                          <p:spTgt spid="51"/>
                                        </p:tgtEl>
                                        <p:attrNameLst>
                                          <p:attrName>r</p:attrName>
                                        </p:attrNameLst>
                                      </p:cBhvr>
                                    </p:animRot>
                                  </p:childTnLst>
                                </p:cTn>
                              </p:par>
                              <p:par>
                                <p:cTn id="94" presetID="2" presetClass="entr" presetSubtype="2" fill="hold" grpId="0" nodeType="withEffect">
                                  <p:stCondLst>
                                    <p:cond delay="2500"/>
                                  </p:stCondLst>
                                  <p:childTnLst>
                                    <p:set>
                                      <p:cBhvr>
                                        <p:cTn id="95" dur="1" fill="hold">
                                          <p:stCondLst>
                                            <p:cond delay="0"/>
                                          </p:stCondLst>
                                        </p:cTn>
                                        <p:tgtEl>
                                          <p:spTgt spid="22"/>
                                        </p:tgtEl>
                                        <p:attrNameLst>
                                          <p:attrName>style.visibility</p:attrName>
                                        </p:attrNameLst>
                                      </p:cBhvr>
                                      <p:to>
                                        <p:strVal val="visible"/>
                                      </p:to>
                                    </p:set>
                                    <p:anim calcmode="lin" valueType="num">
                                      <p:cBhvr additive="base">
                                        <p:cTn id="96" dur="300" fill="hold"/>
                                        <p:tgtEl>
                                          <p:spTgt spid="22"/>
                                        </p:tgtEl>
                                        <p:attrNameLst>
                                          <p:attrName>ppt_x</p:attrName>
                                        </p:attrNameLst>
                                      </p:cBhvr>
                                      <p:tavLst>
                                        <p:tav tm="0">
                                          <p:val>
                                            <p:strVal val="1+#ppt_w/2"/>
                                          </p:val>
                                        </p:tav>
                                        <p:tav tm="100000">
                                          <p:val>
                                            <p:strVal val="#ppt_x"/>
                                          </p:val>
                                        </p:tav>
                                      </p:tavLst>
                                    </p:anim>
                                    <p:anim calcmode="lin" valueType="num">
                                      <p:cBhvr additive="base">
                                        <p:cTn id="97" dur="300" fill="hold"/>
                                        <p:tgtEl>
                                          <p:spTgt spid="22"/>
                                        </p:tgtEl>
                                        <p:attrNameLst>
                                          <p:attrName>ppt_y</p:attrName>
                                        </p:attrNameLst>
                                      </p:cBhvr>
                                      <p:tavLst>
                                        <p:tav tm="0">
                                          <p:val>
                                            <p:strVal val="#ppt_y"/>
                                          </p:val>
                                        </p:tav>
                                        <p:tav tm="100000">
                                          <p:val>
                                            <p:strVal val="#ppt_y"/>
                                          </p:val>
                                        </p:tav>
                                      </p:tavLst>
                                    </p:anim>
                                  </p:childTnLst>
                                </p:cTn>
                              </p:par>
                              <p:par>
                                <p:cTn id="98" presetID="2" presetClass="entr" presetSubtype="2" fill="hold" grpId="0" nodeType="withEffect">
                                  <p:stCondLst>
                                    <p:cond delay="2800"/>
                                  </p:stCondLst>
                                  <p:childTnLst>
                                    <p:set>
                                      <p:cBhvr>
                                        <p:cTn id="99" dur="1" fill="hold">
                                          <p:stCondLst>
                                            <p:cond delay="0"/>
                                          </p:stCondLst>
                                        </p:cTn>
                                        <p:tgtEl>
                                          <p:spTgt spid="26"/>
                                        </p:tgtEl>
                                        <p:attrNameLst>
                                          <p:attrName>style.visibility</p:attrName>
                                        </p:attrNameLst>
                                      </p:cBhvr>
                                      <p:to>
                                        <p:strVal val="visible"/>
                                      </p:to>
                                    </p:set>
                                    <p:anim calcmode="lin" valueType="num">
                                      <p:cBhvr additive="base">
                                        <p:cTn id="100" dur="300" fill="hold"/>
                                        <p:tgtEl>
                                          <p:spTgt spid="26"/>
                                        </p:tgtEl>
                                        <p:attrNameLst>
                                          <p:attrName>ppt_x</p:attrName>
                                        </p:attrNameLst>
                                      </p:cBhvr>
                                      <p:tavLst>
                                        <p:tav tm="0">
                                          <p:val>
                                            <p:strVal val="1+#ppt_w/2"/>
                                          </p:val>
                                        </p:tav>
                                        <p:tav tm="100000">
                                          <p:val>
                                            <p:strVal val="#ppt_x"/>
                                          </p:val>
                                        </p:tav>
                                      </p:tavLst>
                                    </p:anim>
                                    <p:anim calcmode="lin" valueType="num">
                                      <p:cBhvr additive="base">
                                        <p:cTn id="101" dur="300" fill="hold"/>
                                        <p:tgtEl>
                                          <p:spTgt spid="26"/>
                                        </p:tgtEl>
                                        <p:attrNameLst>
                                          <p:attrName>ppt_y</p:attrName>
                                        </p:attrNameLst>
                                      </p:cBhvr>
                                      <p:tavLst>
                                        <p:tav tm="0">
                                          <p:val>
                                            <p:strVal val="#ppt_y"/>
                                          </p:val>
                                        </p:tav>
                                        <p:tav tm="100000">
                                          <p:val>
                                            <p:strVal val="#ppt_y"/>
                                          </p:val>
                                        </p:tav>
                                      </p:tavLst>
                                    </p:anim>
                                  </p:childTnLst>
                                </p:cTn>
                              </p:par>
                              <p:par>
                                <p:cTn id="102" presetID="2" presetClass="entr" presetSubtype="2" fill="hold" grpId="0" nodeType="withEffect">
                                  <p:stCondLst>
                                    <p:cond delay="3100"/>
                                  </p:stCondLst>
                                  <p:childTnLst>
                                    <p:set>
                                      <p:cBhvr>
                                        <p:cTn id="103" dur="1" fill="hold">
                                          <p:stCondLst>
                                            <p:cond delay="0"/>
                                          </p:stCondLst>
                                        </p:cTn>
                                        <p:tgtEl>
                                          <p:spTgt spid="27"/>
                                        </p:tgtEl>
                                        <p:attrNameLst>
                                          <p:attrName>style.visibility</p:attrName>
                                        </p:attrNameLst>
                                      </p:cBhvr>
                                      <p:to>
                                        <p:strVal val="visible"/>
                                      </p:to>
                                    </p:set>
                                    <p:anim calcmode="lin" valueType="num">
                                      <p:cBhvr additive="base">
                                        <p:cTn id="104" dur="300" fill="hold"/>
                                        <p:tgtEl>
                                          <p:spTgt spid="27"/>
                                        </p:tgtEl>
                                        <p:attrNameLst>
                                          <p:attrName>ppt_x</p:attrName>
                                        </p:attrNameLst>
                                      </p:cBhvr>
                                      <p:tavLst>
                                        <p:tav tm="0">
                                          <p:val>
                                            <p:strVal val="1+#ppt_w/2"/>
                                          </p:val>
                                        </p:tav>
                                        <p:tav tm="100000">
                                          <p:val>
                                            <p:strVal val="#ppt_x"/>
                                          </p:val>
                                        </p:tav>
                                      </p:tavLst>
                                    </p:anim>
                                    <p:anim calcmode="lin" valueType="num">
                                      <p:cBhvr additive="base">
                                        <p:cTn id="105" dur="300" fill="hold"/>
                                        <p:tgtEl>
                                          <p:spTgt spid="27"/>
                                        </p:tgtEl>
                                        <p:attrNameLst>
                                          <p:attrName>ppt_y</p:attrName>
                                        </p:attrNameLst>
                                      </p:cBhvr>
                                      <p:tavLst>
                                        <p:tav tm="0">
                                          <p:val>
                                            <p:strVal val="#ppt_y"/>
                                          </p:val>
                                        </p:tav>
                                        <p:tav tm="100000">
                                          <p:val>
                                            <p:strVal val="#ppt_y"/>
                                          </p:val>
                                        </p:tav>
                                      </p:tavLst>
                                    </p:anim>
                                  </p:childTnLst>
                                </p:cTn>
                              </p:par>
                              <p:par>
                                <p:cTn id="106" presetID="2" presetClass="entr" presetSubtype="2" fill="hold" grpId="0" nodeType="withEffect">
                                  <p:stCondLst>
                                    <p:cond delay="3400"/>
                                  </p:stCondLst>
                                  <p:childTnLst>
                                    <p:set>
                                      <p:cBhvr>
                                        <p:cTn id="107" dur="1" fill="hold">
                                          <p:stCondLst>
                                            <p:cond delay="0"/>
                                          </p:stCondLst>
                                        </p:cTn>
                                        <p:tgtEl>
                                          <p:spTgt spid="28"/>
                                        </p:tgtEl>
                                        <p:attrNameLst>
                                          <p:attrName>style.visibility</p:attrName>
                                        </p:attrNameLst>
                                      </p:cBhvr>
                                      <p:to>
                                        <p:strVal val="visible"/>
                                      </p:to>
                                    </p:set>
                                    <p:anim calcmode="lin" valueType="num">
                                      <p:cBhvr additive="base">
                                        <p:cTn id="108" dur="300" fill="hold"/>
                                        <p:tgtEl>
                                          <p:spTgt spid="28"/>
                                        </p:tgtEl>
                                        <p:attrNameLst>
                                          <p:attrName>ppt_x</p:attrName>
                                        </p:attrNameLst>
                                      </p:cBhvr>
                                      <p:tavLst>
                                        <p:tav tm="0">
                                          <p:val>
                                            <p:strVal val="1+#ppt_w/2"/>
                                          </p:val>
                                        </p:tav>
                                        <p:tav tm="100000">
                                          <p:val>
                                            <p:strVal val="#ppt_x"/>
                                          </p:val>
                                        </p:tav>
                                      </p:tavLst>
                                    </p:anim>
                                    <p:anim calcmode="lin" valueType="num">
                                      <p:cBhvr additive="base">
                                        <p:cTn id="109" dur="300" fill="hold"/>
                                        <p:tgtEl>
                                          <p:spTgt spid="28"/>
                                        </p:tgtEl>
                                        <p:attrNameLst>
                                          <p:attrName>ppt_y</p:attrName>
                                        </p:attrNameLst>
                                      </p:cBhvr>
                                      <p:tavLst>
                                        <p:tav tm="0">
                                          <p:val>
                                            <p:strVal val="#ppt_y"/>
                                          </p:val>
                                        </p:tav>
                                        <p:tav tm="100000">
                                          <p:val>
                                            <p:strVal val="#ppt_y"/>
                                          </p:val>
                                        </p:tav>
                                      </p:tavLst>
                                    </p:anim>
                                  </p:childTnLst>
                                </p:cTn>
                              </p:par>
                              <p:par>
                                <p:cTn id="110" presetID="10" presetClass="entr" presetSubtype="0" fill="hold" grpId="0" nodeType="withEffect">
                                  <p:stCondLst>
                                    <p:cond delay="370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2000"/>
                                        <p:tgtEl>
                                          <p:spTgt spid="33"/>
                                        </p:tgtEl>
                                      </p:cBhvr>
                                    </p:animEffect>
                                  </p:childTnLst>
                                </p:cTn>
                              </p:par>
                              <p:par>
                                <p:cTn id="113" presetID="10" presetClass="exit" presetSubtype="0" fill="hold" grpId="1" nodeType="withEffect">
                                  <p:stCondLst>
                                    <p:cond delay="5700"/>
                                  </p:stCondLst>
                                  <p:childTnLst>
                                    <p:animEffect transition="out" filter="fade">
                                      <p:cBhvr>
                                        <p:cTn id="114" dur="1000"/>
                                        <p:tgtEl>
                                          <p:spTgt spid="33"/>
                                        </p:tgtEl>
                                      </p:cBhvr>
                                    </p:animEffect>
                                    <p:set>
                                      <p:cBhvr>
                                        <p:cTn id="115" dur="1" fill="hold">
                                          <p:stCondLst>
                                            <p:cond delay="999"/>
                                          </p:stCondLst>
                                        </p:cTn>
                                        <p:tgtEl>
                                          <p:spTgt spid="33"/>
                                        </p:tgtEl>
                                        <p:attrNameLst>
                                          <p:attrName>style.visibility</p:attrName>
                                        </p:attrNameLst>
                                      </p:cBhvr>
                                      <p:to>
                                        <p:strVal val="hidden"/>
                                      </p:to>
                                    </p:set>
                                  </p:childTnLst>
                                </p:cTn>
                              </p:par>
                              <p:par>
                                <p:cTn id="116" presetID="2" presetClass="exit" presetSubtype="4" fill="hold" nodeType="withEffect">
                                  <p:stCondLst>
                                    <p:cond delay="6700"/>
                                  </p:stCondLst>
                                  <p:childTnLst>
                                    <p:anim calcmode="lin" valueType="num">
                                      <p:cBhvr additive="base">
                                        <p:cTn id="117" dur="500"/>
                                        <p:tgtEl>
                                          <p:spTgt spid="45"/>
                                        </p:tgtEl>
                                        <p:attrNameLst>
                                          <p:attrName>ppt_x</p:attrName>
                                        </p:attrNameLst>
                                      </p:cBhvr>
                                      <p:tavLst>
                                        <p:tav tm="0">
                                          <p:val>
                                            <p:strVal val="ppt_x"/>
                                          </p:val>
                                        </p:tav>
                                        <p:tav tm="100000">
                                          <p:val>
                                            <p:strVal val="ppt_x"/>
                                          </p:val>
                                        </p:tav>
                                      </p:tavLst>
                                    </p:anim>
                                    <p:anim calcmode="lin" valueType="num">
                                      <p:cBhvr additive="base">
                                        <p:cTn id="118" dur="500"/>
                                        <p:tgtEl>
                                          <p:spTgt spid="45"/>
                                        </p:tgtEl>
                                        <p:attrNameLst>
                                          <p:attrName>ppt_y</p:attrName>
                                        </p:attrNameLst>
                                      </p:cBhvr>
                                      <p:tavLst>
                                        <p:tav tm="0">
                                          <p:val>
                                            <p:strVal val="ppt_y"/>
                                          </p:val>
                                        </p:tav>
                                        <p:tav tm="100000">
                                          <p:val>
                                            <p:strVal val="1+ppt_h/2"/>
                                          </p:val>
                                        </p:tav>
                                      </p:tavLst>
                                    </p:anim>
                                    <p:set>
                                      <p:cBhvr>
                                        <p:cTn id="119" dur="1" fill="hold">
                                          <p:stCondLst>
                                            <p:cond delay="499"/>
                                          </p:stCondLst>
                                        </p:cTn>
                                        <p:tgtEl>
                                          <p:spTgt spid="45"/>
                                        </p:tgtEl>
                                        <p:attrNameLst>
                                          <p:attrName>style.visibility</p:attrName>
                                        </p:attrNameLst>
                                      </p:cBhvr>
                                      <p:to>
                                        <p:strVal val="hidden"/>
                                      </p:to>
                                    </p:set>
                                  </p:childTnLst>
                                </p:cTn>
                              </p:par>
                              <p:par>
                                <p:cTn id="120" presetID="2" presetClass="exit" presetSubtype="4" fill="hold" nodeType="withEffect">
                                  <p:stCondLst>
                                    <p:cond delay="6700"/>
                                  </p:stCondLst>
                                  <p:childTnLst>
                                    <p:anim calcmode="lin" valueType="num">
                                      <p:cBhvr additive="base">
                                        <p:cTn id="121" dur="500"/>
                                        <p:tgtEl>
                                          <p:spTgt spid="46"/>
                                        </p:tgtEl>
                                        <p:attrNameLst>
                                          <p:attrName>ppt_x</p:attrName>
                                        </p:attrNameLst>
                                      </p:cBhvr>
                                      <p:tavLst>
                                        <p:tav tm="0">
                                          <p:val>
                                            <p:strVal val="ppt_x"/>
                                          </p:val>
                                        </p:tav>
                                        <p:tav tm="100000">
                                          <p:val>
                                            <p:strVal val="ppt_x"/>
                                          </p:val>
                                        </p:tav>
                                      </p:tavLst>
                                    </p:anim>
                                    <p:anim calcmode="lin" valueType="num">
                                      <p:cBhvr additive="base">
                                        <p:cTn id="122" dur="500"/>
                                        <p:tgtEl>
                                          <p:spTgt spid="46"/>
                                        </p:tgtEl>
                                        <p:attrNameLst>
                                          <p:attrName>ppt_y</p:attrName>
                                        </p:attrNameLst>
                                      </p:cBhvr>
                                      <p:tavLst>
                                        <p:tav tm="0">
                                          <p:val>
                                            <p:strVal val="ppt_y"/>
                                          </p:val>
                                        </p:tav>
                                        <p:tav tm="100000">
                                          <p:val>
                                            <p:strVal val="1+ppt_h/2"/>
                                          </p:val>
                                        </p:tav>
                                      </p:tavLst>
                                    </p:anim>
                                    <p:set>
                                      <p:cBhvr>
                                        <p:cTn id="123" dur="1" fill="hold">
                                          <p:stCondLst>
                                            <p:cond delay="499"/>
                                          </p:stCondLst>
                                        </p:cTn>
                                        <p:tgtEl>
                                          <p:spTgt spid="46"/>
                                        </p:tgtEl>
                                        <p:attrNameLst>
                                          <p:attrName>style.visibility</p:attrName>
                                        </p:attrNameLst>
                                      </p:cBhvr>
                                      <p:to>
                                        <p:strVal val="hidden"/>
                                      </p:to>
                                    </p:set>
                                  </p:childTnLst>
                                </p:cTn>
                              </p:par>
                              <p:par>
                                <p:cTn id="124" presetID="2" presetClass="exit" presetSubtype="4" fill="hold" nodeType="withEffect">
                                  <p:stCondLst>
                                    <p:cond delay="6700"/>
                                  </p:stCondLst>
                                  <p:childTnLst>
                                    <p:anim calcmode="lin" valueType="num">
                                      <p:cBhvr additive="base">
                                        <p:cTn id="125" dur="500"/>
                                        <p:tgtEl>
                                          <p:spTgt spid="51"/>
                                        </p:tgtEl>
                                        <p:attrNameLst>
                                          <p:attrName>ppt_x</p:attrName>
                                        </p:attrNameLst>
                                      </p:cBhvr>
                                      <p:tavLst>
                                        <p:tav tm="0">
                                          <p:val>
                                            <p:strVal val="ppt_x"/>
                                          </p:val>
                                        </p:tav>
                                        <p:tav tm="100000">
                                          <p:val>
                                            <p:strVal val="ppt_x"/>
                                          </p:val>
                                        </p:tav>
                                      </p:tavLst>
                                    </p:anim>
                                    <p:anim calcmode="lin" valueType="num">
                                      <p:cBhvr additive="base">
                                        <p:cTn id="126" dur="500"/>
                                        <p:tgtEl>
                                          <p:spTgt spid="51"/>
                                        </p:tgtEl>
                                        <p:attrNameLst>
                                          <p:attrName>ppt_y</p:attrName>
                                        </p:attrNameLst>
                                      </p:cBhvr>
                                      <p:tavLst>
                                        <p:tav tm="0">
                                          <p:val>
                                            <p:strVal val="ppt_y"/>
                                          </p:val>
                                        </p:tav>
                                        <p:tav tm="100000">
                                          <p:val>
                                            <p:strVal val="1+ppt_h/2"/>
                                          </p:val>
                                        </p:tav>
                                      </p:tavLst>
                                    </p:anim>
                                    <p:set>
                                      <p:cBhvr>
                                        <p:cTn id="127" dur="1" fill="hold">
                                          <p:stCondLst>
                                            <p:cond delay="499"/>
                                          </p:stCondLst>
                                        </p:cTn>
                                        <p:tgtEl>
                                          <p:spTgt spid="51"/>
                                        </p:tgtEl>
                                        <p:attrNameLst>
                                          <p:attrName>style.visibility</p:attrName>
                                        </p:attrNameLst>
                                      </p:cBhvr>
                                      <p:to>
                                        <p:strVal val="hidden"/>
                                      </p:to>
                                    </p:set>
                                  </p:childTnLst>
                                </p:cTn>
                              </p:par>
                              <p:par>
                                <p:cTn id="128" presetID="2" presetClass="exit" presetSubtype="4" fill="hold" grpId="1" nodeType="withEffect">
                                  <p:stCondLst>
                                    <p:cond delay="6700"/>
                                  </p:stCondLst>
                                  <p:childTnLst>
                                    <p:anim calcmode="lin" valueType="num">
                                      <p:cBhvr additive="base">
                                        <p:cTn id="129" dur="500"/>
                                        <p:tgtEl>
                                          <p:spTgt spid="23"/>
                                        </p:tgtEl>
                                        <p:attrNameLst>
                                          <p:attrName>ppt_x</p:attrName>
                                        </p:attrNameLst>
                                      </p:cBhvr>
                                      <p:tavLst>
                                        <p:tav tm="0">
                                          <p:val>
                                            <p:strVal val="ppt_x"/>
                                          </p:val>
                                        </p:tav>
                                        <p:tav tm="100000">
                                          <p:val>
                                            <p:strVal val="ppt_x"/>
                                          </p:val>
                                        </p:tav>
                                      </p:tavLst>
                                    </p:anim>
                                    <p:anim calcmode="lin" valueType="num">
                                      <p:cBhvr additive="base">
                                        <p:cTn id="130" dur="500"/>
                                        <p:tgtEl>
                                          <p:spTgt spid="23"/>
                                        </p:tgtEl>
                                        <p:attrNameLst>
                                          <p:attrName>ppt_y</p:attrName>
                                        </p:attrNameLst>
                                      </p:cBhvr>
                                      <p:tavLst>
                                        <p:tav tm="0">
                                          <p:val>
                                            <p:strVal val="ppt_y"/>
                                          </p:val>
                                        </p:tav>
                                        <p:tav tm="100000">
                                          <p:val>
                                            <p:strVal val="1+ppt_h/2"/>
                                          </p:val>
                                        </p:tav>
                                      </p:tavLst>
                                    </p:anim>
                                    <p:set>
                                      <p:cBhvr>
                                        <p:cTn id="131" dur="1" fill="hold">
                                          <p:stCondLst>
                                            <p:cond delay="499"/>
                                          </p:stCondLst>
                                        </p:cTn>
                                        <p:tgtEl>
                                          <p:spTgt spid="23"/>
                                        </p:tgtEl>
                                        <p:attrNameLst>
                                          <p:attrName>style.visibility</p:attrName>
                                        </p:attrNameLst>
                                      </p:cBhvr>
                                      <p:to>
                                        <p:strVal val="hidden"/>
                                      </p:to>
                                    </p:set>
                                  </p:childTnLst>
                                </p:cTn>
                              </p:par>
                              <p:par>
                                <p:cTn id="132" presetID="2" presetClass="exit" presetSubtype="4" fill="hold" grpId="1" nodeType="withEffect">
                                  <p:stCondLst>
                                    <p:cond delay="6700"/>
                                  </p:stCondLst>
                                  <p:childTnLst>
                                    <p:anim calcmode="lin" valueType="num">
                                      <p:cBhvr additive="base">
                                        <p:cTn id="133" dur="500"/>
                                        <p:tgtEl>
                                          <p:spTgt spid="24"/>
                                        </p:tgtEl>
                                        <p:attrNameLst>
                                          <p:attrName>ppt_x</p:attrName>
                                        </p:attrNameLst>
                                      </p:cBhvr>
                                      <p:tavLst>
                                        <p:tav tm="0">
                                          <p:val>
                                            <p:strVal val="ppt_x"/>
                                          </p:val>
                                        </p:tav>
                                        <p:tav tm="100000">
                                          <p:val>
                                            <p:strVal val="ppt_x"/>
                                          </p:val>
                                        </p:tav>
                                      </p:tavLst>
                                    </p:anim>
                                    <p:anim calcmode="lin" valueType="num">
                                      <p:cBhvr additive="base">
                                        <p:cTn id="134" dur="500"/>
                                        <p:tgtEl>
                                          <p:spTgt spid="24"/>
                                        </p:tgtEl>
                                        <p:attrNameLst>
                                          <p:attrName>ppt_y</p:attrName>
                                        </p:attrNameLst>
                                      </p:cBhvr>
                                      <p:tavLst>
                                        <p:tav tm="0">
                                          <p:val>
                                            <p:strVal val="ppt_y"/>
                                          </p:val>
                                        </p:tav>
                                        <p:tav tm="100000">
                                          <p:val>
                                            <p:strVal val="1+ppt_h/2"/>
                                          </p:val>
                                        </p:tav>
                                      </p:tavLst>
                                    </p:anim>
                                    <p:set>
                                      <p:cBhvr>
                                        <p:cTn id="135" dur="1" fill="hold">
                                          <p:stCondLst>
                                            <p:cond delay="499"/>
                                          </p:stCondLst>
                                        </p:cTn>
                                        <p:tgtEl>
                                          <p:spTgt spid="24"/>
                                        </p:tgtEl>
                                        <p:attrNameLst>
                                          <p:attrName>style.visibility</p:attrName>
                                        </p:attrNameLst>
                                      </p:cBhvr>
                                      <p:to>
                                        <p:strVal val="hidden"/>
                                      </p:to>
                                    </p:set>
                                  </p:childTnLst>
                                </p:cTn>
                              </p:par>
                              <p:par>
                                <p:cTn id="136" presetID="2" presetClass="exit" presetSubtype="4" fill="hold" grpId="1" nodeType="withEffect">
                                  <p:stCondLst>
                                    <p:cond delay="6700"/>
                                  </p:stCondLst>
                                  <p:childTnLst>
                                    <p:anim calcmode="lin" valueType="num">
                                      <p:cBhvr additive="base">
                                        <p:cTn id="137" dur="500"/>
                                        <p:tgtEl>
                                          <p:spTgt spid="25"/>
                                        </p:tgtEl>
                                        <p:attrNameLst>
                                          <p:attrName>ppt_x</p:attrName>
                                        </p:attrNameLst>
                                      </p:cBhvr>
                                      <p:tavLst>
                                        <p:tav tm="0">
                                          <p:val>
                                            <p:strVal val="ppt_x"/>
                                          </p:val>
                                        </p:tav>
                                        <p:tav tm="100000">
                                          <p:val>
                                            <p:strVal val="ppt_x"/>
                                          </p:val>
                                        </p:tav>
                                      </p:tavLst>
                                    </p:anim>
                                    <p:anim calcmode="lin" valueType="num">
                                      <p:cBhvr additive="base">
                                        <p:cTn id="138" dur="500"/>
                                        <p:tgtEl>
                                          <p:spTgt spid="25"/>
                                        </p:tgtEl>
                                        <p:attrNameLst>
                                          <p:attrName>ppt_y</p:attrName>
                                        </p:attrNameLst>
                                      </p:cBhvr>
                                      <p:tavLst>
                                        <p:tav tm="0">
                                          <p:val>
                                            <p:strVal val="ppt_y"/>
                                          </p:val>
                                        </p:tav>
                                        <p:tav tm="100000">
                                          <p:val>
                                            <p:strVal val="1+ppt_h/2"/>
                                          </p:val>
                                        </p:tav>
                                      </p:tavLst>
                                    </p:anim>
                                    <p:set>
                                      <p:cBhvr>
                                        <p:cTn id="139" dur="1" fill="hold">
                                          <p:stCondLst>
                                            <p:cond delay="499"/>
                                          </p:stCondLst>
                                        </p:cTn>
                                        <p:tgtEl>
                                          <p:spTgt spid="25"/>
                                        </p:tgtEl>
                                        <p:attrNameLst>
                                          <p:attrName>style.visibility</p:attrName>
                                        </p:attrNameLst>
                                      </p:cBhvr>
                                      <p:to>
                                        <p:strVal val="hidden"/>
                                      </p:to>
                                    </p:set>
                                  </p:childTnLst>
                                </p:cTn>
                              </p:par>
                              <p:par>
                                <p:cTn id="140" presetID="2" presetClass="exit" presetSubtype="4" fill="hold" grpId="1" nodeType="withEffect">
                                  <p:stCondLst>
                                    <p:cond delay="6700"/>
                                  </p:stCondLst>
                                  <p:childTnLst>
                                    <p:anim calcmode="lin" valueType="num">
                                      <p:cBhvr additive="base">
                                        <p:cTn id="141" dur="500"/>
                                        <p:tgtEl>
                                          <p:spTgt spid="26"/>
                                        </p:tgtEl>
                                        <p:attrNameLst>
                                          <p:attrName>ppt_x</p:attrName>
                                        </p:attrNameLst>
                                      </p:cBhvr>
                                      <p:tavLst>
                                        <p:tav tm="0">
                                          <p:val>
                                            <p:strVal val="ppt_x"/>
                                          </p:val>
                                        </p:tav>
                                        <p:tav tm="100000">
                                          <p:val>
                                            <p:strVal val="ppt_x"/>
                                          </p:val>
                                        </p:tav>
                                      </p:tavLst>
                                    </p:anim>
                                    <p:anim calcmode="lin" valueType="num">
                                      <p:cBhvr additive="base">
                                        <p:cTn id="142" dur="500"/>
                                        <p:tgtEl>
                                          <p:spTgt spid="26"/>
                                        </p:tgtEl>
                                        <p:attrNameLst>
                                          <p:attrName>ppt_y</p:attrName>
                                        </p:attrNameLst>
                                      </p:cBhvr>
                                      <p:tavLst>
                                        <p:tav tm="0">
                                          <p:val>
                                            <p:strVal val="ppt_y"/>
                                          </p:val>
                                        </p:tav>
                                        <p:tav tm="100000">
                                          <p:val>
                                            <p:strVal val="1+ppt_h/2"/>
                                          </p:val>
                                        </p:tav>
                                      </p:tavLst>
                                    </p:anim>
                                    <p:set>
                                      <p:cBhvr>
                                        <p:cTn id="143" dur="1" fill="hold">
                                          <p:stCondLst>
                                            <p:cond delay="499"/>
                                          </p:stCondLst>
                                        </p:cTn>
                                        <p:tgtEl>
                                          <p:spTgt spid="26"/>
                                        </p:tgtEl>
                                        <p:attrNameLst>
                                          <p:attrName>style.visibility</p:attrName>
                                        </p:attrNameLst>
                                      </p:cBhvr>
                                      <p:to>
                                        <p:strVal val="hidden"/>
                                      </p:to>
                                    </p:set>
                                  </p:childTnLst>
                                </p:cTn>
                              </p:par>
                              <p:par>
                                <p:cTn id="144" presetID="2" presetClass="exit" presetSubtype="4" fill="hold" grpId="1" nodeType="withEffect">
                                  <p:stCondLst>
                                    <p:cond delay="6700"/>
                                  </p:stCondLst>
                                  <p:childTnLst>
                                    <p:anim calcmode="lin" valueType="num">
                                      <p:cBhvr additive="base">
                                        <p:cTn id="145" dur="500"/>
                                        <p:tgtEl>
                                          <p:spTgt spid="27"/>
                                        </p:tgtEl>
                                        <p:attrNameLst>
                                          <p:attrName>ppt_x</p:attrName>
                                        </p:attrNameLst>
                                      </p:cBhvr>
                                      <p:tavLst>
                                        <p:tav tm="0">
                                          <p:val>
                                            <p:strVal val="ppt_x"/>
                                          </p:val>
                                        </p:tav>
                                        <p:tav tm="100000">
                                          <p:val>
                                            <p:strVal val="ppt_x"/>
                                          </p:val>
                                        </p:tav>
                                      </p:tavLst>
                                    </p:anim>
                                    <p:anim calcmode="lin" valueType="num">
                                      <p:cBhvr additive="base">
                                        <p:cTn id="146" dur="500"/>
                                        <p:tgtEl>
                                          <p:spTgt spid="27"/>
                                        </p:tgtEl>
                                        <p:attrNameLst>
                                          <p:attrName>ppt_y</p:attrName>
                                        </p:attrNameLst>
                                      </p:cBhvr>
                                      <p:tavLst>
                                        <p:tav tm="0">
                                          <p:val>
                                            <p:strVal val="ppt_y"/>
                                          </p:val>
                                        </p:tav>
                                        <p:tav tm="100000">
                                          <p:val>
                                            <p:strVal val="1+ppt_h/2"/>
                                          </p:val>
                                        </p:tav>
                                      </p:tavLst>
                                    </p:anim>
                                    <p:set>
                                      <p:cBhvr>
                                        <p:cTn id="147" dur="1" fill="hold">
                                          <p:stCondLst>
                                            <p:cond delay="499"/>
                                          </p:stCondLst>
                                        </p:cTn>
                                        <p:tgtEl>
                                          <p:spTgt spid="27"/>
                                        </p:tgtEl>
                                        <p:attrNameLst>
                                          <p:attrName>style.visibility</p:attrName>
                                        </p:attrNameLst>
                                      </p:cBhvr>
                                      <p:to>
                                        <p:strVal val="hidden"/>
                                      </p:to>
                                    </p:set>
                                  </p:childTnLst>
                                </p:cTn>
                              </p:par>
                              <p:par>
                                <p:cTn id="148" presetID="2" presetClass="exit" presetSubtype="4" fill="hold" grpId="1" nodeType="withEffect">
                                  <p:stCondLst>
                                    <p:cond delay="6700"/>
                                  </p:stCondLst>
                                  <p:childTnLst>
                                    <p:anim calcmode="lin" valueType="num">
                                      <p:cBhvr additive="base">
                                        <p:cTn id="149" dur="500"/>
                                        <p:tgtEl>
                                          <p:spTgt spid="28"/>
                                        </p:tgtEl>
                                        <p:attrNameLst>
                                          <p:attrName>ppt_x</p:attrName>
                                        </p:attrNameLst>
                                      </p:cBhvr>
                                      <p:tavLst>
                                        <p:tav tm="0">
                                          <p:val>
                                            <p:strVal val="ppt_x"/>
                                          </p:val>
                                        </p:tav>
                                        <p:tav tm="100000">
                                          <p:val>
                                            <p:strVal val="ppt_x"/>
                                          </p:val>
                                        </p:tav>
                                      </p:tavLst>
                                    </p:anim>
                                    <p:anim calcmode="lin" valueType="num">
                                      <p:cBhvr additive="base">
                                        <p:cTn id="150" dur="500"/>
                                        <p:tgtEl>
                                          <p:spTgt spid="28"/>
                                        </p:tgtEl>
                                        <p:attrNameLst>
                                          <p:attrName>ppt_y</p:attrName>
                                        </p:attrNameLst>
                                      </p:cBhvr>
                                      <p:tavLst>
                                        <p:tav tm="0">
                                          <p:val>
                                            <p:strVal val="ppt_y"/>
                                          </p:val>
                                        </p:tav>
                                        <p:tav tm="100000">
                                          <p:val>
                                            <p:strVal val="1+ppt_h/2"/>
                                          </p:val>
                                        </p:tav>
                                      </p:tavLst>
                                    </p:anim>
                                    <p:set>
                                      <p:cBhvr>
                                        <p:cTn id="151"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3" grpId="0" animBg="1"/>
      <p:bldP spid="33" grpId="1" animBg="1"/>
      <p:bldP spid="21" grpId="0"/>
      <p:bldP spid="23" grpId="0"/>
      <p:bldP spid="23" grpId="1"/>
      <p:bldP spid="24" grpId="0"/>
      <p:bldP spid="24" grpId="1"/>
      <p:bldP spid="25" grpId="0"/>
      <p:bldP spid="25" grpId="1"/>
      <p:bldP spid="26" grpId="0" animBg="1"/>
      <p:bldP spid="26" grpId="1" animBg="1"/>
      <p:bldP spid="27" grpId="0" animBg="1"/>
      <p:bldP spid="27" grpId="1" animBg="1"/>
      <p:bldP spid="28" grpId="0" animBg="1"/>
      <p:bldP spid="28" grpId="1" animBg="1"/>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6095205" y="3822759"/>
            <a:ext cx="4804594" cy="455413"/>
          </a:xfrm>
          <a:prstGeom prst="roundRect">
            <a:avLst/>
          </a:pr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单击此处添加标题</a:t>
            </a:r>
          </a:p>
        </p:txBody>
      </p:sp>
      <p:sp>
        <p:nvSpPr>
          <p:cNvPr id="26" name="圆角矩形 25"/>
          <p:cNvSpPr/>
          <p:nvPr/>
        </p:nvSpPr>
        <p:spPr>
          <a:xfrm>
            <a:off x="6095207" y="2513947"/>
            <a:ext cx="4804594" cy="455413"/>
          </a:xfrm>
          <a:prstGeom prst="roundRect">
            <a:avLst/>
          </a:pr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单击此处添加标题</a:t>
            </a:r>
          </a:p>
        </p:txBody>
      </p:sp>
      <p:sp>
        <p:nvSpPr>
          <p:cNvPr id="22" name="圆角矩形 21"/>
          <p:cNvSpPr/>
          <p:nvPr/>
        </p:nvSpPr>
        <p:spPr>
          <a:xfrm>
            <a:off x="6095205" y="1240519"/>
            <a:ext cx="4804594" cy="455413"/>
          </a:xfrm>
          <a:prstGeom prst="roundRect">
            <a:avLst/>
          </a:pr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单击此处添加标题</a:t>
            </a:r>
          </a:p>
        </p:txBody>
      </p:sp>
      <p:sp>
        <p:nvSpPr>
          <p:cNvPr id="33" name="圆角矩形 32"/>
          <p:cNvSpPr/>
          <p:nvPr/>
        </p:nvSpPr>
        <p:spPr>
          <a:xfrm>
            <a:off x="6095207" y="5110423"/>
            <a:ext cx="4804594" cy="455413"/>
          </a:xfrm>
          <a:prstGeom prst="roundRect">
            <a:avLst/>
          </a:prstGeom>
          <a:solidFill>
            <a:srgbClr val="45B1D2">
              <a:alpha val="20000"/>
            </a:srgbClr>
          </a:solidFill>
          <a:ln>
            <a:gradFill flip="none" rotWithShape="1">
              <a:gsLst>
                <a:gs pos="0">
                  <a:srgbClr val="A3F2FD"/>
                </a:gs>
                <a:gs pos="100000">
                  <a:srgbClr val="45B1D2"/>
                </a:gs>
              </a:gsLst>
              <a:lin ang="2700000" scaled="1"/>
              <a:tileRect/>
            </a:gradFill>
          </a:ln>
          <a:effectLst>
            <a:glow rad="241300">
              <a:srgbClr val="8BE1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单击此处添加标题</a:t>
            </a:r>
          </a:p>
        </p:txBody>
      </p:sp>
      <p:pic>
        <p:nvPicPr>
          <p:cNvPr id="36" name="数码切换.wm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925782" y="3067768"/>
            <a:ext cx="518042" cy="524741"/>
          </a:xfrm>
          <a:prstGeom prst="rect">
            <a:avLst/>
          </a:prstGeom>
        </p:spPr>
      </p:pic>
      <p:pic>
        <p:nvPicPr>
          <p:cNvPr id="34" name="1" descr="D:\360data\重要数据\桌面\666666666.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5" name="2" descr="D:\360data\重要数据\桌面\555555555.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8" name="3" descr="D:\360data\重要数据\桌面\4444444444.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9" name="4" descr="D:\360data\重要数据\桌面\333333333333.png"/>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40" name="5" descr="D:\360data\重要数据\桌面\222222.png"/>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41" name="6" descr="D:\360data\重要数据\桌面\11111111.png"/>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49" name="图片 4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817446" y="999391"/>
            <a:ext cx="917712" cy="946689"/>
          </a:xfrm>
          <a:prstGeom prst="rect">
            <a:avLst/>
          </a:prstGeom>
        </p:spPr>
      </p:pic>
      <p:sp>
        <p:nvSpPr>
          <p:cNvPr id="21" name="TextBox 20"/>
          <p:cNvSpPr txBox="1"/>
          <p:nvPr/>
        </p:nvSpPr>
        <p:spPr>
          <a:xfrm>
            <a:off x="5046318" y="1215583"/>
            <a:ext cx="674326" cy="514303"/>
          </a:xfrm>
          <a:prstGeom prst="rect">
            <a:avLst/>
          </a:prstGeom>
          <a:noFill/>
        </p:spPr>
        <p:txBody>
          <a:bodyPr vert="horz" wrap="square" lIns="121182" tIns="60592" rIns="121182" bIns="60592">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defTabSz="969010" fontAlgn="auto">
              <a:spcBef>
                <a:spcPts val="0"/>
              </a:spcBef>
              <a:spcAft>
                <a:spcPts val="0"/>
              </a:spcAft>
              <a:defRPr sz="4000" b="1" cap="all">
                <a:solidFill>
                  <a:srgbClr val="33CCFF"/>
                </a:solidFill>
                <a:effectLst>
                  <a:outerShdw blurRad="19685" dist="12700" dir="5400000" algn="tl" rotWithShape="0">
                    <a:schemeClr val="accent1">
                      <a:satMod val="130000"/>
                      <a:alpha val="60000"/>
                    </a:schemeClr>
                  </a:outerShdw>
                </a:effectLst>
                <a:latin typeface="+mj-lt"/>
                <a:ea typeface="+mn-ea"/>
              </a:defRPr>
            </a:lvl1pPr>
          </a:lstStyle>
          <a:p>
            <a:r>
              <a:rPr lang="en-US" altLang="zh-CN" sz="2500" dirty="0">
                <a:latin typeface="+mn-ea"/>
              </a:rPr>
              <a:t>1</a:t>
            </a:r>
            <a:endParaRPr lang="zh-CN" altLang="en-US" sz="2500" dirty="0">
              <a:latin typeface="+mn-ea"/>
            </a:endParaRPr>
          </a:p>
        </p:txBody>
      </p:sp>
      <p:pic>
        <p:nvPicPr>
          <p:cNvPr id="45" name="图片 4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817445" y="2264304"/>
            <a:ext cx="917712" cy="946689"/>
          </a:xfrm>
          <a:prstGeom prst="rect">
            <a:avLst/>
          </a:prstGeom>
        </p:spPr>
      </p:pic>
      <p:sp>
        <p:nvSpPr>
          <p:cNvPr id="23" name="TextBox 22"/>
          <p:cNvSpPr txBox="1"/>
          <p:nvPr/>
        </p:nvSpPr>
        <p:spPr>
          <a:xfrm>
            <a:off x="5046315" y="2480494"/>
            <a:ext cx="674326" cy="514303"/>
          </a:xfrm>
          <a:prstGeom prst="rect">
            <a:avLst/>
          </a:prstGeom>
          <a:noFill/>
        </p:spPr>
        <p:txBody>
          <a:bodyPr vert="horz" wrap="square" lIns="121182" tIns="60592" rIns="121182" bIns="60592">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defTabSz="969010" fontAlgn="auto">
              <a:spcBef>
                <a:spcPts val="0"/>
              </a:spcBef>
              <a:spcAft>
                <a:spcPts val="0"/>
              </a:spcAft>
              <a:defRPr sz="4000" b="1" cap="all">
                <a:solidFill>
                  <a:srgbClr val="33CCFF"/>
                </a:solidFill>
                <a:effectLst>
                  <a:outerShdw blurRad="19685" dist="12700" dir="5400000" algn="tl" rotWithShape="0">
                    <a:schemeClr val="accent1">
                      <a:satMod val="130000"/>
                      <a:alpha val="60000"/>
                    </a:schemeClr>
                  </a:outerShdw>
                </a:effectLst>
                <a:latin typeface="+mj-lt"/>
                <a:ea typeface="+mn-ea"/>
              </a:defRPr>
            </a:lvl1pPr>
          </a:lstStyle>
          <a:p>
            <a:r>
              <a:rPr lang="en-US" altLang="zh-CN" sz="2500" dirty="0">
                <a:latin typeface="+mn-ea"/>
              </a:rPr>
              <a:t>2</a:t>
            </a:r>
            <a:endParaRPr lang="zh-CN" altLang="en-US" sz="2500" dirty="0">
              <a:latin typeface="+mn-ea"/>
            </a:endParaRPr>
          </a:p>
        </p:txBody>
      </p:sp>
      <p:pic>
        <p:nvPicPr>
          <p:cNvPr id="46" name="图片 45"/>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817446" y="3547688"/>
            <a:ext cx="917712" cy="946689"/>
          </a:xfrm>
          <a:prstGeom prst="rect">
            <a:avLst/>
          </a:prstGeom>
        </p:spPr>
      </p:pic>
      <p:sp>
        <p:nvSpPr>
          <p:cNvPr id="24" name="TextBox 23"/>
          <p:cNvSpPr txBox="1"/>
          <p:nvPr/>
        </p:nvSpPr>
        <p:spPr>
          <a:xfrm>
            <a:off x="5046314" y="3763878"/>
            <a:ext cx="674326" cy="514303"/>
          </a:xfrm>
          <a:prstGeom prst="rect">
            <a:avLst/>
          </a:prstGeom>
          <a:noFill/>
        </p:spPr>
        <p:txBody>
          <a:bodyPr vert="horz" wrap="square" lIns="121182" tIns="60592" rIns="121182" bIns="60592">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defTabSz="969010" fontAlgn="auto">
              <a:spcBef>
                <a:spcPts val="0"/>
              </a:spcBef>
              <a:spcAft>
                <a:spcPts val="0"/>
              </a:spcAft>
              <a:defRPr sz="4000" b="1" cap="all">
                <a:solidFill>
                  <a:srgbClr val="33CCFF"/>
                </a:solidFill>
                <a:effectLst>
                  <a:outerShdw blurRad="19685" dist="12700" dir="5400000" algn="tl" rotWithShape="0">
                    <a:schemeClr val="accent1">
                      <a:satMod val="130000"/>
                      <a:alpha val="60000"/>
                    </a:schemeClr>
                  </a:outerShdw>
                </a:effectLst>
                <a:latin typeface="+mj-lt"/>
                <a:ea typeface="+mn-ea"/>
              </a:defRPr>
            </a:lvl1pPr>
          </a:lstStyle>
          <a:p>
            <a:r>
              <a:rPr lang="en-US" altLang="zh-CN" sz="2500" dirty="0">
                <a:latin typeface="+mn-ea"/>
              </a:rPr>
              <a:t>3</a:t>
            </a:r>
            <a:endParaRPr lang="zh-CN" altLang="en-US" sz="2500" dirty="0">
              <a:latin typeface="+mn-ea"/>
            </a:endParaRPr>
          </a:p>
        </p:txBody>
      </p:sp>
      <p:pic>
        <p:nvPicPr>
          <p:cNvPr id="51" name="图片 5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817446" y="4842256"/>
            <a:ext cx="917712" cy="946689"/>
          </a:xfrm>
          <a:prstGeom prst="rect">
            <a:avLst/>
          </a:prstGeom>
        </p:spPr>
      </p:pic>
      <p:sp>
        <p:nvSpPr>
          <p:cNvPr id="25" name="TextBox 24"/>
          <p:cNvSpPr txBox="1"/>
          <p:nvPr/>
        </p:nvSpPr>
        <p:spPr>
          <a:xfrm>
            <a:off x="5031801" y="5051534"/>
            <a:ext cx="674326" cy="514303"/>
          </a:xfrm>
          <a:prstGeom prst="rect">
            <a:avLst/>
          </a:prstGeom>
          <a:noFill/>
        </p:spPr>
        <p:txBody>
          <a:bodyPr vert="horz" wrap="square" lIns="121182" tIns="60592" rIns="121182" bIns="60592">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defTabSz="969010" fontAlgn="auto">
              <a:spcBef>
                <a:spcPts val="0"/>
              </a:spcBef>
              <a:spcAft>
                <a:spcPts val="0"/>
              </a:spcAft>
              <a:defRPr sz="4000" b="1" cap="all">
                <a:solidFill>
                  <a:srgbClr val="33CCFF"/>
                </a:solidFill>
                <a:effectLst>
                  <a:outerShdw blurRad="19685" dist="12700" dir="5400000" algn="tl" rotWithShape="0">
                    <a:schemeClr val="accent1">
                      <a:satMod val="130000"/>
                      <a:alpha val="60000"/>
                    </a:schemeClr>
                  </a:outerShdw>
                </a:effectLst>
                <a:latin typeface="+mj-lt"/>
                <a:ea typeface="+mn-ea"/>
              </a:defRPr>
            </a:lvl1pPr>
          </a:lstStyle>
          <a:p>
            <a:r>
              <a:rPr lang="en-US" altLang="zh-CN" sz="2500" dirty="0">
                <a:latin typeface="+mn-ea"/>
              </a:rPr>
              <a:t>4</a:t>
            </a:r>
            <a:endParaRPr lang="zh-CN" altLang="en-US" sz="2500" dirty="0">
              <a:latin typeface="+mn-ea"/>
            </a:endParaRPr>
          </a:p>
        </p:txBody>
      </p:sp>
      <p:sp>
        <p:nvSpPr>
          <p:cNvPr id="28" name="圆角矩形 27"/>
          <p:cNvSpPr/>
          <p:nvPr/>
        </p:nvSpPr>
        <p:spPr>
          <a:xfrm>
            <a:off x="6095205" y="5110425"/>
            <a:ext cx="4804594" cy="455413"/>
          </a:xfrm>
          <a:prstGeom prst="roundRect">
            <a:avLst/>
          </a:pr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单击此处添加标题</a:t>
            </a:r>
          </a:p>
        </p:txBody>
      </p:sp>
      <p:sp>
        <p:nvSpPr>
          <p:cNvPr id="20" name="TextBox 19"/>
          <p:cNvSpPr txBox="1"/>
          <p:nvPr/>
        </p:nvSpPr>
        <p:spPr>
          <a:xfrm>
            <a:off x="2240284" y="2737648"/>
            <a:ext cx="937228" cy="1437375"/>
          </a:xfrm>
          <a:prstGeom prst="rect">
            <a:avLst/>
          </a:prstGeom>
          <a:noFill/>
        </p:spPr>
        <p:txBody>
          <a:bodyPr vert="eaVert" wrap="square" lIns="121182" tIns="60592" rIns="121182" bIns="60592">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defTabSz="969010" fontAlgn="auto">
              <a:spcBef>
                <a:spcPts val="0"/>
              </a:spcBef>
              <a:spcAft>
                <a:spcPts val="0"/>
              </a:spcAft>
              <a:defRPr sz="6000" b="1" cap="all">
                <a:solidFill>
                  <a:srgbClr val="33CCFF"/>
                </a:solidFill>
                <a:effectLst>
                  <a:outerShdw blurRad="19685" dist="12700" dir="5400000" algn="tl" rotWithShape="0">
                    <a:schemeClr val="accent1">
                      <a:satMod val="130000"/>
                      <a:alpha val="60000"/>
                    </a:schemeClr>
                  </a:outerShdw>
                </a:effectLst>
                <a:latin typeface="+mj-lt"/>
                <a:ea typeface="+mn-ea"/>
              </a:defRPr>
            </a:lvl1pPr>
          </a:lstStyle>
          <a:p>
            <a:r>
              <a:rPr lang="zh-CN" altLang="en-US" sz="4500" dirty="0"/>
              <a:t>目录</a:t>
            </a:r>
            <a:endParaRPr lang="en-US" altLang="zh-CN" sz="4500" dirty="0"/>
          </a:p>
        </p:txBody>
      </p:sp>
    </p:spTree>
  </p:cSld>
  <p:clrMapOvr>
    <a:masterClrMapping/>
  </p:clrMapOvr>
  <mc:AlternateContent xmlns:mc="http://schemas.openxmlformats.org/markup-compatibility/2006" xmlns:p14="http://schemas.microsoft.com/office/powerpoint/2010/main">
    <mc:Choice Requires="p14">
      <p:transition spd="med" p14:dur="700" advTm="7842">
        <p:fade/>
      </p:transition>
    </mc:Choice>
    <mc:Fallback xmlns="">
      <p:transition spd="med" advTm="784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0-#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0-#ppt_w/2"/>
                                          </p:val>
                                        </p:tav>
                                        <p:tav tm="100000">
                                          <p:val>
                                            <p:strVal val="#ppt_x"/>
                                          </p:val>
                                        </p:tav>
                                      </p:tavLst>
                                    </p:anim>
                                    <p:anim calcmode="lin" valueType="num">
                                      <p:cBhvr additive="base">
                                        <p:cTn id="20" dur="500" fill="hold"/>
                                        <p:tgtEl>
                                          <p:spTgt spid="3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0-#ppt_w/2"/>
                                          </p:val>
                                        </p:tav>
                                        <p:tav tm="100000">
                                          <p:val>
                                            <p:strVal val="#ppt_x"/>
                                          </p:val>
                                        </p:tav>
                                      </p:tavLst>
                                    </p:anim>
                                    <p:anim calcmode="lin" valueType="num">
                                      <p:cBhvr additive="base">
                                        <p:cTn id="24" dur="500" fill="hold"/>
                                        <p:tgtEl>
                                          <p:spTgt spid="40"/>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0-#ppt_w/2"/>
                                          </p:val>
                                        </p:tav>
                                        <p:tav tm="100000">
                                          <p:val>
                                            <p:strVal val="#ppt_x"/>
                                          </p:val>
                                        </p:tav>
                                      </p:tavLst>
                                    </p:anim>
                                    <p:anim calcmode="lin" valueType="num">
                                      <p:cBhvr additive="base">
                                        <p:cTn id="28" dur="500" fill="hold"/>
                                        <p:tgtEl>
                                          <p:spTgt spid="41"/>
                                        </p:tgtEl>
                                        <p:attrNameLst>
                                          <p:attrName>ppt_y</p:attrName>
                                        </p:attrNameLst>
                                      </p:cBhvr>
                                      <p:tavLst>
                                        <p:tav tm="0">
                                          <p:val>
                                            <p:strVal val="#ppt_y"/>
                                          </p:val>
                                        </p:tav>
                                        <p:tav tm="100000">
                                          <p:val>
                                            <p:strVal val="#ppt_y"/>
                                          </p:val>
                                        </p:tav>
                                      </p:tavLst>
                                    </p:anim>
                                  </p:childTnLst>
                                </p:cTn>
                              </p:par>
                              <p:par>
                                <p:cTn id="29" presetID="8" presetClass="emph" presetSubtype="0" repeatCount="3000" fill="hold" nodeType="withEffect">
                                  <p:stCondLst>
                                    <p:cond delay="0"/>
                                  </p:stCondLst>
                                  <p:childTnLst>
                                    <p:animRot by="21600000">
                                      <p:cBhvr>
                                        <p:cTn id="30" dur="3000" fill="hold"/>
                                        <p:tgtEl>
                                          <p:spTgt spid="34"/>
                                        </p:tgtEl>
                                        <p:attrNameLst>
                                          <p:attrName>r</p:attrName>
                                        </p:attrNameLst>
                                      </p:cBhvr>
                                    </p:animRot>
                                  </p:childTnLst>
                                </p:cTn>
                              </p:par>
                              <p:par>
                                <p:cTn id="31" presetID="8" presetClass="emph" presetSubtype="0" repeatCount="3000" fill="hold" nodeType="withEffect">
                                  <p:stCondLst>
                                    <p:cond delay="0"/>
                                  </p:stCondLst>
                                  <p:childTnLst>
                                    <p:animRot by="-64800000">
                                      <p:cBhvr>
                                        <p:cTn id="32" dur="3000" fill="hold"/>
                                        <p:tgtEl>
                                          <p:spTgt spid="35"/>
                                        </p:tgtEl>
                                        <p:attrNameLst>
                                          <p:attrName>r</p:attrName>
                                        </p:attrNameLst>
                                      </p:cBhvr>
                                    </p:animRot>
                                  </p:childTnLst>
                                </p:cTn>
                              </p:par>
                              <p:par>
                                <p:cTn id="33" presetID="8" presetClass="emph" presetSubtype="0" repeatCount="3000" fill="hold" nodeType="withEffect">
                                  <p:stCondLst>
                                    <p:cond delay="0"/>
                                  </p:stCondLst>
                                  <p:childTnLst>
                                    <p:animRot by="43200000">
                                      <p:cBhvr>
                                        <p:cTn id="34" dur="3000" fill="hold"/>
                                        <p:tgtEl>
                                          <p:spTgt spid="38"/>
                                        </p:tgtEl>
                                        <p:attrNameLst>
                                          <p:attrName>r</p:attrName>
                                        </p:attrNameLst>
                                      </p:cBhvr>
                                    </p:animRot>
                                  </p:childTnLst>
                                </p:cTn>
                              </p:par>
                              <p:par>
                                <p:cTn id="35" presetID="8" presetClass="emph" presetSubtype="0" repeatCount="3000" fill="hold" nodeType="withEffect">
                                  <p:stCondLst>
                                    <p:cond delay="0"/>
                                  </p:stCondLst>
                                  <p:childTnLst>
                                    <p:animRot by="-43200000">
                                      <p:cBhvr>
                                        <p:cTn id="36" dur="3000" fill="hold"/>
                                        <p:tgtEl>
                                          <p:spTgt spid="39"/>
                                        </p:tgtEl>
                                        <p:attrNameLst>
                                          <p:attrName>r</p:attrName>
                                        </p:attrNameLst>
                                      </p:cBhvr>
                                    </p:animRot>
                                  </p:childTnLst>
                                </p:cTn>
                              </p:par>
                              <p:par>
                                <p:cTn id="37" presetID="8" presetClass="emph" presetSubtype="0" repeatCount="3000" fill="hold" nodeType="withEffect">
                                  <p:stCondLst>
                                    <p:cond delay="0"/>
                                  </p:stCondLst>
                                  <p:childTnLst>
                                    <p:animRot by="21600000">
                                      <p:cBhvr>
                                        <p:cTn id="38" dur="3000" fill="hold"/>
                                        <p:tgtEl>
                                          <p:spTgt spid="40"/>
                                        </p:tgtEl>
                                        <p:attrNameLst>
                                          <p:attrName>r</p:attrName>
                                        </p:attrNameLst>
                                      </p:cBhvr>
                                    </p:animRot>
                                  </p:childTnLst>
                                </p:cTn>
                              </p:par>
                              <p:par>
                                <p:cTn id="39" presetID="8" presetClass="emph" presetSubtype="0" repeatCount="3000" fill="hold" nodeType="withEffect">
                                  <p:stCondLst>
                                    <p:cond delay="0"/>
                                  </p:stCondLst>
                                  <p:childTnLst>
                                    <p:animRot by="-21600000">
                                      <p:cBhvr>
                                        <p:cTn id="40" dur="3000" fill="hold"/>
                                        <p:tgtEl>
                                          <p:spTgt spid="41"/>
                                        </p:tgtEl>
                                        <p:attrNameLst>
                                          <p:attrName>r</p:attrName>
                                        </p:attrNameLst>
                                      </p:cBhvr>
                                    </p:animRot>
                                  </p:childTnLst>
                                </p:cTn>
                              </p:par>
                              <p:par>
                                <p:cTn id="41" presetID="1" presetClass="mediacall" presetSubtype="0" fill="hold" nodeType="withEffect">
                                  <p:stCondLst>
                                    <p:cond delay="0"/>
                                  </p:stCondLst>
                                  <p:childTnLst>
                                    <p:cmd type="call" cmd="playFrom(0.0)">
                                      <p:cBhvr>
                                        <p:cTn id="42" dur="882" fill="hold"/>
                                        <p:tgtEl>
                                          <p:spTgt spid="36"/>
                                        </p:tgtEl>
                                      </p:cBhvr>
                                    </p:cmd>
                                  </p:childTnLst>
                                </p:cTn>
                              </p:par>
                              <p:par>
                                <p:cTn id="43" presetID="53" presetClass="entr" presetSubtype="16" fill="hold" grpId="0" nodeType="withEffect">
                                  <p:stCondLst>
                                    <p:cond delay="1000"/>
                                  </p:stCondLst>
                                  <p:childTnLst>
                                    <p:set>
                                      <p:cBhvr>
                                        <p:cTn id="44" dur="1" fill="hold">
                                          <p:stCondLst>
                                            <p:cond delay="0"/>
                                          </p:stCondLst>
                                        </p:cTn>
                                        <p:tgtEl>
                                          <p:spTgt spid="20"/>
                                        </p:tgtEl>
                                        <p:attrNameLst>
                                          <p:attrName>style.visibility</p:attrName>
                                        </p:attrNameLst>
                                      </p:cBhvr>
                                      <p:to>
                                        <p:strVal val="visible"/>
                                      </p:to>
                                    </p:set>
                                    <p:anim calcmode="lin" valueType="num">
                                      <p:cBhvr>
                                        <p:cTn id="45" dur="500" fill="hold"/>
                                        <p:tgtEl>
                                          <p:spTgt spid="20"/>
                                        </p:tgtEl>
                                        <p:attrNameLst>
                                          <p:attrName>ppt_w</p:attrName>
                                        </p:attrNameLst>
                                      </p:cBhvr>
                                      <p:tavLst>
                                        <p:tav tm="0">
                                          <p:val>
                                            <p:fltVal val="0"/>
                                          </p:val>
                                        </p:tav>
                                        <p:tav tm="100000">
                                          <p:val>
                                            <p:strVal val="#ppt_w"/>
                                          </p:val>
                                        </p:tav>
                                      </p:tavLst>
                                    </p:anim>
                                    <p:anim calcmode="lin" valueType="num">
                                      <p:cBhvr>
                                        <p:cTn id="46" dur="500" fill="hold"/>
                                        <p:tgtEl>
                                          <p:spTgt spid="20"/>
                                        </p:tgtEl>
                                        <p:attrNameLst>
                                          <p:attrName>ppt_h</p:attrName>
                                        </p:attrNameLst>
                                      </p:cBhvr>
                                      <p:tavLst>
                                        <p:tav tm="0">
                                          <p:val>
                                            <p:fltVal val="0"/>
                                          </p:val>
                                        </p:tav>
                                        <p:tav tm="100000">
                                          <p:val>
                                            <p:strVal val="#ppt_h"/>
                                          </p:val>
                                        </p:tav>
                                      </p:tavLst>
                                    </p:anim>
                                    <p:animEffect transition="in" filter="fade">
                                      <p:cBhvr>
                                        <p:cTn id="47" dur="500"/>
                                        <p:tgtEl>
                                          <p:spTgt spid="20"/>
                                        </p:tgtEl>
                                      </p:cBhvr>
                                    </p:animEffect>
                                  </p:childTnLst>
                                </p:cTn>
                              </p:par>
                              <p:par>
                                <p:cTn id="48" presetID="53" presetClass="entr" presetSubtype="16" fill="hold" nodeType="withEffect">
                                  <p:stCondLst>
                                    <p:cond delay="1500"/>
                                  </p:stCondLst>
                                  <p:childTnLst>
                                    <p:set>
                                      <p:cBhvr>
                                        <p:cTn id="49" dur="1" fill="hold">
                                          <p:stCondLst>
                                            <p:cond delay="0"/>
                                          </p:stCondLst>
                                        </p:cTn>
                                        <p:tgtEl>
                                          <p:spTgt spid="49"/>
                                        </p:tgtEl>
                                        <p:attrNameLst>
                                          <p:attrName>style.visibility</p:attrName>
                                        </p:attrNameLst>
                                      </p:cBhvr>
                                      <p:to>
                                        <p:strVal val="visible"/>
                                      </p:to>
                                    </p:set>
                                    <p:anim calcmode="lin" valueType="num">
                                      <p:cBhvr>
                                        <p:cTn id="50" dur="500" fill="hold"/>
                                        <p:tgtEl>
                                          <p:spTgt spid="49"/>
                                        </p:tgtEl>
                                        <p:attrNameLst>
                                          <p:attrName>ppt_w</p:attrName>
                                        </p:attrNameLst>
                                      </p:cBhvr>
                                      <p:tavLst>
                                        <p:tav tm="0">
                                          <p:val>
                                            <p:fltVal val="0"/>
                                          </p:val>
                                        </p:tav>
                                        <p:tav tm="100000">
                                          <p:val>
                                            <p:strVal val="#ppt_w"/>
                                          </p:val>
                                        </p:tav>
                                      </p:tavLst>
                                    </p:anim>
                                    <p:anim calcmode="lin" valueType="num">
                                      <p:cBhvr>
                                        <p:cTn id="51" dur="500" fill="hold"/>
                                        <p:tgtEl>
                                          <p:spTgt spid="49"/>
                                        </p:tgtEl>
                                        <p:attrNameLst>
                                          <p:attrName>ppt_h</p:attrName>
                                        </p:attrNameLst>
                                      </p:cBhvr>
                                      <p:tavLst>
                                        <p:tav tm="0">
                                          <p:val>
                                            <p:fltVal val="0"/>
                                          </p:val>
                                        </p:tav>
                                        <p:tav tm="100000">
                                          <p:val>
                                            <p:strVal val="#ppt_h"/>
                                          </p:val>
                                        </p:tav>
                                      </p:tavLst>
                                    </p:anim>
                                    <p:animEffect transition="in" filter="fade">
                                      <p:cBhvr>
                                        <p:cTn id="52" dur="500"/>
                                        <p:tgtEl>
                                          <p:spTgt spid="49"/>
                                        </p:tgtEl>
                                      </p:cBhvr>
                                    </p:animEffect>
                                  </p:childTnLst>
                                </p:cTn>
                              </p:par>
                              <p:par>
                                <p:cTn id="53" presetID="53" presetClass="entr" presetSubtype="16" fill="hold" nodeType="withEffect">
                                  <p:stCondLst>
                                    <p:cond delay="1500"/>
                                  </p:stCondLst>
                                  <p:childTnLst>
                                    <p:set>
                                      <p:cBhvr>
                                        <p:cTn id="54" dur="1" fill="hold">
                                          <p:stCondLst>
                                            <p:cond delay="0"/>
                                          </p:stCondLst>
                                        </p:cTn>
                                        <p:tgtEl>
                                          <p:spTgt spid="45"/>
                                        </p:tgtEl>
                                        <p:attrNameLst>
                                          <p:attrName>style.visibility</p:attrName>
                                        </p:attrNameLst>
                                      </p:cBhvr>
                                      <p:to>
                                        <p:strVal val="visible"/>
                                      </p:to>
                                    </p:set>
                                    <p:anim calcmode="lin" valueType="num">
                                      <p:cBhvr>
                                        <p:cTn id="55" dur="500" fill="hold"/>
                                        <p:tgtEl>
                                          <p:spTgt spid="45"/>
                                        </p:tgtEl>
                                        <p:attrNameLst>
                                          <p:attrName>ppt_w</p:attrName>
                                        </p:attrNameLst>
                                      </p:cBhvr>
                                      <p:tavLst>
                                        <p:tav tm="0">
                                          <p:val>
                                            <p:fltVal val="0"/>
                                          </p:val>
                                        </p:tav>
                                        <p:tav tm="100000">
                                          <p:val>
                                            <p:strVal val="#ppt_w"/>
                                          </p:val>
                                        </p:tav>
                                      </p:tavLst>
                                    </p:anim>
                                    <p:anim calcmode="lin" valueType="num">
                                      <p:cBhvr>
                                        <p:cTn id="56" dur="500" fill="hold"/>
                                        <p:tgtEl>
                                          <p:spTgt spid="45"/>
                                        </p:tgtEl>
                                        <p:attrNameLst>
                                          <p:attrName>ppt_h</p:attrName>
                                        </p:attrNameLst>
                                      </p:cBhvr>
                                      <p:tavLst>
                                        <p:tav tm="0">
                                          <p:val>
                                            <p:fltVal val="0"/>
                                          </p:val>
                                        </p:tav>
                                        <p:tav tm="100000">
                                          <p:val>
                                            <p:strVal val="#ppt_h"/>
                                          </p:val>
                                        </p:tav>
                                      </p:tavLst>
                                    </p:anim>
                                    <p:animEffect transition="in" filter="fade">
                                      <p:cBhvr>
                                        <p:cTn id="57" dur="500"/>
                                        <p:tgtEl>
                                          <p:spTgt spid="45"/>
                                        </p:tgtEl>
                                      </p:cBhvr>
                                    </p:animEffect>
                                  </p:childTnLst>
                                </p:cTn>
                              </p:par>
                              <p:par>
                                <p:cTn id="58" presetID="53" presetClass="entr" presetSubtype="16" fill="hold" nodeType="withEffect">
                                  <p:stCondLst>
                                    <p:cond delay="1500"/>
                                  </p:stCondLst>
                                  <p:childTnLst>
                                    <p:set>
                                      <p:cBhvr>
                                        <p:cTn id="59" dur="1" fill="hold">
                                          <p:stCondLst>
                                            <p:cond delay="0"/>
                                          </p:stCondLst>
                                        </p:cTn>
                                        <p:tgtEl>
                                          <p:spTgt spid="46"/>
                                        </p:tgtEl>
                                        <p:attrNameLst>
                                          <p:attrName>style.visibility</p:attrName>
                                        </p:attrNameLst>
                                      </p:cBhvr>
                                      <p:to>
                                        <p:strVal val="visible"/>
                                      </p:to>
                                    </p:set>
                                    <p:anim calcmode="lin" valueType="num">
                                      <p:cBhvr>
                                        <p:cTn id="60" dur="500" fill="hold"/>
                                        <p:tgtEl>
                                          <p:spTgt spid="46"/>
                                        </p:tgtEl>
                                        <p:attrNameLst>
                                          <p:attrName>ppt_w</p:attrName>
                                        </p:attrNameLst>
                                      </p:cBhvr>
                                      <p:tavLst>
                                        <p:tav tm="0">
                                          <p:val>
                                            <p:fltVal val="0"/>
                                          </p:val>
                                        </p:tav>
                                        <p:tav tm="100000">
                                          <p:val>
                                            <p:strVal val="#ppt_w"/>
                                          </p:val>
                                        </p:tav>
                                      </p:tavLst>
                                    </p:anim>
                                    <p:anim calcmode="lin" valueType="num">
                                      <p:cBhvr>
                                        <p:cTn id="61" dur="500" fill="hold"/>
                                        <p:tgtEl>
                                          <p:spTgt spid="46"/>
                                        </p:tgtEl>
                                        <p:attrNameLst>
                                          <p:attrName>ppt_h</p:attrName>
                                        </p:attrNameLst>
                                      </p:cBhvr>
                                      <p:tavLst>
                                        <p:tav tm="0">
                                          <p:val>
                                            <p:fltVal val="0"/>
                                          </p:val>
                                        </p:tav>
                                        <p:tav tm="100000">
                                          <p:val>
                                            <p:strVal val="#ppt_h"/>
                                          </p:val>
                                        </p:tav>
                                      </p:tavLst>
                                    </p:anim>
                                    <p:animEffect transition="in" filter="fade">
                                      <p:cBhvr>
                                        <p:cTn id="62" dur="500"/>
                                        <p:tgtEl>
                                          <p:spTgt spid="46"/>
                                        </p:tgtEl>
                                      </p:cBhvr>
                                    </p:animEffect>
                                  </p:childTnLst>
                                </p:cTn>
                              </p:par>
                              <p:par>
                                <p:cTn id="63" presetID="53" presetClass="entr" presetSubtype="16" fill="hold" nodeType="withEffect">
                                  <p:stCondLst>
                                    <p:cond delay="1500"/>
                                  </p:stCondLst>
                                  <p:childTnLst>
                                    <p:set>
                                      <p:cBhvr>
                                        <p:cTn id="64" dur="1" fill="hold">
                                          <p:stCondLst>
                                            <p:cond delay="0"/>
                                          </p:stCondLst>
                                        </p:cTn>
                                        <p:tgtEl>
                                          <p:spTgt spid="51"/>
                                        </p:tgtEl>
                                        <p:attrNameLst>
                                          <p:attrName>style.visibility</p:attrName>
                                        </p:attrNameLst>
                                      </p:cBhvr>
                                      <p:to>
                                        <p:strVal val="visible"/>
                                      </p:to>
                                    </p:set>
                                    <p:anim calcmode="lin" valueType="num">
                                      <p:cBhvr>
                                        <p:cTn id="65" dur="500" fill="hold"/>
                                        <p:tgtEl>
                                          <p:spTgt spid="51"/>
                                        </p:tgtEl>
                                        <p:attrNameLst>
                                          <p:attrName>ppt_w</p:attrName>
                                        </p:attrNameLst>
                                      </p:cBhvr>
                                      <p:tavLst>
                                        <p:tav tm="0">
                                          <p:val>
                                            <p:fltVal val="0"/>
                                          </p:val>
                                        </p:tav>
                                        <p:tav tm="100000">
                                          <p:val>
                                            <p:strVal val="#ppt_w"/>
                                          </p:val>
                                        </p:tav>
                                      </p:tavLst>
                                    </p:anim>
                                    <p:anim calcmode="lin" valueType="num">
                                      <p:cBhvr>
                                        <p:cTn id="66" dur="500" fill="hold"/>
                                        <p:tgtEl>
                                          <p:spTgt spid="51"/>
                                        </p:tgtEl>
                                        <p:attrNameLst>
                                          <p:attrName>ppt_h</p:attrName>
                                        </p:attrNameLst>
                                      </p:cBhvr>
                                      <p:tavLst>
                                        <p:tav tm="0">
                                          <p:val>
                                            <p:fltVal val="0"/>
                                          </p:val>
                                        </p:tav>
                                        <p:tav tm="100000">
                                          <p:val>
                                            <p:strVal val="#ppt_h"/>
                                          </p:val>
                                        </p:tav>
                                      </p:tavLst>
                                    </p:anim>
                                    <p:animEffect transition="in" filter="fade">
                                      <p:cBhvr>
                                        <p:cTn id="67" dur="500"/>
                                        <p:tgtEl>
                                          <p:spTgt spid="51"/>
                                        </p:tgtEl>
                                      </p:cBhvr>
                                    </p:animEffect>
                                  </p:childTnLst>
                                </p:cTn>
                              </p:par>
                              <p:par>
                                <p:cTn id="68" presetID="53" presetClass="entr" presetSubtype="16" fill="hold" grpId="0" nodeType="withEffect">
                                  <p:stCondLst>
                                    <p:cond delay="2000"/>
                                  </p:stCondLst>
                                  <p:childTnLst>
                                    <p:set>
                                      <p:cBhvr>
                                        <p:cTn id="69" dur="1" fill="hold">
                                          <p:stCondLst>
                                            <p:cond delay="0"/>
                                          </p:stCondLst>
                                        </p:cTn>
                                        <p:tgtEl>
                                          <p:spTgt spid="21"/>
                                        </p:tgtEl>
                                        <p:attrNameLst>
                                          <p:attrName>style.visibility</p:attrName>
                                        </p:attrNameLst>
                                      </p:cBhvr>
                                      <p:to>
                                        <p:strVal val="visible"/>
                                      </p:to>
                                    </p:set>
                                    <p:anim calcmode="lin" valueType="num">
                                      <p:cBhvr>
                                        <p:cTn id="70" dur="500" fill="hold"/>
                                        <p:tgtEl>
                                          <p:spTgt spid="21"/>
                                        </p:tgtEl>
                                        <p:attrNameLst>
                                          <p:attrName>ppt_w</p:attrName>
                                        </p:attrNameLst>
                                      </p:cBhvr>
                                      <p:tavLst>
                                        <p:tav tm="0">
                                          <p:val>
                                            <p:fltVal val="0"/>
                                          </p:val>
                                        </p:tav>
                                        <p:tav tm="100000">
                                          <p:val>
                                            <p:strVal val="#ppt_w"/>
                                          </p:val>
                                        </p:tav>
                                      </p:tavLst>
                                    </p:anim>
                                    <p:anim calcmode="lin" valueType="num">
                                      <p:cBhvr>
                                        <p:cTn id="71" dur="500" fill="hold"/>
                                        <p:tgtEl>
                                          <p:spTgt spid="21"/>
                                        </p:tgtEl>
                                        <p:attrNameLst>
                                          <p:attrName>ppt_h</p:attrName>
                                        </p:attrNameLst>
                                      </p:cBhvr>
                                      <p:tavLst>
                                        <p:tav tm="0">
                                          <p:val>
                                            <p:fltVal val="0"/>
                                          </p:val>
                                        </p:tav>
                                        <p:tav tm="100000">
                                          <p:val>
                                            <p:strVal val="#ppt_h"/>
                                          </p:val>
                                        </p:tav>
                                      </p:tavLst>
                                    </p:anim>
                                    <p:animEffect transition="in" filter="fade">
                                      <p:cBhvr>
                                        <p:cTn id="72" dur="500"/>
                                        <p:tgtEl>
                                          <p:spTgt spid="21"/>
                                        </p:tgtEl>
                                      </p:cBhvr>
                                    </p:animEffect>
                                  </p:childTnLst>
                                </p:cTn>
                              </p:par>
                              <p:par>
                                <p:cTn id="73" presetID="53" presetClass="entr" presetSubtype="16" fill="hold" grpId="0" nodeType="withEffect">
                                  <p:stCondLst>
                                    <p:cond delay="2000"/>
                                  </p:stCondLst>
                                  <p:childTnLst>
                                    <p:set>
                                      <p:cBhvr>
                                        <p:cTn id="74" dur="1" fill="hold">
                                          <p:stCondLst>
                                            <p:cond delay="0"/>
                                          </p:stCondLst>
                                        </p:cTn>
                                        <p:tgtEl>
                                          <p:spTgt spid="23"/>
                                        </p:tgtEl>
                                        <p:attrNameLst>
                                          <p:attrName>style.visibility</p:attrName>
                                        </p:attrNameLst>
                                      </p:cBhvr>
                                      <p:to>
                                        <p:strVal val="visible"/>
                                      </p:to>
                                    </p:set>
                                    <p:anim calcmode="lin" valueType="num">
                                      <p:cBhvr>
                                        <p:cTn id="75" dur="500" fill="hold"/>
                                        <p:tgtEl>
                                          <p:spTgt spid="23"/>
                                        </p:tgtEl>
                                        <p:attrNameLst>
                                          <p:attrName>ppt_w</p:attrName>
                                        </p:attrNameLst>
                                      </p:cBhvr>
                                      <p:tavLst>
                                        <p:tav tm="0">
                                          <p:val>
                                            <p:fltVal val="0"/>
                                          </p:val>
                                        </p:tav>
                                        <p:tav tm="100000">
                                          <p:val>
                                            <p:strVal val="#ppt_w"/>
                                          </p:val>
                                        </p:tav>
                                      </p:tavLst>
                                    </p:anim>
                                    <p:anim calcmode="lin" valueType="num">
                                      <p:cBhvr>
                                        <p:cTn id="76" dur="500" fill="hold"/>
                                        <p:tgtEl>
                                          <p:spTgt spid="23"/>
                                        </p:tgtEl>
                                        <p:attrNameLst>
                                          <p:attrName>ppt_h</p:attrName>
                                        </p:attrNameLst>
                                      </p:cBhvr>
                                      <p:tavLst>
                                        <p:tav tm="0">
                                          <p:val>
                                            <p:fltVal val="0"/>
                                          </p:val>
                                        </p:tav>
                                        <p:tav tm="100000">
                                          <p:val>
                                            <p:strVal val="#ppt_h"/>
                                          </p:val>
                                        </p:tav>
                                      </p:tavLst>
                                    </p:anim>
                                    <p:animEffect transition="in" filter="fade">
                                      <p:cBhvr>
                                        <p:cTn id="77" dur="500"/>
                                        <p:tgtEl>
                                          <p:spTgt spid="23"/>
                                        </p:tgtEl>
                                      </p:cBhvr>
                                    </p:animEffect>
                                  </p:childTnLst>
                                </p:cTn>
                              </p:par>
                              <p:par>
                                <p:cTn id="78" presetID="53" presetClass="entr" presetSubtype="16" fill="hold" grpId="0" nodeType="withEffect">
                                  <p:stCondLst>
                                    <p:cond delay="2000"/>
                                  </p:stCondLst>
                                  <p:childTnLst>
                                    <p:set>
                                      <p:cBhvr>
                                        <p:cTn id="79" dur="1" fill="hold">
                                          <p:stCondLst>
                                            <p:cond delay="0"/>
                                          </p:stCondLst>
                                        </p:cTn>
                                        <p:tgtEl>
                                          <p:spTgt spid="24"/>
                                        </p:tgtEl>
                                        <p:attrNameLst>
                                          <p:attrName>style.visibility</p:attrName>
                                        </p:attrNameLst>
                                      </p:cBhvr>
                                      <p:to>
                                        <p:strVal val="visible"/>
                                      </p:to>
                                    </p:set>
                                    <p:anim calcmode="lin" valueType="num">
                                      <p:cBhvr>
                                        <p:cTn id="80" dur="500" fill="hold"/>
                                        <p:tgtEl>
                                          <p:spTgt spid="24"/>
                                        </p:tgtEl>
                                        <p:attrNameLst>
                                          <p:attrName>ppt_w</p:attrName>
                                        </p:attrNameLst>
                                      </p:cBhvr>
                                      <p:tavLst>
                                        <p:tav tm="0">
                                          <p:val>
                                            <p:fltVal val="0"/>
                                          </p:val>
                                        </p:tav>
                                        <p:tav tm="100000">
                                          <p:val>
                                            <p:strVal val="#ppt_w"/>
                                          </p:val>
                                        </p:tav>
                                      </p:tavLst>
                                    </p:anim>
                                    <p:anim calcmode="lin" valueType="num">
                                      <p:cBhvr>
                                        <p:cTn id="81" dur="500" fill="hold"/>
                                        <p:tgtEl>
                                          <p:spTgt spid="24"/>
                                        </p:tgtEl>
                                        <p:attrNameLst>
                                          <p:attrName>ppt_h</p:attrName>
                                        </p:attrNameLst>
                                      </p:cBhvr>
                                      <p:tavLst>
                                        <p:tav tm="0">
                                          <p:val>
                                            <p:fltVal val="0"/>
                                          </p:val>
                                        </p:tav>
                                        <p:tav tm="100000">
                                          <p:val>
                                            <p:strVal val="#ppt_h"/>
                                          </p:val>
                                        </p:tav>
                                      </p:tavLst>
                                    </p:anim>
                                    <p:animEffect transition="in" filter="fade">
                                      <p:cBhvr>
                                        <p:cTn id="82" dur="500"/>
                                        <p:tgtEl>
                                          <p:spTgt spid="24"/>
                                        </p:tgtEl>
                                      </p:cBhvr>
                                    </p:animEffect>
                                  </p:childTnLst>
                                </p:cTn>
                              </p:par>
                              <p:par>
                                <p:cTn id="83" presetID="53" presetClass="entr" presetSubtype="16" fill="hold" grpId="0" nodeType="withEffect">
                                  <p:stCondLst>
                                    <p:cond delay="2000"/>
                                  </p:stCondLst>
                                  <p:childTnLst>
                                    <p:set>
                                      <p:cBhvr>
                                        <p:cTn id="84" dur="1" fill="hold">
                                          <p:stCondLst>
                                            <p:cond delay="0"/>
                                          </p:stCondLst>
                                        </p:cTn>
                                        <p:tgtEl>
                                          <p:spTgt spid="25"/>
                                        </p:tgtEl>
                                        <p:attrNameLst>
                                          <p:attrName>style.visibility</p:attrName>
                                        </p:attrNameLst>
                                      </p:cBhvr>
                                      <p:to>
                                        <p:strVal val="visible"/>
                                      </p:to>
                                    </p:set>
                                    <p:anim calcmode="lin" valueType="num">
                                      <p:cBhvr>
                                        <p:cTn id="85" dur="500" fill="hold"/>
                                        <p:tgtEl>
                                          <p:spTgt spid="25"/>
                                        </p:tgtEl>
                                        <p:attrNameLst>
                                          <p:attrName>ppt_w</p:attrName>
                                        </p:attrNameLst>
                                      </p:cBhvr>
                                      <p:tavLst>
                                        <p:tav tm="0">
                                          <p:val>
                                            <p:fltVal val="0"/>
                                          </p:val>
                                        </p:tav>
                                        <p:tav tm="100000">
                                          <p:val>
                                            <p:strVal val="#ppt_w"/>
                                          </p:val>
                                        </p:tav>
                                      </p:tavLst>
                                    </p:anim>
                                    <p:anim calcmode="lin" valueType="num">
                                      <p:cBhvr>
                                        <p:cTn id="86" dur="500" fill="hold"/>
                                        <p:tgtEl>
                                          <p:spTgt spid="25"/>
                                        </p:tgtEl>
                                        <p:attrNameLst>
                                          <p:attrName>ppt_h</p:attrName>
                                        </p:attrNameLst>
                                      </p:cBhvr>
                                      <p:tavLst>
                                        <p:tav tm="0">
                                          <p:val>
                                            <p:fltVal val="0"/>
                                          </p:val>
                                        </p:tav>
                                        <p:tav tm="100000">
                                          <p:val>
                                            <p:strVal val="#ppt_h"/>
                                          </p:val>
                                        </p:tav>
                                      </p:tavLst>
                                    </p:anim>
                                    <p:animEffect transition="in" filter="fade">
                                      <p:cBhvr>
                                        <p:cTn id="87" dur="500"/>
                                        <p:tgtEl>
                                          <p:spTgt spid="25"/>
                                        </p:tgtEl>
                                      </p:cBhvr>
                                    </p:animEffect>
                                  </p:childTnLst>
                                </p:cTn>
                              </p:par>
                              <p:par>
                                <p:cTn id="88" presetID="8" presetClass="emph" presetSubtype="0" fill="hold" nodeType="withEffect">
                                  <p:stCondLst>
                                    <p:cond delay="1500"/>
                                  </p:stCondLst>
                                  <p:childTnLst>
                                    <p:animRot by="-21600000">
                                      <p:cBhvr>
                                        <p:cTn id="89" dur="1000" fill="hold"/>
                                        <p:tgtEl>
                                          <p:spTgt spid="49"/>
                                        </p:tgtEl>
                                        <p:attrNameLst>
                                          <p:attrName>r</p:attrName>
                                        </p:attrNameLst>
                                      </p:cBhvr>
                                    </p:animRot>
                                  </p:childTnLst>
                                </p:cTn>
                              </p:par>
                              <p:par>
                                <p:cTn id="90" presetID="8" presetClass="emph" presetSubtype="0" fill="hold" nodeType="withEffect">
                                  <p:stCondLst>
                                    <p:cond delay="1500"/>
                                  </p:stCondLst>
                                  <p:childTnLst>
                                    <p:animRot by="-21600000">
                                      <p:cBhvr>
                                        <p:cTn id="91" dur="1000" fill="hold"/>
                                        <p:tgtEl>
                                          <p:spTgt spid="45"/>
                                        </p:tgtEl>
                                        <p:attrNameLst>
                                          <p:attrName>r</p:attrName>
                                        </p:attrNameLst>
                                      </p:cBhvr>
                                    </p:animRot>
                                  </p:childTnLst>
                                </p:cTn>
                              </p:par>
                              <p:par>
                                <p:cTn id="92" presetID="8" presetClass="emph" presetSubtype="0" fill="hold" nodeType="withEffect">
                                  <p:stCondLst>
                                    <p:cond delay="1500"/>
                                  </p:stCondLst>
                                  <p:childTnLst>
                                    <p:animRot by="-21600000">
                                      <p:cBhvr>
                                        <p:cTn id="93" dur="1000" fill="hold"/>
                                        <p:tgtEl>
                                          <p:spTgt spid="46"/>
                                        </p:tgtEl>
                                        <p:attrNameLst>
                                          <p:attrName>r</p:attrName>
                                        </p:attrNameLst>
                                      </p:cBhvr>
                                    </p:animRot>
                                  </p:childTnLst>
                                </p:cTn>
                              </p:par>
                              <p:par>
                                <p:cTn id="94" presetID="8" presetClass="emph" presetSubtype="0" fill="hold" nodeType="withEffect">
                                  <p:stCondLst>
                                    <p:cond delay="1500"/>
                                  </p:stCondLst>
                                  <p:childTnLst>
                                    <p:animRot by="-21600000">
                                      <p:cBhvr>
                                        <p:cTn id="95" dur="1000" fill="hold"/>
                                        <p:tgtEl>
                                          <p:spTgt spid="51"/>
                                        </p:tgtEl>
                                        <p:attrNameLst>
                                          <p:attrName>r</p:attrName>
                                        </p:attrNameLst>
                                      </p:cBhvr>
                                    </p:animRot>
                                  </p:childTnLst>
                                </p:cTn>
                              </p:par>
                              <p:par>
                                <p:cTn id="96" presetID="2" presetClass="entr" presetSubtype="2" fill="hold" grpId="0" nodeType="withEffect">
                                  <p:stCondLst>
                                    <p:cond delay="2500"/>
                                  </p:stCondLst>
                                  <p:childTnLst>
                                    <p:set>
                                      <p:cBhvr>
                                        <p:cTn id="97" dur="1" fill="hold">
                                          <p:stCondLst>
                                            <p:cond delay="0"/>
                                          </p:stCondLst>
                                        </p:cTn>
                                        <p:tgtEl>
                                          <p:spTgt spid="22"/>
                                        </p:tgtEl>
                                        <p:attrNameLst>
                                          <p:attrName>style.visibility</p:attrName>
                                        </p:attrNameLst>
                                      </p:cBhvr>
                                      <p:to>
                                        <p:strVal val="visible"/>
                                      </p:to>
                                    </p:set>
                                    <p:anim calcmode="lin" valueType="num">
                                      <p:cBhvr additive="base">
                                        <p:cTn id="98" dur="300" fill="hold"/>
                                        <p:tgtEl>
                                          <p:spTgt spid="22"/>
                                        </p:tgtEl>
                                        <p:attrNameLst>
                                          <p:attrName>ppt_x</p:attrName>
                                        </p:attrNameLst>
                                      </p:cBhvr>
                                      <p:tavLst>
                                        <p:tav tm="0">
                                          <p:val>
                                            <p:strVal val="1+#ppt_w/2"/>
                                          </p:val>
                                        </p:tav>
                                        <p:tav tm="100000">
                                          <p:val>
                                            <p:strVal val="#ppt_x"/>
                                          </p:val>
                                        </p:tav>
                                      </p:tavLst>
                                    </p:anim>
                                    <p:anim calcmode="lin" valueType="num">
                                      <p:cBhvr additive="base">
                                        <p:cTn id="99" dur="300" fill="hold"/>
                                        <p:tgtEl>
                                          <p:spTgt spid="22"/>
                                        </p:tgtEl>
                                        <p:attrNameLst>
                                          <p:attrName>ppt_y</p:attrName>
                                        </p:attrNameLst>
                                      </p:cBhvr>
                                      <p:tavLst>
                                        <p:tav tm="0">
                                          <p:val>
                                            <p:strVal val="#ppt_y"/>
                                          </p:val>
                                        </p:tav>
                                        <p:tav tm="100000">
                                          <p:val>
                                            <p:strVal val="#ppt_y"/>
                                          </p:val>
                                        </p:tav>
                                      </p:tavLst>
                                    </p:anim>
                                  </p:childTnLst>
                                </p:cTn>
                              </p:par>
                              <p:par>
                                <p:cTn id="100" presetID="2" presetClass="entr" presetSubtype="2" fill="hold" grpId="0" nodeType="withEffect">
                                  <p:stCondLst>
                                    <p:cond delay="2800"/>
                                  </p:stCondLst>
                                  <p:childTnLst>
                                    <p:set>
                                      <p:cBhvr>
                                        <p:cTn id="101" dur="1" fill="hold">
                                          <p:stCondLst>
                                            <p:cond delay="0"/>
                                          </p:stCondLst>
                                        </p:cTn>
                                        <p:tgtEl>
                                          <p:spTgt spid="26"/>
                                        </p:tgtEl>
                                        <p:attrNameLst>
                                          <p:attrName>style.visibility</p:attrName>
                                        </p:attrNameLst>
                                      </p:cBhvr>
                                      <p:to>
                                        <p:strVal val="visible"/>
                                      </p:to>
                                    </p:set>
                                    <p:anim calcmode="lin" valueType="num">
                                      <p:cBhvr additive="base">
                                        <p:cTn id="102" dur="300" fill="hold"/>
                                        <p:tgtEl>
                                          <p:spTgt spid="26"/>
                                        </p:tgtEl>
                                        <p:attrNameLst>
                                          <p:attrName>ppt_x</p:attrName>
                                        </p:attrNameLst>
                                      </p:cBhvr>
                                      <p:tavLst>
                                        <p:tav tm="0">
                                          <p:val>
                                            <p:strVal val="1+#ppt_w/2"/>
                                          </p:val>
                                        </p:tav>
                                        <p:tav tm="100000">
                                          <p:val>
                                            <p:strVal val="#ppt_x"/>
                                          </p:val>
                                        </p:tav>
                                      </p:tavLst>
                                    </p:anim>
                                    <p:anim calcmode="lin" valueType="num">
                                      <p:cBhvr additive="base">
                                        <p:cTn id="103" dur="300" fill="hold"/>
                                        <p:tgtEl>
                                          <p:spTgt spid="26"/>
                                        </p:tgtEl>
                                        <p:attrNameLst>
                                          <p:attrName>ppt_y</p:attrName>
                                        </p:attrNameLst>
                                      </p:cBhvr>
                                      <p:tavLst>
                                        <p:tav tm="0">
                                          <p:val>
                                            <p:strVal val="#ppt_y"/>
                                          </p:val>
                                        </p:tav>
                                        <p:tav tm="100000">
                                          <p:val>
                                            <p:strVal val="#ppt_y"/>
                                          </p:val>
                                        </p:tav>
                                      </p:tavLst>
                                    </p:anim>
                                  </p:childTnLst>
                                </p:cTn>
                              </p:par>
                              <p:par>
                                <p:cTn id="104" presetID="2" presetClass="entr" presetSubtype="2" fill="hold" grpId="0" nodeType="withEffect">
                                  <p:stCondLst>
                                    <p:cond delay="3100"/>
                                  </p:stCondLst>
                                  <p:childTnLst>
                                    <p:set>
                                      <p:cBhvr>
                                        <p:cTn id="105" dur="1" fill="hold">
                                          <p:stCondLst>
                                            <p:cond delay="0"/>
                                          </p:stCondLst>
                                        </p:cTn>
                                        <p:tgtEl>
                                          <p:spTgt spid="27"/>
                                        </p:tgtEl>
                                        <p:attrNameLst>
                                          <p:attrName>style.visibility</p:attrName>
                                        </p:attrNameLst>
                                      </p:cBhvr>
                                      <p:to>
                                        <p:strVal val="visible"/>
                                      </p:to>
                                    </p:set>
                                    <p:anim calcmode="lin" valueType="num">
                                      <p:cBhvr additive="base">
                                        <p:cTn id="106" dur="300" fill="hold"/>
                                        <p:tgtEl>
                                          <p:spTgt spid="27"/>
                                        </p:tgtEl>
                                        <p:attrNameLst>
                                          <p:attrName>ppt_x</p:attrName>
                                        </p:attrNameLst>
                                      </p:cBhvr>
                                      <p:tavLst>
                                        <p:tav tm="0">
                                          <p:val>
                                            <p:strVal val="1+#ppt_w/2"/>
                                          </p:val>
                                        </p:tav>
                                        <p:tav tm="100000">
                                          <p:val>
                                            <p:strVal val="#ppt_x"/>
                                          </p:val>
                                        </p:tav>
                                      </p:tavLst>
                                    </p:anim>
                                    <p:anim calcmode="lin" valueType="num">
                                      <p:cBhvr additive="base">
                                        <p:cTn id="107" dur="300" fill="hold"/>
                                        <p:tgtEl>
                                          <p:spTgt spid="27"/>
                                        </p:tgtEl>
                                        <p:attrNameLst>
                                          <p:attrName>ppt_y</p:attrName>
                                        </p:attrNameLst>
                                      </p:cBhvr>
                                      <p:tavLst>
                                        <p:tav tm="0">
                                          <p:val>
                                            <p:strVal val="#ppt_y"/>
                                          </p:val>
                                        </p:tav>
                                        <p:tav tm="100000">
                                          <p:val>
                                            <p:strVal val="#ppt_y"/>
                                          </p:val>
                                        </p:tav>
                                      </p:tavLst>
                                    </p:anim>
                                  </p:childTnLst>
                                </p:cTn>
                              </p:par>
                              <p:par>
                                <p:cTn id="108" presetID="2" presetClass="entr" presetSubtype="2" fill="hold" grpId="0" nodeType="withEffect">
                                  <p:stCondLst>
                                    <p:cond delay="3400"/>
                                  </p:stCondLst>
                                  <p:childTnLst>
                                    <p:set>
                                      <p:cBhvr>
                                        <p:cTn id="109" dur="1" fill="hold">
                                          <p:stCondLst>
                                            <p:cond delay="0"/>
                                          </p:stCondLst>
                                        </p:cTn>
                                        <p:tgtEl>
                                          <p:spTgt spid="28"/>
                                        </p:tgtEl>
                                        <p:attrNameLst>
                                          <p:attrName>style.visibility</p:attrName>
                                        </p:attrNameLst>
                                      </p:cBhvr>
                                      <p:to>
                                        <p:strVal val="visible"/>
                                      </p:to>
                                    </p:set>
                                    <p:anim calcmode="lin" valueType="num">
                                      <p:cBhvr additive="base">
                                        <p:cTn id="110" dur="300" fill="hold"/>
                                        <p:tgtEl>
                                          <p:spTgt spid="28"/>
                                        </p:tgtEl>
                                        <p:attrNameLst>
                                          <p:attrName>ppt_x</p:attrName>
                                        </p:attrNameLst>
                                      </p:cBhvr>
                                      <p:tavLst>
                                        <p:tav tm="0">
                                          <p:val>
                                            <p:strVal val="1+#ppt_w/2"/>
                                          </p:val>
                                        </p:tav>
                                        <p:tav tm="100000">
                                          <p:val>
                                            <p:strVal val="#ppt_x"/>
                                          </p:val>
                                        </p:tav>
                                      </p:tavLst>
                                    </p:anim>
                                    <p:anim calcmode="lin" valueType="num">
                                      <p:cBhvr additive="base">
                                        <p:cTn id="111" dur="300" fill="hold"/>
                                        <p:tgtEl>
                                          <p:spTgt spid="28"/>
                                        </p:tgtEl>
                                        <p:attrNameLst>
                                          <p:attrName>ppt_y</p:attrName>
                                        </p:attrNameLst>
                                      </p:cBhvr>
                                      <p:tavLst>
                                        <p:tav tm="0">
                                          <p:val>
                                            <p:strVal val="#ppt_y"/>
                                          </p:val>
                                        </p:tav>
                                        <p:tav tm="100000">
                                          <p:val>
                                            <p:strVal val="#ppt_y"/>
                                          </p:val>
                                        </p:tav>
                                      </p:tavLst>
                                    </p:anim>
                                  </p:childTnLst>
                                </p:cTn>
                              </p:par>
                              <p:par>
                                <p:cTn id="112" presetID="10" presetClass="entr" presetSubtype="0" fill="hold" grpId="0" nodeType="withEffect">
                                  <p:stCondLst>
                                    <p:cond delay="3700"/>
                                  </p:stCondLst>
                                  <p:childTnLst>
                                    <p:set>
                                      <p:cBhvr>
                                        <p:cTn id="113" dur="1" fill="hold">
                                          <p:stCondLst>
                                            <p:cond delay="0"/>
                                          </p:stCondLst>
                                        </p:cTn>
                                        <p:tgtEl>
                                          <p:spTgt spid="33"/>
                                        </p:tgtEl>
                                        <p:attrNameLst>
                                          <p:attrName>style.visibility</p:attrName>
                                        </p:attrNameLst>
                                      </p:cBhvr>
                                      <p:to>
                                        <p:strVal val="visible"/>
                                      </p:to>
                                    </p:set>
                                    <p:animEffect transition="in" filter="fade">
                                      <p:cBhvr>
                                        <p:cTn id="114" dur="2000"/>
                                        <p:tgtEl>
                                          <p:spTgt spid="33"/>
                                        </p:tgtEl>
                                      </p:cBhvr>
                                    </p:animEffect>
                                  </p:childTnLst>
                                </p:cTn>
                              </p:par>
                              <p:par>
                                <p:cTn id="115" presetID="10" presetClass="exit" presetSubtype="0" fill="hold" grpId="1" nodeType="withEffect">
                                  <p:stCondLst>
                                    <p:cond delay="5700"/>
                                  </p:stCondLst>
                                  <p:childTnLst>
                                    <p:animEffect transition="out" filter="fade">
                                      <p:cBhvr>
                                        <p:cTn id="116" dur="1000"/>
                                        <p:tgtEl>
                                          <p:spTgt spid="33"/>
                                        </p:tgtEl>
                                      </p:cBhvr>
                                    </p:animEffect>
                                    <p:set>
                                      <p:cBhvr>
                                        <p:cTn id="117" dur="1" fill="hold">
                                          <p:stCondLst>
                                            <p:cond delay="999"/>
                                          </p:stCondLst>
                                        </p:cTn>
                                        <p:tgtEl>
                                          <p:spTgt spid="33"/>
                                        </p:tgtEl>
                                        <p:attrNameLst>
                                          <p:attrName>style.visibility</p:attrName>
                                        </p:attrNameLst>
                                      </p:cBhvr>
                                      <p:to>
                                        <p:strVal val="hidden"/>
                                      </p:to>
                                    </p:set>
                                  </p:childTnLst>
                                </p:cTn>
                              </p:par>
                              <p:par>
                                <p:cTn id="118" presetID="2" presetClass="exit" presetSubtype="1" fill="hold" grpId="1" nodeType="withEffect">
                                  <p:stCondLst>
                                    <p:cond delay="6700"/>
                                  </p:stCondLst>
                                  <p:childTnLst>
                                    <p:anim calcmode="lin" valueType="num">
                                      <p:cBhvr additive="base">
                                        <p:cTn id="119" dur="500"/>
                                        <p:tgtEl>
                                          <p:spTgt spid="22"/>
                                        </p:tgtEl>
                                        <p:attrNameLst>
                                          <p:attrName>ppt_x</p:attrName>
                                        </p:attrNameLst>
                                      </p:cBhvr>
                                      <p:tavLst>
                                        <p:tav tm="0">
                                          <p:val>
                                            <p:strVal val="ppt_x"/>
                                          </p:val>
                                        </p:tav>
                                        <p:tav tm="100000">
                                          <p:val>
                                            <p:strVal val="ppt_x"/>
                                          </p:val>
                                        </p:tav>
                                      </p:tavLst>
                                    </p:anim>
                                    <p:anim calcmode="lin" valueType="num">
                                      <p:cBhvr additive="base">
                                        <p:cTn id="120" dur="500"/>
                                        <p:tgtEl>
                                          <p:spTgt spid="22"/>
                                        </p:tgtEl>
                                        <p:attrNameLst>
                                          <p:attrName>ppt_y</p:attrName>
                                        </p:attrNameLst>
                                      </p:cBhvr>
                                      <p:tavLst>
                                        <p:tav tm="0">
                                          <p:val>
                                            <p:strVal val="ppt_y"/>
                                          </p:val>
                                        </p:tav>
                                        <p:tav tm="100000">
                                          <p:val>
                                            <p:strVal val="0-ppt_h/2"/>
                                          </p:val>
                                        </p:tav>
                                      </p:tavLst>
                                    </p:anim>
                                    <p:set>
                                      <p:cBhvr>
                                        <p:cTn id="121" dur="1" fill="hold">
                                          <p:stCondLst>
                                            <p:cond delay="499"/>
                                          </p:stCondLst>
                                        </p:cTn>
                                        <p:tgtEl>
                                          <p:spTgt spid="22"/>
                                        </p:tgtEl>
                                        <p:attrNameLst>
                                          <p:attrName>style.visibility</p:attrName>
                                        </p:attrNameLst>
                                      </p:cBhvr>
                                      <p:to>
                                        <p:strVal val="hidden"/>
                                      </p:to>
                                    </p:set>
                                  </p:childTnLst>
                                </p:cTn>
                              </p:par>
                              <p:par>
                                <p:cTn id="122" presetID="2" presetClass="exit" presetSubtype="1" fill="hold" nodeType="withEffect">
                                  <p:stCondLst>
                                    <p:cond delay="6700"/>
                                  </p:stCondLst>
                                  <p:childTnLst>
                                    <p:anim calcmode="lin" valueType="num">
                                      <p:cBhvr additive="base">
                                        <p:cTn id="123" dur="500"/>
                                        <p:tgtEl>
                                          <p:spTgt spid="49"/>
                                        </p:tgtEl>
                                        <p:attrNameLst>
                                          <p:attrName>ppt_x</p:attrName>
                                        </p:attrNameLst>
                                      </p:cBhvr>
                                      <p:tavLst>
                                        <p:tav tm="0">
                                          <p:val>
                                            <p:strVal val="ppt_x"/>
                                          </p:val>
                                        </p:tav>
                                        <p:tav tm="100000">
                                          <p:val>
                                            <p:strVal val="ppt_x"/>
                                          </p:val>
                                        </p:tav>
                                      </p:tavLst>
                                    </p:anim>
                                    <p:anim calcmode="lin" valueType="num">
                                      <p:cBhvr additive="base">
                                        <p:cTn id="124" dur="500"/>
                                        <p:tgtEl>
                                          <p:spTgt spid="49"/>
                                        </p:tgtEl>
                                        <p:attrNameLst>
                                          <p:attrName>ppt_y</p:attrName>
                                        </p:attrNameLst>
                                      </p:cBhvr>
                                      <p:tavLst>
                                        <p:tav tm="0">
                                          <p:val>
                                            <p:strVal val="ppt_y"/>
                                          </p:val>
                                        </p:tav>
                                        <p:tav tm="100000">
                                          <p:val>
                                            <p:strVal val="0-ppt_h/2"/>
                                          </p:val>
                                        </p:tav>
                                      </p:tavLst>
                                    </p:anim>
                                    <p:set>
                                      <p:cBhvr>
                                        <p:cTn id="125" dur="1" fill="hold">
                                          <p:stCondLst>
                                            <p:cond delay="499"/>
                                          </p:stCondLst>
                                        </p:cTn>
                                        <p:tgtEl>
                                          <p:spTgt spid="49"/>
                                        </p:tgtEl>
                                        <p:attrNameLst>
                                          <p:attrName>style.visibility</p:attrName>
                                        </p:attrNameLst>
                                      </p:cBhvr>
                                      <p:to>
                                        <p:strVal val="hidden"/>
                                      </p:to>
                                    </p:set>
                                  </p:childTnLst>
                                </p:cTn>
                              </p:par>
                              <p:par>
                                <p:cTn id="126" presetID="2" presetClass="exit" presetSubtype="1" fill="hold" grpId="1" nodeType="withEffect">
                                  <p:stCondLst>
                                    <p:cond delay="6700"/>
                                  </p:stCondLst>
                                  <p:childTnLst>
                                    <p:anim calcmode="lin" valueType="num">
                                      <p:cBhvr additive="base">
                                        <p:cTn id="127" dur="500"/>
                                        <p:tgtEl>
                                          <p:spTgt spid="21"/>
                                        </p:tgtEl>
                                        <p:attrNameLst>
                                          <p:attrName>ppt_x</p:attrName>
                                        </p:attrNameLst>
                                      </p:cBhvr>
                                      <p:tavLst>
                                        <p:tav tm="0">
                                          <p:val>
                                            <p:strVal val="ppt_x"/>
                                          </p:val>
                                        </p:tav>
                                        <p:tav tm="100000">
                                          <p:val>
                                            <p:strVal val="ppt_x"/>
                                          </p:val>
                                        </p:tav>
                                      </p:tavLst>
                                    </p:anim>
                                    <p:anim calcmode="lin" valueType="num">
                                      <p:cBhvr additive="base">
                                        <p:cTn id="128" dur="500"/>
                                        <p:tgtEl>
                                          <p:spTgt spid="21"/>
                                        </p:tgtEl>
                                        <p:attrNameLst>
                                          <p:attrName>ppt_y</p:attrName>
                                        </p:attrNameLst>
                                      </p:cBhvr>
                                      <p:tavLst>
                                        <p:tav tm="0">
                                          <p:val>
                                            <p:strVal val="ppt_y"/>
                                          </p:val>
                                        </p:tav>
                                        <p:tav tm="100000">
                                          <p:val>
                                            <p:strVal val="0-ppt_h/2"/>
                                          </p:val>
                                        </p:tav>
                                      </p:tavLst>
                                    </p:anim>
                                    <p:set>
                                      <p:cBhvr>
                                        <p:cTn id="129" dur="1" fill="hold">
                                          <p:stCondLst>
                                            <p:cond delay="499"/>
                                          </p:stCondLst>
                                        </p:cTn>
                                        <p:tgtEl>
                                          <p:spTgt spid="21"/>
                                        </p:tgtEl>
                                        <p:attrNameLst>
                                          <p:attrName>style.visibility</p:attrName>
                                        </p:attrNameLst>
                                      </p:cBhvr>
                                      <p:to>
                                        <p:strVal val="hidden"/>
                                      </p:to>
                                    </p:set>
                                  </p:childTnLst>
                                </p:cTn>
                              </p:par>
                              <p:par>
                                <p:cTn id="130" presetID="2" presetClass="exit" presetSubtype="1" fill="hold" nodeType="withEffect">
                                  <p:stCondLst>
                                    <p:cond delay="6700"/>
                                  </p:stCondLst>
                                  <p:childTnLst>
                                    <p:anim calcmode="lin" valueType="num">
                                      <p:cBhvr additive="base">
                                        <p:cTn id="131" dur="500"/>
                                        <p:tgtEl>
                                          <p:spTgt spid="45"/>
                                        </p:tgtEl>
                                        <p:attrNameLst>
                                          <p:attrName>ppt_x</p:attrName>
                                        </p:attrNameLst>
                                      </p:cBhvr>
                                      <p:tavLst>
                                        <p:tav tm="0">
                                          <p:val>
                                            <p:strVal val="ppt_x"/>
                                          </p:val>
                                        </p:tav>
                                        <p:tav tm="100000">
                                          <p:val>
                                            <p:strVal val="ppt_x"/>
                                          </p:val>
                                        </p:tav>
                                      </p:tavLst>
                                    </p:anim>
                                    <p:anim calcmode="lin" valueType="num">
                                      <p:cBhvr additive="base">
                                        <p:cTn id="132" dur="500"/>
                                        <p:tgtEl>
                                          <p:spTgt spid="45"/>
                                        </p:tgtEl>
                                        <p:attrNameLst>
                                          <p:attrName>ppt_y</p:attrName>
                                        </p:attrNameLst>
                                      </p:cBhvr>
                                      <p:tavLst>
                                        <p:tav tm="0">
                                          <p:val>
                                            <p:strVal val="ppt_y"/>
                                          </p:val>
                                        </p:tav>
                                        <p:tav tm="100000">
                                          <p:val>
                                            <p:strVal val="0-ppt_h/2"/>
                                          </p:val>
                                        </p:tav>
                                      </p:tavLst>
                                    </p:anim>
                                    <p:set>
                                      <p:cBhvr>
                                        <p:cTn id="133" dur="1" fill="hold">
                                          <p:stCondLst>
                                            <p:cond delay="499"/>
                                          </p:stCondLst>
                                        </p:cTn>
                                        <p:tgtEl>
                                          <p:spTgt spid="45"/>
                                        </p:tgtEl>
                                        <p:attrNameLst>
                                          <p:attrName>style.visibility</p:attrName>
                                        </p:attrNameLst>
                                      </p:cBhvr>
                                      <p:to>
                                        <p:strVal val="hidden"/>
                                      </p:to>
                                    </p:set>
                                  </p:childTnLst>
                                </p:cTn>
                              </p:par>
                              <p:par>
                                <p:cTn id="134" presetID="2" presetClass="exit" presetSubtype="1" fill="hold" grpId="1" nodeType="withEffect">
                                  <p:stCondLst>
                                    <p:cond delay="6700"/>
                                  </p:stCondLst>
                                  <p:childTnLst>
                                    <p:anim calcmode="lin" valueType="num">
                                      <p:cBhvr additive="base">
                                        <p:cTn id="135" dur="500"/>
                                        <p:tgtEl>
                                          <p:spTgt spid="23"/>
                                        </p:tgtEl>
                                        <p:attrNameLst>
                                          <p:attrName>ppt_x</p:attrName>
                                        </p:attrNameLst>
                                      </p:cBhvr>
                                      <p:tavLst>
                                        <p:tav tm="0">
                                          <p:val>
                                            <p:strVal val="ppt_x"/>
                                          </p:val>
                                        </p:tav>
                                        <p:tav tm="100000">
                                          <p:val>
                                            <p:strVal val="ppt_x"/>
                                          </p:val>
                                        </p:tav>
                                      </p:tavLst>
                                    </p:anim>
                                    <p:anim calcmode="lin" valueType="num">
                                      <p:cBhvr additive="base">
                                        <p:cTn id="136" dur="500"/>
                                        <p:tgtEl>
                                          <p:spTgt spid="23"/>
                                        </p:tgtEl>
                                        <p:attrNameLst>
                                          <p:attrName>ppt_y</p:attrName>
                                        </p:attrNameLst>
                                      </p:cBhvr>
                                      <p:tavLst>
                                        <p:tav tm="0">
                                          <p:val>
                                            <p:strVal val="ppt_y"/>
                                          </p:val>
                                        </p:tav>
                                        <p:tav tm="100000">
                                          <p:val>
                                            <p:strVal val="0-ppt_h/2"/>
                                          </p:val>
                                        </p:tav>
                                      </p:tavLst>
                                    </p:anim>
                                    <p:set>
                                      <p:cBhvr>
                                        <p:cTn id="137" dur="1" fill="hold">
                                          <p:stCondLst>
                                            <p:cond delay="499"/>
                                          </p:stCondLst>
                                        </p:cTn>
                                        <p:tgtEl>
                                          <p:spTgt spid="23"/>
                                        </p:tgtEl>
                                        <p:attrNameLst>
                                          <p:attrName>style.visibility</p:attrName>
                                        </p:attrNameLst>
                                      </p:cBhvr>
                                      <p:to>
                                        <p:strVal val="hidden"/>
                                      </p:to>
                                    </p:set>
                                  </p:childTnLst>
                                </p:cTn>
                              </p:par>
                              <p:par>
                                <p:cTn id="138" presetID="2" presetClass="exit" presetSubtype="1" fill="hold" grpId="1" nodeType="withEffect">
                                  <p:stCondLst>
                                    <p:cond delay="6700"/>
                                  </p:stCondLst>
                                  <p:childTnLst>
                                    <p:anim calcmode="lin" valueType="num">
                                      <p:cBhvr additive="base">
                                        <p:cTn id="139" dur="500"/>
                                        <p:tgtEl>
                                          <p:spTgt spid="26"/>
                                        </p:tgtEl>
                                        <p:attrNameLst>
                                          <p:attrName>ppt_x</p:attrName>
                                        </p:attrNameLst>
                                      </p:cBhvr>
                                      <p:tavLst>
                                        <p:tav tm="0">
                                          <p:val>
                                            <p:strVal val="ppt_x"/>
                                          </p:val>
                                        </p:tav>
                                        <p:tav tm="100000">
                                          <p:val>
                                            <p:strVal val="ppt_x"/>
                                          </p:val>
                                        </p:tav>
                                      </p:tavLst>
                                    </p:anim>
                                    <p:anim calcmode="lin" valueType="num">
                                      <p:cBhvr additive="base">
                                        <p:cTn id="140" dur="500"/>
                                        <p:tgtEl>
                                          <p:spTgt spid="26"/>
                                        </p:tgtEl>
                                        <p:attrNameLst>
                                          <p:attrName>ppt_y</p:attrName>
                                        </p:attrNameLst>
                                      </p:cBhvr>
                                      <p:tavLst>
                                        <p:tav tm="0">
                                          <p:val>
                                            <p:strVal val="ppt_y"/>
                                          </p:val>
                                        </p:tav>
                                        <p:tav tm="100000">
                                          <p:val>
                                            <p:strVal val="0-ppt_h/2"/>
                                          </p:val>
                                        </p:tav>
                                      </p:tavLst>
                                    </p:anim>
                                    <p:set>
                                      <p:cBhvr>
                                        <p:cTn id="141" dur="1" fill="hold">
                                          <p:stCondLst>
                                            <p:cond delay="499"/>
                                          </p:stCondLst>
                                        </p:cTn>
                                        <p:tgtEl>
                                          <p:spTgt spid="26"/>
                                        </p:tgtEl>
                                        <p:attrNameLst>
                                          <p:attrName>style.visibility</p:attrName>
                                        </p:attrNameLst>
                                      </p:cBhvr>
                                      <p:to>
                                        <p:strVal val="hidden"/>
                                      </p:to>
                                    </p:set>
                                  </p:childTnLst>
                                </p:cTn>
                              </p:par>
                              <p:par>
                                <p:cTn id="142" presetID="2" presetClass="exit" presetSubtype="1" fill="hold" nodeType="withEffect">
                                  <p:stCondLst>
                                    <p:cond delay="6700"/>
                                  </p:stCondLst>
                                  <p:childTnLst>
                                    <p:anim calcmode="lin" valueType="num">
                                      <p:cBhvr additive="base">
                                        <p:cTn id="143" dur="500"/>
                                        <p:tgtEl>
                                          <p:spTgt spid="46"/>
                                        </p:tgtEl>
                                        <p:attrNameLst>
                                          <p:attrName>ppt_x</p:attrName>
                                        </p:attrNameLst>
                                      </p:cBhvr>
                                      <p:tavLst>
                                        <p:tav tm="0">
                                          <p:val>
                                            <p:strVal val="ppt_x"/>
                                          </p:val>
                                        </p:tav>
                                        <p:tav tm="100000">
                                          <p:val>
                                            <p:strVal val="ppt_x"/>
                                          </p:val>
                                        </p:tav>
                                      </p:tavLst>
                                    </p:anim>
                                    <p:anim calcmode="lin" valueType="num">
                                      <p:cBhvr additive="base">
                                        <p:cTn id="144" dur="500"/>
                                        <p:tgtEl>
                                          <p:spTgt spid="46"/>
                                        </p:tgtEl>
                                        <p:attrNameLst>
                                          <p:attrName>ppt_y</p:attrName>
                                        </p:attrNameLst>
                                      </p:cBhvr>
                                      <p:tavLst>
                                        <p:tav tm="0">
                                          <p:val>
                                            <p:strVal val="ppt_y"/>
                                          </p:val>
                                        </p:tav>
                                        <p:tav tm="100000">
                                          <p:val>
                                            <p:strVal val="0-ppt_h/2"/>
                                          </p:val>
                                        </p:tav>
                                      </p:tavLst>
                                    </p:anim>
                                    <p:set>
                                      <p:cBhvr>
                                        <p:cTn id="145" dur="1" fill="hold">
                                          <p:stCondLst>
                                            <p:cond delay="499"/>
                                          </p:stCondLst>
                                        </p:cTn>
                                        <p:tgtEl>
                                          <p:spTgt spid="46"/>
                                        </p:tgtEl>
                                        <p:attrNameLst>
                                          <p:attrName>style.visibility</p:attrName>
                                        </p:attrNameLst>
                                      </p:cBhvr>
                                      <p:to>
                                        <p:strVal val="hidden"/>
                                      </p:to>
                                    </p:set>
                                  </p:childTnLst>
                                </p:cTn>
                              </p:par>
                              <p:par>
                                <p:cTn id="146" presetID="2" presetClass="exit" presetSubtype="1" fill="hold" grpId="1" nodeType="withEffect">
                                  <p:stCondLst>
                                    <p:cond delay="6700"/>
                                  </p:stCondLst>
                                  <p:childTnLst>
                                    <p:anim calcmode="lin" valueType="num">
                                      <p:cBhvr additive="base">
                                        <p:cTn id="147" dur="500"/>
                                        <p:tgtEl>
                                          <p:spTgt spid="24"/>
                                        </p:tgtEl>
                                        <p:attrNameLst>
                                          <p:attrName>ppt_x</p:attrName>
                                        </p:attrNameLst>
                                      </p:cBhvr>
                                      <p:tavLst>
                                        <p:tav tm="0">
                                          <p:val>
                                            <p:strVal val="ppt_x"/>
                                          </p:val>
                                        </p:tav>
                                        <p:tav tm="100000">
                                          <p:val>
                                            <p:strVal val="ppt_x"/>
                                          </p:val>
                                        </p:tav>
                                      </p:tavLst>
                                    </p:anim>
                                    <p:anim calcmode="lin" valueType="num">
                                      <p:cBhvr additive="base">
                                        <p:cTn id="148" dur="500"/>
                                        <p:tgtEl>
                                          <p:spTgt spid="24"/>
                                        </p:tgtEl>
                                        <p:attrNameLst>
                                          <p:attrName>ppt_y</p:attrName>
                                        </p:attrNameLst>
                                      </p:cBhvr>
                                      <p:tavLst>
                                        <p:tav tm="0">
                                          <p:val>
                                            <p:strVal val="ppt_y"/>
                                          </p:val>
                                        </p:tav>
                                        <p:tav tm="100000">
                                          <p:val>
                                            <p:strVal val="0-ppt_h/2"/>
                                          </p:val>
                                        </p:tav>
                                      </p:tavLst>
                                    </p:anim>
                                    <p:set>
                                      <p:cBhvr>
                                        <p:cTn id="149" dur="1" fill="hold">
                                          <p:stCondLst>
                                            <p:cond delay="499"/>
                                          </p:stCondLst>
                                        </p:cTn>
                                        <p:tgtEl>
                                          <p:spTgt spid="24"/>
                                        </p:tgtEl>
                                        <p:attrNameLst>
                                          <p:attrName>style.visibility</p:attrName>
                                        </p:attrNameLst>
                                      </p:cBhvr>
                                      <p:to>
                                        <p:strVal val="hidden"/>
                                      </p:to>
                                    </p:set>
                                  </p:childTnLst>
                                </p:cTn>
                              </p:par>
                              <p:par>
                                <p:cTn id="150" presetID="2" presetClass="exit" presetSubtype="1" fill="hold" grpId="1" nodeType="withEffect">
                                  <p:stCondLst>
                                    <p:cond delay="6700"/>
                                  </p:stCondLst>
                                  <p:childTnLst>
                                    <p:anim calcmode="lin" valueType="num">
                                      <p:cBhvr additive="base">
                                        <p:cTn id="151" dur="500"/>
                                        <p:tgtEl>
                                          <p:spTgt spid="27"/>
                                        </p:tgtEl>
                                        <p:attrNameLst>
                                          <p:attrName>ppt_x</p:attrName>
                                        </p:attrNameLst>
                                      </p:cBhvr>
                                      <p:tavLst>
                                        <p:tav tm="0">
                                          <p:val>
                                            <p:strVal val="ppt_x"/>
                                          </p:val>
                                        </p:tav>
                                        <p:tav tm="100000">
                                          <p:val>
                                            <p:strVal val="ppt_x"/>
                                          </p:val>
                                        </p:tav>
                                      </p:tavLst>
                                    </p:anim>
                                    <p:anim calcmode="lin" valueType="num">
                                      <p:cBhvr additive="base">
                                        <p:cTn id="152" dur="500"/>
                                        <p:tgtEl>
                                          <p:spTgt spid="27"/>
                                        </p:tgtEl>
                                        <p:attrNameLst>
                                          <p:attrName>ppt_y</p:attrName>
                                        </p:attrNameLst>
                                      </p:cBhvr>
                                      <p:tavLst>
                                        <p:tav tm="0">
                                          <p:val>
                                            <p:strVal val="ppt_y"/>
                                          </p:val>
                                        </p:tav>
                                        <p:tav tm="100000">
                                          <p:val>
                                            <p:strVal val="0-ppt_h/2"/>
                                          </p:val>
                                        </p:tav>
                                      </p:tavLst>
                                    </p:anim>
                                    <p:set>
                                      <p:cBhvr>
                                        <p:cTn id="153" dur="1" fill="hold">
                                          <p:stCondLst>
                                            <p:cond delay="499"/>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4" fill="hold" display="0">
                  <p:stCondLst>
                    <p:cond delay="indefinite"/>
                  </p:stCondLst>
                  <p:endCondLst>
                    <p:cond evt="onStopAudio" delay="0">
                      <p:tgtEl>
                        <p:sldTgt/>
                      </p:tgtEl>
                    </p:cond>
                  </p:endCondLst>
                </p:cTn>
                <p:tgtEl>
                  <p:spTgt spid="36"/>
                </p:tgtEl>
              </p:cMediaNode>
            </p:audio>
          </p:childTnLst>
        </p:cTn>
      </p:par>
    </p:tnLst>
    <p:bldLst>
      <p:bldP spid="27" grpId="0" animBg="1"/>
      <p:bldP spid="27" grpId="1" animBg="1"/>
      <p:bldP spid="26" grpId="0" animBg="1"/>
      <p:bldP spid="26" grpId="1" animBg="1"/>
      <p:bldP spid="22" grpId="0" animBg="1"/>
      <p:bldP spid="22" grpId="1" animBg="1"/>
      <p:bldP spid="33" grpId="0" animBg="1"/>
      <p:bldP spid="33" grpId="1" animBg="1"/>
      <p:bldP spid="21" grpId="0"/>
      <p:bldP spid="21" grpId="1"/>
      <p:bldP spid="23" grpId="0"/>
      <p:bldP spid="23" grpId="1"/>
      <p:bldP spid="24" grpId="0"/>
      <p:bldP spid="24" grpId="1"/>
      <p:bldP spid="25" grpId="0"/>
      <p:bldP spid="28" grpId="0" animBg="1"/>
      <p:bldP spid="2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1461" y="248293"/>
            <a:ext cx="451461" cy="457300"/>
          </a:xfrm>
          <a:prstGeom prst="rect">
            <a:avLst/>
          </a:prstGeom>
          <a:no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p>
        </p:txBody>
      </p:sp>
      <p:sp>
        <p:nvSpPr>
          <p:cNvPr id="30" name="矩形 29"/>
          <p:cNvSpPr/>
          <p:nvPr/>
        </p:nvSpPr>
        <p:spPr>
          <a:xfrm>
            <a:off x="671085" y="435044"/>
            <a:ext cx="363968" cy="368675"/>
          </a:xfrm>
          <a:prstGeom prst="rect">
            <a:avLst/>
          </a:prstGeom>
          <a:gradFill>
            <a:gsLst>
              <a:gs pos="42510">
                <a:srgbClr val="CCECFF">
                  <a:alpha val="64000"/>
                </a:srgbClr>
              </a:gs>
              <a:gs pos="100000">
                <a:srgbClr val="66CCFF"/>
              </a:gs>
            </a:gsLst>
            <a:lin ang="5400000" scaled="0"/>
          </a:gra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31" name="直接连接符 30"/>
          <p:cNvCxnSpPr/>
          <p:nvPr/>
        </p:nvCxnSpPr>
        <p:spPr>
          <a:xfrm>
            <a:off x="1125345" y="772921"/>
            <a:ext cx="10476566" cy="0"/>
          </a:xfrm>
          <a:prstGeom prst="line">
            <a:avLst/>
          </a:prstGeom>
          <a:ln w="15875">
            <a:solidFill>
              <a:srgbClr val="CCECFF"/>
            </a:solidFill>
          </a:ln>
        </p:spPr>
        <p:style>
          <a:lnRef idx="1">
            <a:schemeClr val="accent1"/>
          </a:lnRef>
          <a:fillRef idx="0">
            <a:schemeClr val="accent1"/>
          </a:fillRef>
          <a:effectRef idx="0">
            <a:schemeClr val="accent1"/>
          </a:effectRef>
          <a:fontRef idx="minor">
            <a:schemeClr val="tx1"/>
          </a:fontRef>
        </p:style>
      </p:cxnSp>
      <p:sp>
        <p:nvSpPr>
          <p:cNvPr id="32" name="标题 1"/>
          <p:cNvSpPr txBox="1"/>
          <p:nvPr/>
        </p:nvSpPr>
        <p:spPr>
          <a:xfrm>
            <a:off x="1398892" y="261620"/>
            <a:ext cx="10319252" cy="718353"/>
          </a:xfrm>
          <a:prstGeom prst="rect">
            <a:avLst/>
          </a:prstGeom>
        </p:spPr>
        <p:txBody>
          <a:bodyPr lIns="115181" tIns="57590" rIns="115181" bIns="57590"/>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800" b="1" dirty="0">
                <a:solidFill>
                  <a:srgbClr val="CCECFF"/>
                </a:solidFill>
              </a:rPr>
              <a:t>单击添加标题（文字可以编辑</a:t>
            </a:r>
            <a:r>
              <a:rPr lang="zh-CN" altLang="en-US" sz="1800" b="1" dirty="0">
                <a:blipFill>
                  <a:blip r:embed="rId3"/>
                  <a:tile tx="0" ty="0" sx="100000" sy="100000" flip="none" algn="tl"/>
                </a:blipFill>
              </a:rPr>
              <a:t>）</a:t>
            </a:r>
          </a:p>
        </p:txBody>
      </p:sp>
      <p:pic>
        <p:nvPicPr>
          <p:cNvPr id="26" name="Picture 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020462" y="1369477"/>
            <a:ext cx="2466348" cy="161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t="-109"/>
          <a:stretch>
            <a:fillRect/>
          </a:stretch>
        </p:blipFill>
        <p:spPr bwMode="auto">
          <a:xfrm>
            <a:off x="1739411" y="1369477"/>
            <a:ext cx="2482274" cy="1611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7" descr="E:\图片素材库\jpg\商务\图片包\631.jpg"/>
          <p:cNvPicPr>
            <a:picLocks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337140" y="3135789"/>
            <a:ext cx="2520095" cy="1631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grpSp>
        <p:nvGrpSpPr>
          <p:cNvPr id="33" name="组合 32"/>
          <p:cNvGrpSpPr/>
          <p:nvPr/>
        </p:nvGrpSpPr>
        <p:grpSpPr>
          <a:xfrm>
            <a:off x="7020464" y="3135789"/>
            <a:ext cx="2454405" cy="1631220"/>
            <a:chOff x="5598816" y="2468862"/>
            <a:chExt cx="1957387" cy="1284288"/>
          </a:xfrm>
        </p:grpSpPr>
        <p:sp>
          <p:nvSpPr>
            <p:cNvPr id="34" name="矩形 33"/>
            <p:cNvSpPr/>
            <p:nvPr/>
          </p:nvSpPr>
          <p:spPr bwMode="auto">
            <a:xfrm>
              <a:off x="5598816" y="2468862"/>
              <a:ext cx="1957387" cy="1284288"/>
            </a:xfrm>
            <a:prstGeom prst="rect">
              <a:avLst/>
            </a:pr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5" name="TextBox 17"/>
            <p:cNvSpPr txBox="1">
              <a:spLocks noChangeArrowheads="1"/>
            </p:cNvSpPr>
            <p:nvPr/>
          </p:nvSpPr>
          <p:spPr bwMode="auto">
            <a:xfrm flipH="1">
              <a:off x="6030940" y="2848275"/>
              <a:ext cx="1335087" cy="436172"/>
            </a:xfrm>
            <a:prstGeom prst="rect">
              <a:avLst/>
            </a:prstGeom>
            <a:noFill/>
            <a:ln>
              <a:noFill/>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500" kern="0" dirty="0">
                  <a:solidFill>
                    <a:sysClr val="window" lastClr="FFFFFF">
                      <a:lumMod val="95000"/>
                    </a:sysClr>
                  </a:solidFill>
                  <a:latin typeface="+mn-ea"/>
                </a:rPr>
                <a:t>点击添加文本    </a:t>
              </a:r>
              <a:endParaRPr lang="en-US" altLang="zh-CN" sz="1500" kern="0" dirty="0">
                <a:solidFill>
                  <a:sysClr val="window" lastClr="FFFFFF">
                    <a:lumMod val="95000"/>
                  </a:sysClr>
                </a:solidFill>
                <a:latin typeface="+mn-ea"/>
              </a:endParaRPr>
            </a:p>
            <a:p>
              <a:pPr fontAlgn="auto">
                <a:spcBef>
                  <a:spcPts val="0"/>
                </a:spcBef>
                <a:spcAft>
                  <a:spcPts val="0"/>
                </a:spcAft>
                <a:defRPr/>
              </a:pPr>
              <a:r>
                <a:rPr lang="zh-CN" altLang="en-US" sz="1500" kern="0" dirty="0">
                  <a:solidFill>
                    <a:sysClr val="window" lastClr="FFFFFF">
                      <a:lumMod val="95000"/>
                    </a:sysClr>
                  </a:solidFill>
                  <a:latin typeface="+mn-ea"/>
                </a:rPr>
                <a:t>点击添加文本</a:t>
              </a:r>
              <a:endParaRPr lang="en-US" altLang="zh-CN" sz="1500" kern="0" dirty="0">
                <a:solidFill>
                  <a:sysClr val="window" lastClr="FFFFFF">
                    <a:lumMod val="95000"/>
                  </a:sysClr>
                </a:solidFill>
                <a:latin typeface="+mn-ea"/>
              </a:endParaRPr>
            </a:p>
          </p:txBody>
        </p:sp>
      </p:grpSp>
      <p:grpSp>
        <p:nvGrpSpPr>
          <p:cNvPr id="36" name="组合 35"/>
          <p:cNvGrpSpPr/>
          <p:nvPr/>
        </p:nvGrpSpPr>
        <p:grpSpPr>
          <a:xfrm>
            <a:off x="1739411" y="3135789"/>
            <a:ext cx="2482274" cy="1631220"/>
            <a:chOff x="1387178" y="2468862"/>
            <a:chExt cx="1979613" cy="1284288"/>
          </a:xfrm>
        </p:grpSpPr>
        <p:sp>
          <p:nvSpPr>
            <p:cNvPr id="37" name="矩形 36"/>
            <p:cNvSpPr/>
            <p:nvPr/>
          </p:nvSpPr>
          <p:spPr bwMode="auto">
            <a:xfrm>
              <a:off x="1387178" y="2468862"/>
              <a:ext cx="1979613" cy="1284288"/>
            </a:xfrm>
            <a:prstGeom prst="rect">
              <a:avLst/>
            </a:pr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8" name="TextBox 18"/>
            <p:cNvSpPr txBox="1">
              <a:spLocks noChangeArrowheads="1"/>
            </p:cNvSpPr>
            <p:nvPr/>
          </p:nvSpPr>
          <p:spPr bwMode="auto">
            <a:xfrm flipH="1">
              <a:off x="1801840" y="2805412"/>
              <a:ext cx="1335087" cy="436172"/>
            </a:xfrm>
            <a:prstGeom prst="rect">
              <a:avLst/>
            </a:prstGeom>
            <a:noFill/>
            <a:ln>
              <a:noFill/>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500" kern="0" dirty="0">
                  <a:solidFill>
                    <a:sysClr val="window" lastClr="FFFFFF">
                      <a:lumMod val="95000"/>
                    </a:sysClr>
                  </a:solidFill>
                  <a:latin typeface="+mn-ea"/>
                </a:rPr>
                <a:t>点击添加文本    </a:t>
              </a:r>
              <a:endParaRPr lang="en-US" altLang="zh-CN" sz="1500" kern="0" dirty="0">
                <a:solidFill>
                  <a:sysClr val="window" lastClr="FFFFFF">
                    <a:lumMod val="95000"/>
                  </a:sysClr>
                </a:solidFill>
                <a:latin typeface="+mn-ea"/>
              </a:endParaRPr>
            </a:p>
            <a:p>
              <a:pPr fontAlgn="auto">
                <a:spcBef>
                  <a:spcPts val="0"/>
                </a:spcBef>
                <a:spcAft>
                  <a:spcPts val="0"/>
                </a:spcAft>
                <a:defRPr/>
              </a:pPr>
              <a:r>
                <a:rPr lang="zh-CN" altLang="en-US" sz="1500" kern="0" dirty="0">
                  <a:solidFill>
                    <a:sysClr val="window" lastClr="FFFFFF">
                      <a:lumMod val="95000"/>
                    </a:sysClr>
                  </a:solidFill>
                  <a:latin typeface="+mn-ea"/>
                </a:rPr>
                <a:t>点击添加文本</a:t>
              </a:r>
              <a:endParaRPr lang="en-US" altLang="zh-CN" sz="1500" kern="0" dirty="0">
                <a:solidFill>
                  <a:sysClr val="window" lastClr="FFFFFF">
                    <a:lumMod val="95000"/>
                  </a:sysClr>
                </a:solidFill>
                <a:latin typeface="+mn-ea"/>
              </a:endParaRPr>
            </a:p>
          </p:txBody>
        </p:sp>
      </p:grpSp>
      <p:grpSp>
        <p:nvGrpSpPr>
          <p:cNvPr id="39" name="组合 38"/>
          <p:cNvGrpSpPr/>
          <p:nvPr/>
        </p:nvGrpSpPr>
        <p:grpSpPr>
          <a:xfrm>
            <a:off x="4337140" y="1369477"/>
            <a:ext cx="2520095" cy="1611056"/>
            <a:chOff x="3458866" y="1078212"/>
            <a:chExt cx="2009775" cy="1268413"/>
          </a:xfrm>
        </p:grpSpPr>
        <p:sp>
          <p:nvSpPr>
            <p:cNvPr id="40" name="矩形 39"/>
            <p:cNvSpPr/>
            <p:nvPr/>
          </p:nvSpPr>
          <p:spPr bwMode="auto">
            <a:xfrm>
              <a:off x="3458866" y="1078212"/>
              <a:ext cx="2009775" cy="1268413"/>
            </a:xfrm>
            <a:prstGeom prst="rect">
              <a:avLst/>
            </a:pr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41" name="TextBox 18"/>
            <p:cNvSpPr txBox="1">
              <a:spLocks noChangeArrowheads="1"/>
            </p:cNvSpPr>
            <p:nvPr/>
          </p:nvSpPr>
          <p:spPr bwMode="auto">
            <a:xfrm flipH="1">
              <a:off x="3887815" y="1433812"/>
              <a:ext cx="1336675" cy="436172"/>
            </a:xfrm>
            <a:prstGeom prst="rect">
              <a:avLst/>
            </a:prstGeom>
            <a:noFill/>
            <a:ln>
              <a:noFill/>
            </a:ln>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500" kern="0" dirty="0">
                  <a:solidFill>
                    <a:sysClr val="window" lastClr="FFFFFF">
                      <a:lumMod val="95000"/>
                    </a:sysClr>
                  </a:solidFill>
                  <a:latin typeface="+mn-ea"/>
                </a:rPr>
                <a:t>点击添加文本    </a:t>
              </a:r>
              <a:endParaRPr lang="en-US" altLang="zh-CN" sz="1500" kern="0" dirty="0">
                <a:solidFill>
                  <a:sysClr val="window" lastClr="FFFFFF">
                    <a:lumMod val="95000"/>
                  </a:sysClr>
                </a:solidFill>
                <a:latin typeface="+mn-ea"/>
              </a:endParaRPr>
            </a:p>
            <a:p>
              <a:pPr fontAlgn="auto">
                <a:spcBef>
                  <a:spcPts val="0"/>
                </a:spcBef>
                <a:spcAft>
                  <a:spcPts val="0"/>
                </a:spcAft>
                <a:defRPr/>
              </a:pPr>
              <a:r>
                <a:rPr lang="zh-CN" altLang="en-US" sz="1500" kern="0" dirty="0">
                  <a:solidFill>
                    <a:sysClr val="window" lastClr="FFFFFF">
                      <a:lumMod val="95000"/>
                    </a:sysClr>
                  </a:solidFill>
                  <a:latin typeface="+mn-ea"/>
                </a:rPr>
                <a:t>点击添加文本</a:t>
              </a:r>
              <a:endParaRPr lang="en-US" altLang="zh-CN" sz="1500" kern="0" dirty="0">
                <a:solidFill>
                  <a:sysClr val="window" lastClr="FFFFFF">
                    <a:lumMod val="95000"/>
                  </a:sysClr>
                </a:solidFill>
                <a:latin typeface="+mn-ea"/>
              </a:endParaRPr>
            </a:p>
          </p:txBody>
        </p:sp>
      </p:grpSp>
      <p:sp>
        <p:nvSpPr>
          <p:cNvPr id="42" name="TextBox 7"/>
          <p:cNvSpPr txBox="1">
            <a:spLocks noChangeArrowheads="1"/>
          </p:cNvSpPr>
          <p:nvPr/>
        </p:nvSpPr>
        <p:spPr bwMode="auto">
          <a:xfrm>
            <a:off x="1585259" y="5027569"/>
            <a:ext cx="3022294" cy="514303"/>
          </a:xfrm>
          <a:prstGeom prst="rect">
            <a:avLst/>
          </a:prstGeom>
          <a:noFill/>
        </p:spPr>
        <p:txBody>
          <a:bodyPr vert="horz" wrap="square" lIns="121182" tIns="60592" rIns="121182" bIns="60592">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defTabSz="969010" fontAlgn="auto">
              <a:spcBef>
                <a:spcPts val="0"/>
              </a:spcBef>
              <a:spcAft>
                <a:spcPts val="0"/>
              </a:spcAft>
              <a:defRPr sz="3600" b="1" cap="all">
                <a:solidFill>
                  <a:srgbClr val="33CCFF"/>
                </a:solidFill>
                <a:effectLst>
                  <a:outerShdw blurRad="19685" dist="12700" dir="5400000" algn="tl" rotWithShape="0">
                    <a:schemeClr val="accent1">
                      <a:satMod val="130000"/>
                      <a:alpha val="60000"/>
                    </a:schemeClr>
                  </a:outerShdw>
                </a:effectLst>
                <a:latin typeface="+mj-lt"/>
                <a:ea typeface="+mn-ea"/>
              </a:defRPr>
            </a:lvl1pPr>
          </a:lstStyle>
          <a:p>
            <a:r>
              <a:rPr lang="zh-CN" altLang="en-US" sz="2500" dirty="0"/>
              <a:t>业务总结</a:t>
            </a:r>
          </a:p>
        </p:txBody>
      </p:sp>
      <p:sp>
        <p:nvSpPr>
          <p:cNvPr id="43" name="TextBox 42"/>
          <p:cNvSpPr txBox="1"/>
          <p:nvPr/>
        </p:nvSpPr>
        <p:spPr>
          <a:xfrm>
            <a:off x="1592883" y="5541874"/>
            <a:ext cx="8240325" cy="768400"/>
          </a:xfrm>
          <a:prstGeom prst="rect">
            <a:avLst/>
          </a:prstGeom>
          <a:noFill/>
        </p:spPr>
        <p:txBody>
          <a:bodyPr wrap="square" lIns="121182" tIns="60592" rIns="121182" bIns="60592">
            <a:spAutoFit/>
          </a:bodyPr>
          <a:lstStyle/>
          <a:p>
            <a:pPr defTabSz="1220470" fontAlgn="auto">
              <a:spcBef>
                <a:spcPts val="0"/>
              </a:spcBef>
              <a:spcAft>
                <a:spcPts val="0"/>
              </a:spcAft>
              <a:defRPr/>
            </a:pPr>
            <a:r>
              <a:rPr lang="zh-CN" altLang="en-US" sz="1400" dirty="0">
                <a:solidFill>
                  <a:srgbClr val="C1EFFF"/>
                </a:solidFill>
                <a:latin typeface="+mn-ea"/>
                <a:ea typeface="+mn-ea"/>
              </a:rPr>
              <a:t>请输入你的文字内容请输入你的文字内容请输入你的文字内容请输入你的文字内容请输入你的文字内容请输入你的文字内容请输入你的文字内容请输入你的文字内容请输入你的文字内容请输入你的文字内容请输入你的文字内容请输入你的文字内容请输入你的文字内容请输入你的文字内容。</a:t>
            </a:r>
          </a:p>
        </p:txBody>
      </p:sp>
      <p:sp>
        <p:nvSpPr>
          <p:cNvPr id="44" name="矩形 43"/>
          <p:cNvSpPr/>
          <p:nvPr/>
        </p:nvSpPr>
        <p:spPr>
          <a:xfrm>
            <a:off x="10000757" y="1369476"/>
            <a:ext cx="2189656" cy="3397533"/>
          </a:xfrm>
          <a:prstGeom prst="rect">
            <a:avLst/>
          </a:prstGeom>
          <a:solidFill>
            <a:srgbClr val="33CCFF">
              <a:alpha val="1490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4671">
        <p:fade/>
      </p:transition>
    </mc:Choice>
    <mc:Fallback xmlns="">
      <p:transition spd="med" advTm="46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00" fill="hold"/>
                                        <p:tgtEl>
                                          <p:spTgt spid="29"/>
                                        </p:tgtEl>
                                        <p:attrNameLst>
                                          <p:attrName>ppt_w</p:attrName>
                                        </p:attrNameLst>
                                      </p:cBhvr>
                                      <p:tavLst>
                                        <p:tav tm="0">
                                          <p:val>
                                            <p:fltVal val="0"/>
                                          </p:val>
                                        </p:tav>
                                        <p:tav tm="100000">
                                          <p:val>
                                            <p:strVal val="#ppt_w"/>
                                          </p:val>
                                        </p:tav>
                                      </p:tavLst>
                                    </p:anim>
                                    <p:anim calcmode="lin" valueType="num">
                                      <p:cBhvr>
                                        <p:cTn id="8" dur="300" fill="hold"/>
                                        <p:tgtEl>
                                          <p:spTgt spid="29"/>
                                        </p:tgtEl>
                                        <p:attrNameLst>
                                          <p:attrName>ppt_h</p:attrName>
                                        </p:attrNameLst>
                                      </p:cBhvr>
                                      <p:tavLst>
                                        <p:tav tm="0">
                                          <p:val>
                                            <p:fltVal val="0"/>
                                          </p:val>
                                        </p:tav>
                                        <p:tav tm="100000">
                                          <p:val>
                                            <p:strVal val="#ppt_h"/>
                                          </p:val>
                                        </p:tav>
                                      </p:tavLst>
                                    </p:anim>
                                    <p:anim calcmode="lin" valueType="num">
                                      <p:cBhvr>
                                        <p:cTn id="9" dur="300" fill="hold"/>
                                        <p:tgtEl>
                                          <p:spTgt spid="29"/>
                                        </p:tgtEl>
                                        <p:attrNameLst>
                                          <p:attrName>style.rotation</p:attrName>
                                        </p:attrNameLst>
                                      </p:cBhvr>
                                      <p:tavLst>
                                        <p:tav tm="0">
                                          <p:val>
                                            <p:fltVal val="90"/>
                                          </p:val>
                                        </p:tav>
                                        <p:tav tm="100000">
                                          <p:val>
                                            <p:fltVal val="0"/>
                                          </p:val>
                                        </p:tav>
                                      </p:tavLst>
                                    </p:anim>
                                    <p:animEffect transition="in" filter="fade">
                                      <p:cBhvr>
                                        <p:cTn id="10" dur="3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300" fill="hold"/>
                                        <p:tgtEl>
                                          <p:spTgt spid="30"/>
                                        </p:tgtEl>
                                        <p:attrNameLst>
                                          <p:attrName>ppt_w</p:attrName>
                                        </p:attrNameLst>
                                      </p:cBhvr>
                                      <p:tavLst>
                                        <p:tav tm="0">
                                          <p:val>
                                            <p:fltVal val="0"/>
                                          </p:val>
                                        </p:tav>
                                        <p:tav tm="100000">
                                          <p:val>
                                            <p:strVal val="#ppt_w"/>
                                          </p:val>
                                        </p:tav>
                                      </p:tavLst>
                                    </p:anim>
                                    <p:anim calcmode="lin" valueType="num">
                                      <p:cBhvr>
                                        <p:cTn id="14" dur="300" fill="hold"/>
                                        <p:tgtEl>
                                          <p:spTgt spid="30"/>
                                        </p:tgtEl>
                                        <p:attrNameLst>
                                          <p:attrName>ppt_h</p:attrName>
                                        </p:attrNameLst>
                                      </p:cBhvr>
                                      <p:tavLst>
                                        <p:tav tm="0">
                                          <p:val>
                                            <p:fltVal val="0"/>
                                          </p:val>
                                        </p:tav>
                                        <p:tav tm="100000">
                                          <p:val>
                                            <p:strVal val="#ppt_h"/>
                                          </p:val>
                                        </p:tav>
                                      </p:tavLst>
                                    </p:anim>
                                    <p:anim calcmode="lin" valueType="num">
                                      <p:cBhvr>
                                        <p:cTn id="15" dur="300" fill="hold"/>
                                        <p:tgtEl>
                                          <p:spTgt spid="30"/>
                                        </p:tgtEl>
                                        <p:attrNameLst>
                                          <p:attrName>style.rotation</p:attrName>
                                        </p:attrNameLst>
                                      </p:cBhvr>
                                      <p:tavLst>
                                        <p:tav tm="0">
                                          <p:val>
                                            <p:fltVal val="90"/>
                                          </p:val>
                                        </p:tav>
                                        <p:tav tm="100000">
                                          <p:val>
                                            <p:fltVal val="0"/>
                                          </p:val>
                                        </p:tav>
                                      </p:tavLst>
                                    </p:anim>
                                    <p:animEffect transition="in" filter="fade">
                                      <p:cBhvr>
                                        <p:cTn id="16" dur="3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300"/>
                                        <p:tgtEl>
                                          <p:spTgt spid="31"/>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 calcmode="lin" valueType="num">
                                      <p:cBhvr>
                                        <p:cTn id="22" dur="3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3" dur="300" fill="hold"/>
                                        <p:tgtEl>
                                          <p:spTgt spid="32"/>
                                        </p:tgtEl>
                                        <p:attrNameLst>
                                          <p:attrName>ppt_y</p:attrName>
                                        </p:attrNameLst>
                                      </p:cBhvr>
                                      <p:tavLst>
                                        <p:tav tm="0">
                                          <p:val>
                                            <p:strVal val="#ppt_y"/>
                                          </p:val>
                                        </p:tav>
                                        <p:tav tm="100000">
                                          <p:val>
                                            <p:strVal val="#ppt_y"/>
                                          </p:val>
                                        </p:tav>
                                      </p:tavLst>
                                    </p:anim>
                                    <p:anim calcmode="lin" valueType="num">
                                      <p:cBhvr>
                                        <p:cTn id="24" dur="3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5" dur="3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300" tmFilter="0,0; .5, 1; 1, 1"/>
                                        <p:tgtEl>
                                          <p:spTgt spid="32"/>
                                        </p:tgtEl>
                                      </p:cBhvr>
                                    </p:animEffect>
                                  </p:childTnLst>
                                </p:cTn>
                              </p:par>
                            </p:childTnLst>
                          </p:cTn>
                        </p:par>
                        <p:par>
                          <p:cTn id="27" fill="hold">
                            <p:stCondLst>
                              <p:cond delay="0"/>
                            </p:stCondLst>
                            <p:childTnLst>
                              <p:par>
                                <p:cTn id="28" presetID="53" presetClass="entr" presetSubtype="16" fill="hold" nodeType="afterEffect">
                                  <p:stCondLst>
                                    <p:cond delay="0"/>
                                  </p:stCondLst>
                                  <p:childTnLst>
                                    <p:set>
                                      <p:cBhvr>
                                        <p:cTn id="29" dur="1" fill="hold">
                                          <p:stCondLst>
                                            <p:cond delay="0"/>
                                          </p:stCondLst>
                                        </p:cTn>
                                        <p:tgtEl>
                                          <p:spTgt spid="27"/>
                                        </p:tgtEl>
                                        <p:attrNameLst>
                                          <p:attrName>style.visibility</p:attrName>
                                        </p:attrNameLst>
                                      </p:cBhvr>
                                      <p:to>
                                        <p:strVal val="visible"/>
                                      </p:to>
                                    </p:set>
                                    <p:anim calcmode="lin" valueType="num">
                                      <p:cBhvr>
                                        <p:cTn id="30" dur="300" fill="hold"/>
                                        <p:tgtEl>
                                          <p:spTgt spid="27"/>
                                        </p:tgtEl>
                                        <p:attrNameLst>
                                          <p:attrName>ppt_w</p:attrName>
                                        </p:attrNameLst>
                                      </p:cBhvr>
                                      <p:tavLst>
                                        <p:tav tm="0">
                                          <p:val>
                                            <p:fltVal val="0"/>
                                          </p:val>
                                        </p:tav>
                                        <p:tav tm="100000">
                                          <p:val>
                                            <p:strVal val="#ppt_w"/>
                                          </p:val>
                                        </p:tav>
                                      </p:tavLst>
                                    </p:anim>
                                    <p:anim calcmode="lin" valueType="num">
                                      <p:cBhvr>
                                        <p:cTn id="31" dur="300" fill="hold"/>
                                        <p:tgtEl>
                                          <p:spTgt spid="27"/>
                                        </p:tgtEl>
                                        <p:attrNameLst>
                                          <p:attrName>ppt_h</p:attrName>
                                        </p:attrNameLst>
                                      </p:cBhvr>
                                      <p:tavLst>
                                        <p:tav tm="0">
                                          <p:val>
                                            <p:fltVal val="0"/>
                                          </p:val>
                                        </p:tav>
                                        <p:tav tm="100000">
                                          <p:val>
                                            <p:strVal val="#ppt_h"/>
                                          </p:val>
                                        </p:tav>
                                      </p:tavLst>
                                    </p:anim>
                                    <p:animEffect transition="in" filter="fade">
                                      <p:cBhvr>
                                        <p:cTn id="32" dur="300"/>
                                        <p:tgtEl>
                                          <p:spTgt spid="27"/>
                                        </p:tgtEl>
                                      </p:cBhvr>
                                    </p:animEffect>
                                  </p:childTnLst>
                                </p:cTn>
                              </p:par>
                            </p:childTnLst>
                          </p:cTn>
                        </p:par>
                        <p:par>
                          <p:cTn id="33" fill="hold">
                            <p:stCondLst>
                              <p:cond delay="500"/>
                            </p:stCondLst>
                            <p:childTnLst>
                              <p:par>
                                <p:cTn id="34" presetID="53" presetClass="entr" presetSubtype="16"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p:cTn id="36" dur="300" fill="hold"/>
                                        <p:tgtEl>
                                          <p:spTgt spid="28"/>
                                        </p:tgtEl>
                                        <p:attrNameLst>
                                          <p:attrName>ppt_w</p:attrName>
                                        </p:attrNameLst>
                                      </p:cBhvr>
                                      <p:tavLst>
                                        <p:tav tm="0">
                                          <p:val>
                                            <p:fltVal val="0"/>
                                          </p:val>
                                        </p:tav>
                                        <p:tav tm="100000">
                                          <p:val>
                                            <p:strVal val="#ppt_w"/>
                                          </p:val>
                                        </p:tav>
                                      </p:tavLst>
                                    </p:anim>
                                    <p:anim calcmode="lin" valueType="num">
                                      <p:cBhvr>
                                        <p:cTn id="37" dur="300" fill="hold"/>
                                        <p:tgtEl>
                                          <p:spTgt spid="28"/>
                                        </p:tgtEl>
                                        <p:attrNameLst>
                                          <p:attrName>ppt_h</p:attrName>
                                        </p:attrNameLst>
                                      </p:cBhvr>
                                      <p:tavLst>
                                        <p:tav tm="0">
                                          <p:val>
                                            <p:fltVal val="0"/>
                                          </p:val>
                                        </p:tav>
                                        <p:tav tm="100000">
                                          <p:val>
                                            <p:strVal val="#ppt_h"/>
                                          </p:val>
                                        </p:tav>
                                      </p:tavLst>
                                    </p:anim>
                                    <p:animEffect transition="in" filter="fade">
                                      <p:cBhvr>
                                        <p:cTn id="38" dur="300"/>
                                        <p:tgtEl>
                                          <p:spTgt spid="28"/>
                                        </p:tgtEl>
                                      </p:cBhvr>
                                    </p:animEffect>
                                  </p:childTnLst>
                                </p:cTn>
                              </p:par>
                            </p:childTnLst>
                          </p:cTn>
                        </p:par>
                        <p:par>
                          <p:cTn id="39" fill="hold">
                            <p:stCondLst>
                              <p:cond delay="1000"/>
                            </p:stCondLst>
                            <p:childTnLst>
                              <p:par>
                                <p:cTn id="40" presetID="53" presetClass="entr" presetSubtype="16"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300" fill="hold"/>
                                        <p:tgtEl>
                                          <p:spTgt spid="26"/>
                                        </p:tgtEl>
                                        <p:attrNameLst>
                                          <p:attrName>ppt_w</p:attrName>
                                        </p:attrNameLst>
                                      </p:cBhvr>
                                      <p:tavLst>
                                        <p:tav tm="0">
                                          <p:val>
                                            <p:fltVal val="0"/>
                                          </p:val>
                                        </p:tav>
                                        <p:tav tm="100000">
                                          <p:val>
                                            <p:strVal val="#ppt_w"/>
                                          </p:val>
                                        </p:tav>
                                      </p:tavLst>
                                    </p:anim>
                                    <p:anim calcmode="lin" valueType="num">
                                      <p:cBhvr>
                                        <p:cTn id="43" dur="300" fill="hold"/>
                                        <p:tgtEl>
                                          <p:spTgt spid="26"/>
                                        </p:tgtEl>
                                        <p:attrNameLst>
                                          <p:attrName>ppt_h</p:attrName>
                                        </p:attrNameLst>
                                      </p:cBhvr>
                                      <p:tavLst>
                                        <p:tav tm="0">
                                          <p:val>
                                            <p:fltVal val="0"/>
                                          </p:val>
                                        </p:tav>
                                        <p:tav tm="100000">
                                          <p:val>
                                            <p:strVal val="#ppt_h"/>
                                          </p:val>
                                        </p:tav>
                                      </p:tavLst>
                                    </p:anim>
                                    <p:animEffect transition="in" filter="fade">
                                      <p:cBhvr>
                                        <p:cTn id="44" dur="300"/>
                                        <p:tgtEl>
                                          <p:spTgt spid="26"/>
                                        </p:tgtEl>
                                      </p:cBhvr>
                                    </p:animEffect>
                                  </p:childTnLst>
                                </p:cTn>
                              </p:par>
                            </p:childTnLst>
                          </p:cTn>
                        </p:par>
                        <p:par>
                          <p:cTn id="45" fill="hold">
                            <p:stCondLst>
                              <p:cond delay="1500"/>
                            </p:stCondLst>
                            <p:childTnLst>
                              <p:par>
                                <p:cTn id="46" presetID="53" presetClass="entr" presetSubtype="16" fill="hold" nodeType="afterEffect">
                                  <p:stCondLst>
                                    <p:cond delay="0"/>
                                  </p:stCondLst>
                                  <p:childTnLst>
                                    <p:set>
                                      <p:cBhvr>
                                        <p:cTn id="47" dur="1" fill="hold">
                                          <p:stCondLst>
                                            <p:cond delay="0"/>
                                          </p:stCondLst>
                                        </p:cTn>
                                        <p:tgtEl>
                                          <p:spTgt spid="36"/>
                                        </p:tgtEl>
                                        <p:attrNameLst>
                                          <p:attrName>style.visibility</p:attrName>
                                        </p:attrNameLst>
                                      </p:cBhvr>
                                      <p:to>
                                        <p:strVal val="visible"/>
                                      </p:to>
                                    </p:set>
                                    <p:anim calcmode="lin" valueType="num">
                                      <p:cBhvr>
                                        <p:cTn id="48" dur="300" fill="hold"/>
                                        <p:tgtEl>
                                          <p:spTgt spid="36"/>
                                        </p:tgtEl>
                                        <p:attrNameLst>
                                          <p:attrName>ppt_w</p:attrName>
                                        </p:attrNameLst>
                                      </p:cBhvr>
                                      <p:tavLst>
                                        <p:tav tm="0">
                                          <p:val>
                                            <p:fltVal val="0"/>
                                          </p:val>
                                        </p:tav>
                                        <p:tav tm="100000">
                                          <p:val>
                                            <p:strVal val="#ppt_w"/>
                                          </p:val>
                                        </p:tav>
                                      </p:tavLst>
                                    </p:anim>
                                    <p:anim calcmode="lin" valueType="num">
                                      <p:cBhvr>
                                        <p:cTn id="49" dur="300" fill="hold"/>
                                        <p:tgtEl>
                                          <p:spTgt spid="36"/>
                                        </p:tgtEl>
                                        <p:attrNameLst>
                                          <p:attrName>ppt_h</p:attrName>
                                        </p:attrNameLst>
                                      </p:cBhvr>
                                      <p:tavLst>
                                        <p:tav tm="0">
                                          <p:val>
                                            <p:fltVal val="0"/>
                                          </p:val>
                                        </p:tav>
                                        <p:tav tm="100000">
                                          <p:val>
                                            <p:strVal val="#ppt_h"/>
                                          </p:val>
                                        </p:tav>
                                      </p:tavLst>
                                    </p:anim>
                                    <p:animEffect transition="in" filter="fade">
                                      <p:cBhvr>
                                        <p:cTn id="50" dur="300"/>
                                        <p:tgtEl>
                                          <p:spTgt spid="36"/>
                                        </p:tgtEl>
                                      </p:cBhvr>
                                    </p:animEffect>
                                  </p:childTnLst>
                                </p:cTn>
                              </p:par>
                            </p:childTnLst>
                          </p:cTn>
                        </p:par>
                        <p:par>
                          <p:cTn id="51" fill="hold">
                            <p:stCondLst>
                              <p:cond delay="2000"/>
                            </p:stCondLst>
                            <p:childTnLst>
                              <p:par>
                                <p:cTn id="52" presetID="53" presetClass="entr" presetSubtype="16" fill="hold" nodeType="afterEffect">
                                  <p:stCondLst>
                                    <p:cond delay="0"/>
                                  </p:stCondLst>
                                  <p:childTnLst>
                                    <p:set>
                                      <p:cBhvr>
                                        <p:cTn id="53" dur="1" fill="hold">
                                          <p:stCondLst>
                                            <p:cond delay="0"/>
                                          </p:stCondLst>
                                        </p:cTn>
                                        <p:tgtEl>
                                          <p:spTgt spid="39"/>
                                        </p:tgtEl>
                                        <p:attrNameLst>
                                          <p:attrName>style.visibility</p:attrName>
                                        </p:attrNameLst>
                                      </p:cBhvr>
                                      <p:to>
                                        <p:strVal val="visible"/>
                                      </p:to>
                                    </p:set>
                                    <p:anim calcmode="lin" valueType="num">
                                      <p:cBhvr>
                                        <p:cTn id="54" dur="300" fill="hold"/>
                                        <p:tgtEl>
                                          <p:spTgt spid="39"/>
                                        </p:tgtEl>
                                        <p:attrNameLst>
                                          <p:attrName>ppt_w</p:attrName>
                                        </p:attrNameLst>
                                      </p:cBhvr>
                                      <p:tavLst>
                                        <p:tav tm="0">
                                          <p:val>
                                            <p:fltVal val="0"/>
                                          </p:val>
                                        </p:tav>
                                        <p:tav tm="100000">
                                          <p:val>
                                            <p:strVal val="#ppt_w"/>
                                          </p:val>
                                        </p:tav>
                                      </p:tavLst>
                                    </p:anim>
                                    <p:anim calcmode="lin" valueType="num">
                                      <p:cBhvr>
                                        <p:cTn id="55" dur="300" fill="hold"/>
                                        <p:tgtEl>
                                          <p:spTgt spid="39"/>
                                        </p:tgtEl>
                                        <p:attrNameLst>
                                          <p:attrName>ppt_h</p:attrName>
                                        </p:attrNameLst>
                                      </p:cBhvr>
                                      <p:tavLst>
                                        <p:tav tm="0">
                                          <p:val>
                                            <p:fltVal val="0"/>
                                          </p:val>
                                        </p:tav>
                                        <p:tav tm="100000">
                                          <p:val>
                                            <p:strVal val="#ppt_h"/>
                                          </p:val>
                                        </p:tav>
                                      </p:tavLst>
                                    </p:anim>
                                    <p:animEffect transition="in" filter="fade">
                                      <p:cBhvr>
                                        <p:cTn id="56" dur="300"/>
                                        <p:tgtEl>
                                          <p:spTgt spid="39"/>
                                        </p:tgtEl>
                                      </p:cBhvr>
                                    </p:animEffect>
                                  </p:childTnLst>
                                </p:cTn>
                              </p:par>
                            </p:childTnLst>
                          </p:cTn>
                        </p:par>
                        <p:par>
                          <p:cTn id="57" fill="hold">
                            <p:stCondLst>
                              <p:cond delay="2500"/>
                            </p:stCondLst>
                            <p:childTnLst>
                              <p:par>
                                <p:cTn id="58" presetID="53" presetClass="entr" presetSubtype="16" fill="hold" nodeType="afterEffect">
                                  <p:stCondLst>
                                    <p:cond delay="0"/>
                                  </p:stCondLst>
                                  <p:childTnLst>
                                    <p:set>
                                      <p:cBhvr>
                                        <p:cTn id="59" dur="1" fill="hold">
                                          <p:stCondLst>
                                            <p:cond delay="0"/>
                                          </p:stCondLst>
                                        </p:cTn>
                                        <p:tgtEl>
                                          <p:spTgt spid="33"/>
                                        </p:tgtEl>
                                        <p:attrNameLst>
                                          <p:attrName>style.visibility</p:attrName>
                                        </p:attrNameLst>
                                      </p:cBhvr>
                                      <p:to>
                                        <p:strVal val="visible"/>
                                      </p:to>
                                    </p:set>
                                    <p:anim calcmode="lin" valueType="num">
                                      <p:cBhvr>
                                        <p:cTn id="60" dur="300" fill="hold"/>
                                        <p:tgtEl>
                                          <p:spTgt spid="33"/>
                                        </p:tgtEl>
                                        <p:attrNameLst>
                                          <p:attrName>ppt_w</p:attrName>
                                        </p:attrNameLst>
                                      </p:cBhvr>
                                      <p:tavLst>
                                        <p:tav tm="0">
                                          <p:val>
                                            <p:fltVal val="0"/>
                                          </p:val>
                                        </p:tav>
                                        <p:tav tm="100000">
                                          <p:val>
                                            <p:strVal val="#ppt_w"/>
                                          </p:val>
                                        </p:tav>
                                      </p:tavLst>
                                    </p:anim>
                                    <p:anim calcmode="lin" valueType="num">
                                      <p:cBhvr>
                                        <p:cTn id="61" dur="300" fill="hold"/>
                                        <p:tgtEl>
                                          <p:spTgt spid="33"/>
                                        </p:tgtEl>
                                        <p:attrNameLst>
                                          <p:attrName>ppt_h</p:attrName>
                                        </p:attrNameLst>
                                      </p:cBhvr>
                                      <p:tavLst>
                                        <p:tav tm="0">
                                          <p:val>
                                            <p:fltVal val="0"/>
                                          </p:val>
                                        </p:tav>
                                        <p:tav tm="100000">
                                          <p:val>
                                            <p:strVal val="#ppt_h"/>
                                          </p:val>
                                        </p:tav>
                                      </p:tavLst>
                                    </p:anim>
                                    <p:animEffect transition="in" filter="fade">
                                      <p:cBhvr>
                                        <p:cTn id="62" dur="300"/>
                                        <p:tgtEl>
                                          <p:spTgt spid="33"/>
                                        </p:tgtEl>
                                      </p:cBhvr>
                                    </p:animEffect>
                                  </p:childTnLst>
                                </p:cTn>
                              </p:par>
                            </p:childTnLst>
                          </p:cTn>
                        </p:par>
                        <p:par>
                          <p:cTn id="63" fill="hold">
                            <p:stCondLst>
                              <p:cond delay="3000"/>
                            </p:stCondLst>
                            <p:childTnLst>
                              <p:par>
                                <p:cTn id="64" presetID="2" presetClass="entr" presetSubtype="2" fill="hold" grpId="0" nodeType="afterEffect">
                                  <p:stCondLst>
                                    <p:cond delay="0"/>
                                  </p:stCondLst>
                                  <p:childTnLst>
                                    <p:set>
                                      <p:cBhvr>
                                        <p:cTn id="65" dur="1" fill="hold">
                                          <p:stCondLst>
                                            <p:cond delay="0"/>
                                          </p:stCondLst>
                                        </p:cTn>
                                        <p:tgtEl>
                                          <p:spTgt spid="44"/>
                                        </p:tgtEl>
                                        <p:attrNameLst>
                                          <p:attrName>style.visibility</p:attrName>
                                        </p:attrNameLst>
                                      </p:cBhvr>
                                      <p:to>
                                        <p:strVal val="visible"/>
                                      </p:to>
                                    </p:set>
                                    <p:anim calcmode="lin" valueType="num">
                                      <p:cBhvr additive="base">
                                        <p:cTn id="66" dur="500" fill="hold"/>
                                        <p:tgtEl>
                                          <p:spTgt spid="44"/>
                                        </p:tgtEl>
                                        <p:attrNameLst>
                                          <p:attrName>ppt_x</p:attrName>
                                        </p:attrNameLst>
                                      </p:cBhvr>
                                      <p:tavLst>
                                        <p:tav tm="0">
                                          <p:val>
                                            <p:strVal val="1+#ppt_w/2"/>
                                          </p:val>
                                        </p:tav>
                                        <p:tav tm="100000">
                                          <p:val>
                                            <p:strVal val="#ppt_x"/>
                                          </p:val>
                                        </p:tav>
                                      </p:tavLst>
                                    </p:anim>
                                    <p:anim calcmode="lin" valueType="num">
                                      <p:cBhvr additive="base">
                                        <p:cTn id="67" dur="500" fill="hold"/>
                                        <p:tgtEl>
                                          <p:spTgt spid="44"/>
                                        </p:tgtEl>
                                        <p:attrNameLst>
                                          <p:attrName>ppt_y</p:attrName>
                                        </p:attrNameLst>
                                      </p:cBhvr>
                                      <p:tavLst>
                                        <p:tav tm="0">
                                          <p:val>
                                            <p:strVal val="#ppt_y"/>
                                          </p:val>
                                        </p:tav>
                                        <p:tav tm="100000">
                                          <p:val>
                                            <p:strVal val="#ppt_y"/>
                                          </p:val>
                                        </p:tav>
                                      </p:tavLst>
                                    </p:anim>
                                  </p:childTnLst>
                                </p:cTn>
                              </p:par>
                            </p:childTnLst>
                          </p:cTn>
                        </p:par>
                        <p:par>
                          <p:cTn id="68" fill="hold">
                            <p:stCondLst>
                              <p:cond delay="3500"/>
                            </p:stCondLst>
                            <p:childTnLst>
                              <p:par>
                                <p:cTn id="69" presetID="53" presetClass="entr" presetSubtype="16" fill="hold" grpId="0" nodeType="afterEffect">
                                  <p:stCondLst>
                                    <p:cond delay="0"/>
                                  </p:stCondLst>
                                  <p:iterate type="lt">
                                    <p:tmPct val="10000"/>
                                  </p:iterate>
                                  <p:childTnLst>
                                    <p:set>
                                      <p:cBhvr>
                                        <p:cTn id="70" dur="1" fill="hold">
                                          <p:stCondLst>
                                            <p:cond delay="0"/>
                                          </p:stCondLst>
                                        </p:cTn>
                                        <p:tgtEl>
                                          <p:spTgt spid="42"/>
                                        </p:tgtEl>
                                        <p:attrNameLst>
                                          <p:attrName>style.visibility</p:attrName>
                                        </p:attrNameLst>
                                      </p:cBhvr>
                                      <p:to>
                                        <p:strVal val="visible"/>
                                      </p:to>
                                    </p:set>
                                    <p:anim calcmode="lin" valueType="num">
                                      <p:cBhvr>
                                        <p:cTn id="71" dur="500" fill="hold"/>
                                        <p:tgtEl>
                                          <p:spTgt spid="42"/>
                                        </p:tgtEl>
                                        <p:attrNameLst>
                                          <p:attrName>ppt_w</p:attrName>
                                        </p:attrNameLst>
                                      </p:cBhvr>
                                      <p:tavLst>
                                        <p:tav tm="0">
                                          <p:val>
                                            <p:fltVal val="0"/>
                                          </p:val>
                                        </p:tav>
                                        <p:tav tm="100000">
                                          <p:val>
                                            <p:strVal val="#ppt_w"/>
                                          </p:val>
                                        </p:tav>
                                      </p:tavLst>
                                    </p:anim>
                                    <p:anim calcmode="lin" valueType="num">
                                      <p:cBhvr>
                                        <p:cTn id="72" dur="500" fill="hold"/>
                                        <p:tgtEl>
                                          <p:spTgt spid="42"/>
                                        </p:tgtEl>
                                        <p:attrNameLst>
                                          <p:attrName>ppt_h</p:attrName>
                                        </p:attrNameLst>
                                      </p:cBhvr>
                                      <p:tavLst>
                                        <p:tav tm="0">
                                          <p:val>
                                            <p:fltVal val="0"/>
                                          </p:val>
                                        </p:tav>
                                        <p:tav tm="100000">
                                          <p:val>
                                            <p:strVal val="#ppt_h"/>
                                          </p:val>
                                        </p:tav>
                                      </p:tavLst>
                                    </p:anim>
                                    <p:animEffect transition="in" filter="fade">
                                      <p:cBhvr>
                                        <p:cTn id="73" dur="500"/>
                                        <p:tgtEl>
                                          <p:spTgt spid="42"/>
                                        </p:tgtEl>
                                      </p:cBhvr>
                                    </p:animEffect>
                                  </p:childTnLst>
                                </p:cTn>
                              </p:par>
                            </p:childTnLst>
                          </p:cTn>
                        </p:par>
                        <p:par>
                          <p:cTn id="74" fill="hold">
                            <p:stCondLst>
                              <p:cond delay="2949"/>
                            </p:stCondLst>
                            <p:childTnLst>
                              <p:par>
                                <p:cTn id="75" presetID="14" presetClass="entr" presetSubtype="10" fill="hold" grpId="0" nodeType="after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randombar(horizontal)">
                                      <p:cBhvr>
                                        <p:cTn id="7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42" grpId="0"/>
      <p:bldP spid="43" grpId="0"/>
      <p:bldP spid="4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1461" y="248293"/>
            <a:ext cx="451461" cy="457300"/>
          </a:xfrm>
          <a:prstGeom prst="rect">
            <a:avLst/>
          </a:prstGeom>
          <a:no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p>
        </p:txBody>
      </p:sp>
      <p:sp>
        <p:nvSpPr>
          <p:cNvPr id="30" name="矩形 29"/>
          <p:cNvSpPr/>
          <p:nvPr/>
        </p:nvSpPr>
        <p:spPr>
          <a:xfrm>
            <a:off x="671085" y="435044"/>
            <a:ext cx="363968" cy="368675"/>
          </a:xfrm>
          <a:prstGeom prst="rect">
            <a:avLst/>
          </a:prstGeom>
          <a:gradFill>
            <a:gsLst>
              <a:gs pos="42510">
                <a:srgbClr val="CCECFF">
                  <a:alpha val="64000"/>
                </a:srgbClr>
              </a:gs>
              <a:gs pos="100000">
                <a:srgbClr val="66CCFF"/>
              </a:gs>
            </a:gsLst>
            <a:lin ang="5400000" scaled="0"/>
          </a:gra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31" name="直接连接符 30"/>
          <p:cNvCxnSpPr/>
          <p:nvPr/>
        </p:nvCxnSpPr>
        <p:spPr>
          <a:xfrm>
            <a:off x="1125345" y="772921"/>
            <a:ext cx="10476566" cy="0"/>
          </a:xfrm>
          <a:prstGeom prst="line">
            <a:avLst/>
          </a:prstGeom>
          <a:ln w="15875">
            <a:solidFill>
              <a:srgbClr val="CCECFF"/>
            </a:solidFill>
          </a:ln>
        </p:spPr>
        <p:style>
          <a:lnRef idx="1">
            <a:schemeClr val="accent1"/>
          </a:lnRef>
          <a:fillRef idx="0">
            <a:schemeClr val="accent1"/>
          </a:fillRef>
          <a:effectRef idx="0">
            <a:schemeClr val="accent1"/>
          </a:effectRef>
          <a:fontRef idx="minor">
            <a:schemeClr val="tx1"/>
          </a:fontRef>
        </p:style>
      </p:cxnSp>
      <p:sp>
        <p:nvSpPr>
          <p:cNvPr id="32" name="标题 1"/>
          <p:cNvSpPr txBox="1"/>
          <p:nvPr/>
        </p:nvSpPr>
        <p:spPr>
          <a:xfrm>
            <a:off x="1398892" y="261620"/>
            <a:ext cx="10319252" cy="718353"/>
          </a:xfrm>
          <a:prstGeom prst="rect">
            <a:avLst/>
          </a:prstGeom>
        </p:spPr>
        <p:txBody>
          <a:bodyPr lIns="115181" tIns="57590" rIns="115181" bIns="57590"/>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800" b="1" dirty="0">
                <a:solidFill>
                  <a:srgbClr val="CCECFF"/>
                </a:solidFill>
              </a:rPr>
              <a:t>单击添加标题（文字可以编辑</a:t>
            </a:r>
            <a:r>
              <a:rPr lang="zh-CN" altLang="en-US" sz="1800" b="1" dirty="0">
                <a:blipFill>
                  <a:blip r:embed="rId3"/>
                  <a:tile tx="0" ty="0" sx="100000" sy="100000" flip="none" algn="tl"/>
                </a:blipFill>
              </a:rPr>
              <a:t>）</a:t>
            </a:r>
          </a:p>
        </p:txBody>
      </p:sp>
      <p:sp>
        <p:nvSpPr>
          <p:cNvPr id="6" name="圆角矩形 5"/>
          <p:cNvSpPr/>
          <p:nvPr/>
        </p:nvSpPr>
        <p:spPr>
          <a:xfrm>
            <a:off x="8151020" y="2035157"/>
            <a:ext cx="1585524" cy="520186"/>
          </a:xfrm>
          <a:prstGeom prst="roundRect">
            <a:avLst/>
          </a:prstGeom>
          <a:noFill/>
          <a:ln w="12700">
            <a:gradFill flip="none" rotWithShape="1">
              <a:gsLst>
                <a:gs pos="100000">
                  <a:srgbClr val="B4DAF1"/>
                </a:gs>
                <a:gs pos="0">
                  <a:srgbClr val="398EB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b="1" dirty="0">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rPr>
              <a:t>标题</a:t>
            </a:r>
          </a:p>
        </p:txBody>
      </p:sp>
      <p:sp>
        <p:nvSpPr>
          <p:cNvPr id="7" name="圆角矩形 6"/>
          <p:cNvSpPr/>
          <p:nvPr/>
        </p:nvSpPr>
        <p:spPr>
          <a:xfrm>
            <a:off x="5284241" y="2035157"/>
            <a:ext cx="1585524" cy="520186"/>
          </a:xfrm>
          <a:prstGeom prst="roundRect">
            <a:avLst/>
          </a:prstGeom>
          <a:noFill/>
          <a:ln w="12700">
            <a:gradFill flip="none" rotWithShape="1">
              <a:gsLst>
                <a:gs pos="100000">
                  <a:srgbClr val="B4DAF1"/>
                </a:gs>
                <a:gs pos="0">
                  <a:srgbClr val="398EB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b="1" dirty="0">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rPr>
              <a:t>标题</a:t>
            </a:r>
          </a:p>
        </p:txBody>
      </p:sp>
      <p:sp>
        <p:nvSpPr>
          <p:cNvPr id="8" name="圆角矩形 7"/>
          <p:cNvSpPr/>
          <p:nvPr/>
        </p:nvSpPr>
        <p:spPr>
          <a:xfrm>
            <a:off x="2372319" y="2035157"/>
            <a:ext cx="1585524" cy="520186"/>
          </a:xfrm>
          <a:prstGeom prst="roundRect">
            <a:avLst/>
          </a:prstGeom>
          <a:noFill/>
          <a:ln w="12700">
            <a:gradFill flip="none" rotWithShape="1">
              <a:gsLst>
                <a:gs pos="100000">
                  <a:srgbClr val="B4DAF1"/>
                </a:gs>
                <a:gs pos="0">
                  <a:srgbClr val="398EB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b="1" dirty="0">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rPr>
              <a:t>标题</a:t>
            </a:r>
          </a:p>
        </p:txBody>
      </p:sp>
      <p:sp>
        <p:nvSpPr>
          <p:cNvPr id="9" name="燕尾形 8"/>
          <p:cNvSpPr/>
          <p:nvPr/>
        </p:nvSpPr>
        <p:spPr>
          <a:xfrm>
            <a:off x="4482300" y="3888725"/>
            <a:ext cx="455767" cy="461661"/>
          </a:xfrm>
          <a:prstGeom prst="chevron">
            <a:avLst/>
          </a:prstGeom>
          <a:solidFill>
            <a:srgbClr val="E5FFFE">
              <a:alpha val="83000"/>
            </a:srgbClr>
          </a:solidFill>
          <a:ln>
            <a:noFill/>
          </a:ln>
          <a:effectLst>
            <a:glow rad="787400">
              <a:schemeClr val="accent5">
                <a:satMod val="175000"/>
                <a:alpha val="51000"/>
              </a:schemeClr>
            </a:glow>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85" tIns="43193" rIns="86385" bIns="43193" numCol="1" spcCol="0" rtlCol="0" fromWordArt="0" anchor="ctr" anchorCtr="0" forceAA="0" compatLnSpc="1">
            <a:noAutofit/>
          </a:bodyPr>
          <a:lstStyle/>
          <a:p>
            <a:pPr algn="ctr"/>
            <a:endParaRPr lang="zh-CN" altLang="en-US" sz="1900">
              <a:solidFill>
                <a:srgbClr val="07405E"/>
              </a:solidFill>
              <a:latin typeface="微软雅黑" panose="020B0503020204020204" pitchFamily="34" charset="-122"/>
              <a:ea typeface="微软雅黑" panose="020B0503020204020204" pitchFamily="34" charset="-122"/>
            </a:endParaRPr>
          </a:p>
        </p:txBody>
      </p:sp>
      <p:sp>
        <p:nvSpPr>
          <p:cNvPr id="10" name="燕尾形 9"/>
          <p:cNvSpPr/>
          <p:nvPr/>
        </p:nvSpPr>
        <p:spPr>
          <a:xfrm>
            <a:off x="7222833" y="3829354"/>
            <a:ext cx="455767" cy="461661"/>
          </a:xfrm>
          <a:prstGeom prst="chevron">
            <a:avLst/>
          </a:prstGeom>
          <a:solidFill>
            <a:srgbClr val="E5FFFE">
              <a:alpha val="83000"/>
            </a:srgbClr>
          </a:solidFill>
          <a:ln>
            <a:noFill/>
          </a:ln>
          <a:effectLst>
            <a:glow rad="787400">
              <a:schemeClr val="accent5">
                <a:satMod val="175000"/>
                <a:alpha val="51000"/>
              </a:schemeClr>
            </a:glow>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6385" tIns="43193" rIns="86385" bIns="43193" numCol="1" spcCol="0" rtlCol="0" fromWordArt="0" anchor="ctr" anchorCtr="0" forceAA="0" compatLnSpc="1">
            <a:noAutofit/>
          </a:bodyPr>
          <a:lstStyle/>
          <a:p>
            <a:pPr algn="ctr"/>
            <a:endParaRPr lang="zh-CN" altLang="en-US" sz="1900">
              <a:solidFill>
                <a:srgbClr val="07405E"/>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264862" y="2533209"/>
            <a:ext cx="1706662" cy="2784972"/>
            <a:chOff x="380987" y="1739222"/>
            <a:chExt cx="1814749" cy="2923544"/>
          </a:xfrm>
        </p:grpSpPr>
        <p:grpSp>
          <p:nvGrpSpPr>
            <p:cNvPr id="12" name="组合 11"/>
            <p:cNvGrpSpPr/>
            <p:nvPr/>
          </p:nvGrpSpPr>
          <p:grpSpPr>
            <a:xfrm>
              <a:off x="380987" y="2420888"/>
              <a:ext cx="1814749" cy="2241878"/>
              <a:chOff x="504847" y="3837985"/>
              <a:chExt cx="1814749" cy="2241878"/>
            </a:xfrm>
          </p:grpSpPr>
          <p:sp>
            <p:nvSpPr>
              <p:cNvPr id="14" name="圆角矩形 13"/>
              <p:cNvSpPr/>
              <p:nvPr/>
            </p:nvSpPr>
            <p:spPr>
              <a:xfrm>
                <a:off x="523703" y="3837985"/>
                <a:ext cx="1795893" cy="2241878"/>
              </a:xfrm>
              <a:prstGeom prst="roundRect">
                <a:avLst>
                  <a:gd name="adj" fmla="val 13094"/>
                </a:avLst>
              </a:prstGeom>
              <a:noFill/>
              <a:ln w="12700">
                <a:gradFill flip="none" rotWithShape="1">
                  <a:gsLst>
                    <a:gs pos="100000">
                      <a:srgbClr val="B4DAF1"/>
                    </a:gs>
                    <a:gs pos="0">
                      <a:srgbClr val="398EB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b="1">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endParaRPr>
              </a:p>
            </p:txBody>
          </p:sp>
          <p:sp>
            <p:nvSpPr>
              <p:cNvPr id="15" name="TextBox 14"/>
              <p:cNvSpPr txBox="1"/>
              <p:nvPr/>
            </p:nvSpPr>
            <p:spPr>
              <a:xfrm>
                <a:off x="504847" y="4079134"/>
                <a:ext cx="1795892" cy="1107996"/>
              </a:xfrm>
              <a:prstGeom prst="rect">
                <a:avLst/>
              </a:prstGeom>
              <a:noFill/>
              <a:ln w="12700">
                <a:noFill/>
              </a:ln>
            </p:spPr>
            <p:txBody>
              <a:bodyPr wrap="square" rtlCol="0">
                <a:spAutoFit/>
              </a:bodyPr>
              <a:lstStyle/>
              <a:p>
                <a:pPr marL="269875" indent="-269875">
                  <a:buFont typeface="Wingdings" panose="05000000000000000000" pitchFamily="2" charset="2"/>
                  <a:buChar char="l"/>
                </a:pPr>
                <a:r>
                  <a:rPr lang="zh-CN" altLang="en-US" sz="1500" b="1" dirty="0">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rPr>
                  <a:t>单击添加文本</a:t>
                </a:r>
                <a:endParaRPr lang="en-US" altLang="zh-CN" sz="1500" b="1" dirty="0">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endParaRPr>
              </a:p>
              <a:p>
                <a:pPr marL="269875" indent="-269875">
                  <a:buFont typeface="Wingdings" panose="05000000000000000000" pitchFamily="2" charset="2"/>
                  <a:buChar char="l"/>
                </a:pPr>
                <a:r>
                  <a:rPr lang="zh-CN" altLang="en-US" sz="1500" b="1" dirty="0">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rPr>
                  <a:t>单击添加文本</a:t>
                </a:r>
              </a:p>
              <a:p>
                <a:pPr marL="269875" indent="-269875">
                  <a:buFont typeface="Wingdings" panose="05000000000000000000" pitchFamily="2" charset="2"/>
                  <a:buChar char="l"/>
                </a:pPr>
                <a:r>
                  <a:rPr lang="zh-CN" altLang="en-US" sz="1500" b="1" dirty="0">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rPr>
                  <a:t>单击添加文本</a:t>
                </a:r>
              </a:p>
              <a:p>
                <a:pPr marL="269875" indent="-269875">
                  <a:buFont typeface="Wingdings" panose="05000000000000000000" pitchFamily="2" charset="2"/>
                  <a:buChar char="l"/>
                </a:pPr>
                <a:r>
                  <a:rPr lang="zh-CN" altLang="en-US" sz="1500" b="1" dirty="0">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rPr>
                  <a:t>单击添加文本</a:t>
                </a:r>
              </a:p>
            </p:txBody>
          </p:sp>
        </p:grpSp>
        <p:sp>
          <p:nvSpPr>
            <p:cNvPr id="13" name="下箭头 12"/>
            <p:cNvSpPr/>
            <p:nvPr/>
          </p:nvSpPr>
          <p:spPr>
            <a:xfrm flipV="1">
              <a:off x="885043" y="1739222"/>
              <a:ext cx="883398" cy="681665"/>
            </a:xfrm>
            <a:prstGeom prst="downArrow">
              <a:avLst/>
            </a:prstGeom>
            <a:noFill/>
            <a:ln w="12700">
              <a:gradFill flip="none" rotWithShape="1">
                <a:gsLst>
                  <a:gs pos="100000">
                    <a:srgbClr val="B4DAF1"/>
                  </a:gs>
                  <a:gs pos="0">
                    <a:srgbClr val="398EB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b="1">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5168944" y="2583453"/>
            <a:ext cx="1706662" cy="2734728"/>
            <a:chOff x="2676904" y="1791966"/>
            <a:chExt cx="1814749" cy="2870800"/>
          </a:xfrm>
        </p:grpSpPr>
        <p:sp>
          <p:nvSpPr>
            <p:cNvPr id="17" name="下箭头 16"/>
            <p:cNvSpPr/>
            <p:nvPr/>
          </p:nvSpPr>
          <p:spPr>
            <a:xfrm flipV="1">
              <a:off x="3189299" y="1791966"/>
              <a:ext cx="864096" cy="628919"/>
            </a:xfrm>
            <a:prstGeom prst="downArrow">
              <a:avLst/>
            </a:prstGeom>
            <a:noFill/>
            <a:ln w="12700">
              <a:gradFill flip="none" rotWithShape="1">
                <a:gsLst>
                  <a:gs pos="100000">
                    <a:srgbClr val="B4DAF1"/>
                  </a:gs>
                  <a:gs pos="0">
                    <a:srgbClr val="398EB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b="1">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2676904" y="2420888"/>
              <a:ext cx="1814749" cy="2241878"/>
              <a:chOff x="504847" y="3837985"/>
              <a:chExt cx="1814749" cy="2241878"/>
            </a:xfrm>
          </p:grpSpPr>
          <p:sp>
            <p:nvSpPr>
              <p:cNvPr id="19" name="圆角矩形 18"/>
              <p:cNvSpPr/>
              <p:nvPr/>
            </p:nvSpPr>
            <p:spPr>
              <a:xfrm>
                <a:off x="523703" y="3837985"/>
                <a:ext cx="1795893" cy="2241878"/>
              </a:xfrm>
              <a:prstGeom prst="roundRect">
                <a:avLst>
                  <a:gd name="adj" fmla="val 13094"/>
                </a:avLst>
              </a:prstGeom>
              <a:noFill/>
              <a:ln w="12700">
                <a:gradFill flip="none" rotWithShape="1">
                  <a:gsLst>
                    <a:gs pos="100000">
                      <a:srgbClr val="B4DAF1"/>
                    </a:gs>
                    <a:gs pos="0">
                      <a:srgbClr val="398EB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b="1">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endParaRPr>
              </a:p>
            </p:txBody>
          </p:sp>
          <p:sp>
            <p:nvSpPr>
              <p:cNvPr id="20" name="TextBox 19"/>
              <p:cNvSpPr txBox="1"/>
              <p:nvPr/>
            </p:nvSpPr>
            <p:spPr>
              <a:xfrm>
                <a:off x="504847" y="4079134"/>
                <a:ext cx="1795892" cy="1107996"/>
              </a:xfrm>
              <a:prstGeom prst="rect">
                <a:avLst/>
              </a:prstGeom>
              <a:noFill/>
              <a:ln w="12700">
                <a:noFill/>
              </a:ln>
            </p:spPr>
            <p:txBody>
              <a:bodyPr wrap="square" rtlCol="0">
                <a:spAutoFit/>
              </a:bodyPr>
              <a:lstStyle/>
              <a:p>
                <a:pPr marL="269875" indent="-269875">
                  <a:buFont typeface="Wingdings" panose="05000000000000000000" pitchFamily="2" charset="2"/>
                  <a:buChar char="l"/>
                </a:pPr>
                <a:r>
                  <a:rPr lang="zh-CN" altLang="en-US" sz="1500" b="1" dirty="0">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rPr>
                  <a:t>单击添加文本</a:t>
                </a:r>
                <a:endParaRPr lang="en-US" altLang="zh-CN" sz="1500" b="1" dirty="0">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endParaRPr>
              </a:p>
              <a:p>
                <a:pPr marL="269875" indent="-269875">
                  <a:buFont typeface="Wingdings" panose="05000000000000000000" pitchFamily="2" charset="2"/>
                  <a:buChar char="l"/>
                </a:pPr>
                <a:r>
                  <a:rPr lang="zh-CN" altLang="en-US" sz="1500" b="1" dirty="0">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rPr>
                  <a:t>单击添加文本</a:t>
                </a:r>
              </a:p>
              <a:p>
                <a:pPr marL="269875" indent="-269875">
                  <a:buFont typeface="Wingdings" panose="05000000000000000000" pitchFamily="2" charset="2"/>
                  <a:buChar char="l"/>
                </a:pPr>
                <a:r>
                  <a:rPr lang="zh-CN" altLang="en-US" sz="1500" b="1" dirty="0">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rPr>
                  <a:t>单击添加文本</a:t>
                </a:r>
              </a:p>
              <a:p>
                <a:pPr marL="269875" indent="-269875">
                  <a:buFont typeface="Wingdings" panose="05000000000000000000" pitchFamily="2" charset="2"/>
                  <a:buChar char="l"/>
                </a:pPr>
                <a:r>
                  <a:rPr lang="zh-CN" altLang="en-US" sz="1500" b="1" dirty="0">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rPr>
                  <a:t>单击添加文本</a:t>
                </a:r>
              </a:p>
            </p:txBody>
          </p:sp>
        </p:grpSp>
      </p:grpSp>
      <p:grpSp>
        <p:nvGrpSpPr>
          <p:cNvPr id="21" name="组合 20"/>
          <p:cNvGrpSpPr/>
          <p:nvPr/>
        </p:nvGrpSpPr>
        <p:grpSpPr>
          <a:xfrm>
            <a:off x="8043563" y="2533210"/>
            <a:ext cx="1706662" cy="2808917"/>
            <a:chOff x="4989499" y="1739223"/>
            <a:chExt cx="1814749" cy="2948680"/>
          </a:xfrm>
        </p:grpSpPr>
        <p:sp>
          <p:nvSpPr>
            <p:cNvPr id="22" name="下箭头 21"/>
            <p:cNvSpPr/>
            <p:nvPr/>
          </p:nvSpPr>
          <p:spPr>
            <a:xfrm flipV="1">
              <a:off x="5503447" y="1739223"/>
              <a:ext cx="854204" cy="706802"/>
            </a:xfrm>
            <a:prstGeom prst="downArrow">
              <a:avLst/>
            </a:prstGeom>
            <a:noFill/>
            <a:ln w="12700">
              <a:gradFill flip="none" rotWithShape="1">
                <a:gsLst>
                  <a:gs pos="100000">
                    <a:srgbClr val="B4DAF1"/>
                  </a:gs>
                  <a:gs pos="0">
                    <a:srgbClr val="398EB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b="1">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4989499" y="2446025"/>
              <a:ext cx="1814749" cy="2241878"/>
              <a:chOff x="504847" y="3837985"/>
              <a:chExt cx="1814749" cy="2241878"/>
            </a:xfrm>
          </p:grpSpPr>
          <p:sp>
            <p:nvSpPr>
              <p:cNvPr id="24" name="圆角矩形 23"/>
              <p:cNvSpPr/>
              <p:nvPr/>
            </p:nvSpPr>
            <p:spPr>
              <a:xfrm>
                <a:off x="523703" y="3837985"/>
                <a:ext cx="1795893" cy="2241878"/>
              </a:xfrm>
              <a:prstGeom prst="roundRect">
                <a:avLst>
                  <a:gd name="adj" fmla="val 13094"/>
                </a:avLst>
              </a:prstGeom>
              <a:noFill/>
              <a:ln w="12700">
                <a:gradFill flip="none" rotWithShape="1">
                  <a:gsLst>
                    <a:gs pos="100000">
                      <a:srgbClr val="B4DAF1"/>
                    </a:gs>
                    <a:gs pos="0">
                      <a:srgbClr val="398EB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000" b="1">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endParaRPr>
              </a:p>
            </p:txBody>
          </p:sp>
          <p:sp>
            <p:nvSpPr>
              <p:cNvPr id="25" name="TextBox 24"/>
              <p:cNvSpPr txBox="1"/>
              <p:nvPr/>
            </p:nvSpPr>
            <p:spPr>
              <a:xfrm>
                <a:off x="504847" y="4079134"/>
                <a:ext cx="1795892" cy="1107996"/>
              </a:xfrm>
              <a:prstGeom prst="rect">
                <a:avLst/>
              </a:prstGeom>
              <a:noFill/>
              <a:ln w="12700">
                <a:noFill/>
              </a:ln>
            </p:spPr>
            <p:txBody>
              <a:bodyPr wrap="square" rtlCol="0">
                <a:spAutoFit/>
              </a:bodyPr>
              <a:lstStyle/>
              <a:p>
                <a:pPr marL="269875" indent="-269875">
                  <a:buFont typeface="Wingdings" panose="05000000000000000000" pitchFamily="2" charset="2"/>
                  <a:buChar char="l"/>
                </a:pPr>
                <a:r>
                  <a:rPr lang="zh-CN" altLang="en-US" sz="1500" b="1" dirty="0">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rPr>
                  <a:t>单击添加文本</a:t>
                </a:r>
                <a:endParaRPr lang="en-US" altLang="zh-CN" sz="1500" b="1" dirty="0">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endParaRPr>
              </a:p>
              <a:p>
                <a:pPr marL="269875" indent="-269875">
                  <a:buFont typeface="Wingdings" panose="05000000000000000000" pitchFamily="2" charset="2"/>
                  <a:buChar char="l"/>
                </a:pPr>
                <a:r>
                  <a:rPr lang="zh-CN" altLang="en-US" sz="1500" b="1" dirty="0">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rPr>
                  <a:t>单击添加文本</a:t>
                </a:r>
              </a:p>
              <a:p>
                <a:pPr marL="269875" indent="-269875">
                  <a:buFont typeface="Wingdings" panose="05000000000000000000" pitchFamily="2" charset="2"/>
                  <a:buChar char="l"/>
                </a:pPr>
                <a:r>
                  <a:rPr lang="zh-CN" altLang="en-US" sz="1500" b="1" dirty="0">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rPr>
                  <a:t>单击添加文本</a:t>
                </a:r>
              </a:p>
              <a:p>
                <a:pPr marL="269875" indent="-269875">
                  <a:buFont typeface="Wingdings" panose="05000000000000000000" pitchFamily="2" charset="2"/>
                  <a:buChar char="l"/>
                </a:pPr>
                <a:r>
                  <a:rPr lang="zh-CN" altLang="en-US" sz="1500" b="1" dirty="0">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rPr>
                  <a:t>单击添加文本</a:t>
                </a:r>
              </a:p>
            </p:txBody>
          </p:sp>
        </p:grpSp>
      </p:grpSp>
    </p:spTree>
  </p:cSld>
  <p:clrMapOvr>
    <a:masterClrMapping/>
  </p:clrMapOvr>
  <mc:AlternateContent xmlns:mc="http://schemas.openxmlformats.org/markup-compatibility/2006" xmlns:p14="http://schemas.microsoft.com/office/powerpoint/2010/main">
    <mc:Choice Requires="p14">
      <p:transition spd="med" p14:dur="700" advTm="3736">
        <p:fade/>
      </p:transition>
    </mc:Choice>
    <mc:Fallback xmlns="">
      <p:transition spd="med" advTm="37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00" fill="hold"/>
                                        <p:tgtEl>
                                          <p:spTgt spid="29"/>
                                        </p:tgtEl>
                                        <p:attrNameLst>
                                          <p:attrName>ppt_w</p:attrName>
                                        </p:attrNameLst>
                                      </p:cBhvr>
                                      <p:tavLst>
                                        <p:tav tm="0">
                                          <p:val>
                                            <p:fltVal val="0"/>
                                          </p:val>
                                        </p:tav>
                                        <p:tav tm="100000">
                                          <p:val>
                                            <p:strVal val="#ppt_w"/>
                                          </p:val>
                                        </p:tav>
                                      </p:tavLst>
                                    </p:anim>
                                    <p:anim calcmode="lin" valueType="num">
                                      <p:cBhvr>
                                        <p:cTn id="8" dur="300" fill="hold"/>
                                        <p:tgtEl>
                                          <p:spTgt spid="29"/>
                                        </p:tgtEl>
                                        <p:attrNameLst>
                                          <p:attrName>ppt_h</p:attrName>
                                        </p:attrNameLst>
                                      </p:cBhvr>
                                      <p:tavLst>
                                        <p:tav tm="0">
                                          <p:val>
                                            <p:fltVal val="0"/>
                                          </p:val>
                                        </p:tav>
                                        <p:tav tm="100000">
                                          <p:val>
                                            <p:strVal val="#ppt_h"/>
                                          </p:val>
                                        </p:tav>
                                      </p:tavLst>
                                    </p:anim>
                                    <p:anim calcmode="lin" valueType="num">
                                      <p:cBhvr>
                                        <p:cTn id="9" dur="300" fill="hold"/>
                                        <p:tgtEl>
                                          <p:spTgt spid="29"/>
                                        </p:tgtEl>
                                        <p:attrNameLst>
                                          <p:attrName>style.rotation</p:attrName>
                                        </p:attrNameLst>
                                      </p:cBhvr>
                                      <p:tavLst>
                                        <p:tav tm="0">
                                          <p:val>
                                            <p:fltVal val="90"/>
                                          </p:val>
                                        </p:tav>
                                        <p:tav tm="100000">
                                          <p:val>
                                            <p:fltVal val="0"/>
                                          </p:val>
                                        </p:tav>
                                      </p:tavLst>
                                    </p:anim>
                                    <p:animEffect transition="in" filter="fade">
                                      <p:cBhvr>
                                        <p:cTn id="10" dur="3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300" fill="hold"/>
                                        <p:tgtEl>
                                          <p:spTgt spid="30"/>
                                        </p:tgtEl>
                                        <p:attrNameLst>
                                          <p:attrName>ppt_w</p:attrName>
                                        </p:attrNameLst>
                                      </p:cBhvr>
                                      <p:tavLst>
                                        <p:tav tm="0">
                                          <p:val>
                                            <p:fltVal val="0"/>
                                          </p:val>
                                        </p:tav>
                                        <p:tav tm="100000">
                                          <p:val>
                                            <p:strVal val="#ppt_w"/>
                                          </p:val>
                                        </p:tav>
                                      </p:tavLst>
                                    </p:anim>
                                    <p:anim calcmode="lin" valueType="num">
                                      <p:cBhvr>
                                        <p:cTn id="14" dur="300" fill="hold"/>
                                        <p:tgtEl>
                                          <p:spTgt spid="30"/>
                                        </p:tgtEl>
                                        <p:attrNameLst>
                                          <p:attrName>ppt_h</p:attrName>
                                        </p:attrNameLst>
                                      </p:cBhvr>
                                      <p:tavLst>
                                        <p:tav tm="0">
                                          <p:val>
                                            <p:fltVal val="0"/>
                                          </p:val>
                                        </p:tav>
                                        <p:tav tm="100000">
                                          <p:val>
                                            <p:strVal val="#ppt_h"/>
                                          </p:val>
                                        </p:tav>
                                      </p:tavLst>
                                    </p:anim>
                                    <p:anim calcmode="lin" valueType="num">
                                      <p:cBhvr>
                                        <p:cTn id="15" dur="300" fill="hold"/>
                                        <p:tgtEl>
                                          <p:spTgt spid="30"/>
                                        </p:tgtEl>
                                        <p:attrNameLst>
                                          <p:attrName>style.rotation</p:attrName>
                                        </p:attrNameLst>
                                      </p:cBhvr>
                                      <p:tavLst>
                                        <p:tav tm="0">
                                          <p:val>
                                            <p:fltVal val="90"/>
                                          </p:val>
                                        </p:tav>
                                        <p:tav tm="100000">
                                          <p:val>
                                            <p:fltVal val="0"/>
                                          </p:val>
                                        </p:tav>
                                      </p:tavLst>
                                    </p:anim>
                                    <p:animEffect transition="in" filter="fade">
                                      <p:cBhvr>
                                        <p:cTn id="16" dur="3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300"/>
                                        <p:tgtEl>
                                          <p:spTgt spid="31"/>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 calcmode="lin" valueType="num">
                                      <p:cBhvr>
                                        <p:cTn id="22" dur="3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3" dur="300" fill="hold"/>
                                        <p:tgtEl>
                                          <p:spTgt spid="32"/>
                                        </p:tgtEl>
                                        <p:attrNameLst>
                                          <p:attrName>ppt_y</p:attrName>
                                        </p:attrNameLst>
                                      </p:cBhvr>
                                      <p:tavLst>
                                        <p:tav tm="0">
                                          <p:val>
                                            <p:strVal val="#ppt_y"/>
                                          </p:val>
                                        </p:tav>
                                        <p:tav tm="100000">
                                          <p:val>
                                            <p:strVal val="#ppt_y"/>
                                          </p:val>
                                        </p:tav>
                                      </p:tavLst>
                                    </p:anim>
                                    <p:anim calcmode="lin" valueType="num">
                                      <p:cBhvr>
                                        <p:cTn id="24" dur="3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5" dur="3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300" tmFilter="0,0; .5, 1; 1, 1"/>
                                        <p:tgtEl>
                                          <p:spTgt spid="32"/>
                                        </p:tgtEl>
                                      </p:cBhvr>
                                    </p:animEffect>
                                  </p:childTnLst>
                                </p:cTn>
                              </p:par>
                            </p:childTnLst>
                          </p:cTn>
                        </p:par>
                        <p:par>
                          <p:cTn id="27" fill="hold">
                            <p:stCondLst>
                              <p:cond delay="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30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70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par>
                                <p:cTn id="37" presetID="42" presetClass="entr" presetSubtype="0" fill="hold" nodeType="withEffect">
                                  <p:stCondLst>
                                    <p:cond delay="70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1000"/>
                                        <p:tgtEl>
                                          <p:spTgt spid="11"/>
                                        </p:tgtEl>
                                      </p:cBhvr>
                                    </p:animEffect>
                                    <p:anim calcmode="lin" valueType="num">
                                      <p:cBhvr>
                                        <p:cTn id="40" dur="1000" fill="hold"/>
                                        <p:tgtEl>
                                          <p:spTgt spid="11"/>
                                        </p:tgtEl>
                                        <p:attrNameLst>
                                          <p:attrName>ppt_x</p:attrName>
                                        </p:attrNameLst>
                                      </p:cBhvr>
                                      <p:tavLst>
                                        <p:tav tm="0">
                                          <p:val>
                                            <p:strVal val="#ppt_x"/>
                                          </p:val>
                                        </p:tav>
                                        <p:tav tm="100000">
                                          <p:val>
                                            <p:strVal val="#ppt_x"/>
                                          </p:val>
                                        </p:tav>
                                      </p:tavLst>
                                    </p:anim>
                                    <p:anim calcmode="lin" valueType="num">
                                      <p:cBhvr>
                                        <p:cTn id="41" dur="1000" fill="hold"/>
                                        <p:tgtEl>
                                          <p:spTgt spid="11"/>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100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13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000"/>
                                        <p:tgtEl>
                                          <p:spTgt spid="21"/>
                                        </p:tgtEl>
                                      </p:cBhvr>
                                    </p:animEffect>
                                    <p:anim calcmode="lin" valueType="num">
                                      <p:cBhvr>
                                        <p:cTn id="50" dur="1000" fill="hold"/>
                                        <p:tgtEl>
                                          <p:spTgt spid="21"/>
                                        </p:tgtEl>
                                        <p:attrNameLst>
                                          <p:attrName>ppt_x</p:attrName>
                                        </p:attrNameLst>
                                      </p:cBhvr>
                                      <p:tavLst>
                                        <p:tav tm="0">
                                          <p:val>
                                            <p:strVal val="#ppt_x"/>
                                          </p:val>
                                        </p:tav>
                                        <p:tav tm="100000">
                                          <p:val>
                                            <p:strVal val="#ppt_x"/>
                                          </p:val>
                                        </p:tav>
                                      </p:tavLst>
                                    </p:anim>
                                    <p:anim calcmode="lin" valueType="num">
                                      <p:cBhvr>
                                        <p:cTn id="51" dur="1000" fill="hold"/>
                                        <p:tgtEl>
                                          <p:spTgt spid="21"/>
                                        </p:tgtEl>
                                        <p:attrNameLst>
                                          <p:attrName>ppt_y</p:attrName>
                                        </p:attrNameLst>
                                      </p:cBhvr>
                                      <p:tavLst>
                                        <p:tav tm="0">
                                          <p:val>
                                            <p:strVal val="#ppt_y+.1"/>
                                          </p:val>
                                        </p:tav>
                                        <p:tav tm="100000">
                                          <p:val>
                                            <p:strVal val="#ppt_y"/>
                                          </p:val>
                                        </p:tav>
                                      </p:tavLst>
                                    </p:anim>
                                  </p:childTnLst>
                                </p:cTn>
                              </p:par>
                              <p:par>
                                <p:cTn id="52" presetID="10" presetClass="entr" presetSubtype="0" fill="hold" grpId="0" nodeType="withEffect">
                                  <p:stCondLst>
                                    <p:cond delay="1900"/>
                                  </p:stCondLst>
                                  <p:childTnLst>
                                    <p:set>
                                      <p:cBhvr>
                                        <p:cTn id="53" dur="1" fill="hold">
                                          <p:stCondLst>
                                            <p:cond delay="0"/>
                                          </p:stCondLst>
                                        </p:cTn>
                                        <p:tgtEl>
                                          <p:spTgt spid="9"/>
                                        </p:tgtEl>
                                        <p:attrNameLst>
                                          <p:attrName>style.visibility</p:attrName>
                                        </p:attrNameLst>
                                      </p:cBhvr>
                                      <p:to>
                                        <p:strVal val="visible"/>
                                      </p:to>
                                    </p:set>
                                    <p:animEffect transition="in" filter="fade">
                                      <p:cBhvr>
                                        <p:cTn id="54" dur="500"/>
                                        <p:tgtEl>
                                          <p:spTgt spid="9"/>
                                        </p:tgtEl>
                                      </p:cBhvr>
                                    </p:animEffect>
                                  </p:childTnLst>
                                </p:cTn>
                              </p:par>
                              <p:par>
                                <p:cTn id="55" presetID="10" presetClass="entr" presetSubtype="0" fill="hold" grpId="0" nodeType="withEffect">
                                  <p:stCondLst>
                                    <p:cond delay="200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6" grpId="0" animBg="1"/>
      <p:bldP spid="7" grpId="0" animBg="1"/>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1461" y="248293"/>
            <a:ext cx="451461" cy="457300"/>
          </a:xfrm>
          <a:prstGeom prst="rect">
            <a:avLst/>
          </a:prstGeom>
          <a:no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p>
        </p:txBody>
      </p:sp>
      <p:sp>
        <p:nvSpPr>
          <p:cNvPr id="30" name="矩形 29"/>
          <p:cNvSpPr/>
          <p:nvPr/>
        </p:nvSpPr>
        <p:spPr>
          <a:xfrm>
            <a:off x="671085" y="435044"/>
            <a:ext cx="363968" cy="368675"/>
          </a:xfrm>
          <a:prstGeom prst="rect">
            <a:avLst/>
          </a:prstGeom>
          <a:gradFill>
            <a:gsLst>
              <a:gs pos="42510">
                <a:srgbClr val="CCECFF">
                  <a:alpha val="64000"/>
                </a:srgbClr>
              </a:gs>
              <a:gs pos="100000">
                <a:srgbClr val="66CCFF"/>
              </a:gs>
            </a:gsLst>
            <a:lin ang="5400000" scaled="0"/>
          </a:gra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31" name="直接连接符 30"/>
          <p:cNvCxnSpPr/>
          <p:nvPr/>
        </p:nvCxnSpPr>
        <p:spPr>
          <a:xfrm>
            <a:off x="1125345" y="772921"/>
            <a:ext cx="10476566" cy="0"/>
          </a:xfrm>
          <a:prstGeom prst="line">
            <a:avLst/>
          </a:prstGeom>
          <a:ln w="15875">
            <a:solidFill>
              <a:srgbClr val="CCECFF"/>
            </a:solidFill>
          </a:ln>
        </p:spPr>
        <p:style>
          <a:lnRef idx="1">
            <a:schemeClr val="accent1"/>
          </a:lnRef>
          <a:fillRef idx="0">
            <a:schemeClr val="accent1"/>
          </a:fillRef>
          <a:effectRef idx="0">
            <a:schemeClr val="accent1"/>
          </a:effectRef>
          <a:fontRef idx="minor">
            <a:schemeClr val="tx1"/>
          </a:fontRef>
        </p:style>
      </p:cxnSp>
      <p:sp>
        <p:nvSpPr>
          <p:cNvPr id="32" name="标题 1"/>
          <p:cNvSpPr txBox="1"/>
          <p:nvPr/>
        </p:nvSpPr>
        <p:spPr>
          <a:xfrm>
            <a:off x="1398892" y="261620"/>
            <a:ext cx="10319252" cy="718353"/>
          </a:xfrm>
          <a:prstGeom prst="rect">
            <a:avLst/>
          </a:prstGeom>
        </p:spPr>
        <p:txBody>
          <a:bodyPr lIns="115181" tIns="57590" rIns="115181" bIns="57590"/>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800" b="1" dirty="0">
                <a:solidFill>
                  <a:srgbClr val="CCECFF"/>
                </a:solidFill>
              </a:rPr>
              <a:t>单击添加标题（文字可以编辑</a:t>
            </a:r>
            <a:r>
              <a:rPr lang="zh-CN" altLang="en-US" sz="1800" b="1" dirty="0">
                <a:blipFill>
                  <a:blip r:embed="rId3"/>
                  <a:tile tx="0" ty="0" sx="100000" sy="100000" flip="none" algn="tl"/>
                </a:blipFill>
              </a:rPr>
              <a:t>）</a:t>
            </a:r>
          </a:p>
        </p:txBody>
      </p:sp>
      <p:grpSp>
        <p:nvGrpSpPr>
          <p:cNvPr id="6" name="组合 5"/>
          <p:cNvGrpSpPr/>
          <p:nvPr/>
        </p:nvGrpSpPr>
        <p:grpSpPr>
          <a:xfrm>
            <a:off x="2465984" y="1632959"/>
            <a:ext cx="8433196" cy="4516516"/>
            <a:chOff x="3162454" y="1898153"/>
            <a:chExt cx="5805711" cy="3069632"/>
          </a:xfrm>
          <a:solidFill>
            <a:srgbClr val="33CCFF"/>
          </a:solidFill>
        </p:grpSpPr>
        <p:sp>
          <p:nvSpPr>
            <p:cNvPr id="7" name="Freeform 5"/>
            <p:cNvSpPr/>
            <p:nvPr/>
          </p:nvSpPr>
          <p:spPr bwMode="auto">
            <a:xfrm>
              <a:off x="8438447" y="2388228"/>
              <a:ext cx="46478" cy="21189"/>
            </a:xfrm>
            <a:custGeom>
              <a:avLst/>
              <a:gdLst>
                <a:gd name="T0" fmla="*/ 4 w 29"/>
                <a:gd name="T1" fmla="*/ 8 h 13"/>
                <a:gd name="T2" fmla="*/ 10 w 29"/>
                <a:gd name="T3" fmla="*/ 7 h 13"/>
                <a:gd name="T4" fmla="*/ 23 w 29"/>
                <a:gd name="T5" fmla="*/ 13 h 13"/>
                <a:gd name="T6" fmla="*/ 28 w 29"/>
                <a:gd name="T7" fmla="*/ 10 h 13"/>
                <a:gd name="T8" fmla="*/ 17 w 29"/>
                <a:gd name="T9" fmla="*/ 2 h 13"/>
                <a:gd name="T10" fmla="*/ 10 w 29"/>
                <a:gd name="T11" fmla="*/ 4 h 13"/>
                <a:gd name="T12" fmla="*/ 2 w 29"/>
                <a:gd name="T13" fmla="*/ 2 h 13"/>
                <a:gd name="T14" fmla="*/ 4 w 29"/>
                <a:gd name="T15" fmla="*/ 8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3">
                  <a:moveTo>
                    <a:pt x="4" y="8"/>
                  </a:moveTo>
                  <a:cubicBezTo>
                    <a:pt x="7" y="10"/>
                    <a:pt x="8" y="7"/>
                    <a:pt x="10" y="7"/>
                  </a:cubicBezTo>
                  <a:cubicBezTo>
                    <a:pt x="11" y="6"/>
                    <a:pt x="18" y="12"/>
                    <a:pt x="23" y="13"/>
                  </a:cubicBezTo>
                  <a:cubicBezTo>
                    <a:pt x="25" y="13"/>
                    <a:pt x="27" y="11"/>
                    <a:pt x="28" y="10"/>
                  </a:cubicBezTo>
                  <a:cubicBezTo>
                    <a:pt x="29" y="9"/>
                    <a:pt x="20" y="4"/>
                    <a:pt x="17" y="2"/>
                  </a:cubicBezTo>
                  <a:cubicBezTo>
                    <a:pt x="14" y="0"/>
                    <a:pt x="12" y="4"/>
                    <a:pt x="10" y="4"/>
                  </a:cubicBezTo>
                  <a:cubicBezTo>
                    <a:pt x="8" y="4"/>
                    <a:pt x="4" y="3"/>
                    <a:pt x="2" y="2"/>
                  </a:cubicBezTo>
                  <a:cubicBezTo>
                    <a:pt x="0" y="1"/>
                    <a:pt x="2" y="6"/>
                    <a:pt x="4" y="8"/>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8" name="Freeform 6"/>
            <p:cNvSpPr/>
            <p:nvPr/>
          </p:nvSpPr>
          <p:spPr bwMode="auto">
            <a:xfrm>
              <a:off x="4425575" y="1988376"/>
              <a:ext cx="49896" cy="42377"/>
            </a:xfrm>
            <a:custGeom>
              <a:avLst/>
              <a:gdLst>
                <a:gd name="T0" fmla="*/ 4 w 31"/>
                <a:gd name="T1" fmla="*/ 6 h 26"/>
                <a:gd name="T2" fmla="*/ 10 w 31"/>
                <a:gd name="T3" fmla="*/ 4 h 26"/>
                <a:gd name="T4" fmla="*/ 15 w 31"/>
                <a:gd name="T5" fmla="*/ 3 h 26"/>
                <a:gd name="T6" fmla="*/ 15 w 31"/>
                <a:gd name="T7" fmla="*/ 5 h 26"/>
                <a:gd name="T8" fmla="*/ 9 w 31"/>
                <a:gd name="T9" fmla="*/ 9 h 26"/>
                <a:gd name="T10" fmla="*/ 5 w 31"/>
                <a:gd name="T11" fmla="*/ 15 h 26"/>
                <a:gd name="T12" fmla="*/ 8 w 31"/>
                <a:gd name="T13" fmla="*/ 16 h 26"/>
                <a:gd name="T14" fmla="*/ 11 w 31"/>
                <a:gd name="T15" fmla="*/ 21 h 26"/>
                <a:gd name="T16" fmla="*/ 18 w 31"/>
                <a:gd name="T17" fmla="*/ 25 h 26"/>
                <a:gd name="T18" fmla="*/ 26 w 31"/>
                <a:gd name="T19" fmla="*/ 25 h 26"/>
                <a:gd name="T20" fmla="*/ 27 w 31"/>
                <a:gd name="T21" fmla="*/ 19 h 26"/>
                <a:gd name="T22" fmla="*/ 29 w 31"/>
                <a:gd name="T23" fmla="*/ 14 h 26"/>
                <a:gd name="T24" fmla="*/ 29 w 31"/>
                <a:gd name="T25" fmla="*/ 7 h 26"/>
                <a:gd name="T26" fmla="*/ 27 w 31"/>
                <a:gd name="T27" fmla="*/ 1 h 26"/>
                <a:gd name="T28" fmla="*/ 17 w 31"/>
                <a:gd name="T29" fmla="*/ 0 h 26"/>
                <a:gd name="T30" fmla="*/ 5 w 31"/>
                <a:gd name="T31" fmla="*/ 0 h 26"/>
                <a:gd name="T32" fmla="*/ 1 w 31"/>
                <a:gd name="T33" fmla="*/ 2 h 26"/>
                <a:gd name="T34" fmla="*/ 4 w 31"/>
                <a:gd name="T35" fmla="*/ 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26">
                  <a:moveTo>
                    <a:pt x="4" y="6"/>
                  </a:moveTo>
                  <a:cubicBezTo>
                    <a:pt x="6" y="8"/>
                    <a:pt x="8" y="5"/>
                    <a:pt x="10" y="4"/>
                  </a:cubicBezTo>
                  <a:cubicBezTo>
                    <a:pt x="11" y="3"/>
                    <a:pt x="13" y="3"/>
                    <a:pt x="15" y="3"/>
                  </a:cubicBezTo>
                  <a:cubicBezTo>
                    <a:pt x="16" y="2"/>
                    <a:pt x="15" y="4"/>
                    <a:pt x="15" y="5"/>
                  </a:cubicBezTo>
                  <a:cubicBezTo>
                    <a:pt x="15" y="7"/>
                    <a:pt x="11" y="8"/>
                    <a:pt x="9" y="9"/>
                  </a:cubicBezTo>
                  <a:cubicBezTo>
                    <a:pt x="7" y="10"/>
                    <a:pt x="5" y="13"/>
                    <a:pt x="5" y="15"/>
                  </a:cubicBezTo>
                  <a:cubicBezTo>
                    <a:pt x="6" y="17"/>
                    <a:pt x="7" y="16"/>
                    <a:pt x="8" y="16"/>
                  </a:cubicBezTo>
                  <a:cubicBezTo>
                    <a:pt x="10" y="16"/>
                    <a:pt x="9" y="20"/>
                    <a:pt x="11" y="21"/>
                  </a:cubicBezTo>
                  <a:cubicBezTo>
                    <a:pt x="13" y="22"/>
                    <a:pt x="16" y="24"/>
                    <a:pt x="18" y="25"/>
                  </a:cubicBezTo>
                  <a:cubicBezTo>
                    <a:pt x="20" y="26"/>
                    <a:pt x="24" y="26"/>
                    <a:pt x="26" y="25"/>
                  </a:cubicBezTo>
                  <a:cubicBezTo>
                    <a:pt x="28" y="24"/>
                    <a:pt x="28" y="20"/>
                    <a:pt x="27" y="19"/>
                  </a:cubicBezTo>
                  <a:cubicBezTo>
                    <a:pt x="27" y="18"/>
                    <a:pt x="29" y="15"/>
                    <a:pt x="29" y="14"/>
                  </a:cubicBezTo>
                  <a:cubicBezTo>
                    <a:pt x="30" y="13"/>
                    <a:pt x="31" y="7"/>
                    <a:pt x="29" y="7"/>
                  </a:cubicBezTo>
                  <a:cubicBezTo>
                    <a:pt x="28" y="6"/>
                    <a:pt x="28" y="1"/>
                    <a:pt x="27" y="1"/>
                  </a:cubicBezTo>
                  <a:cubicBezTo>
                    <a:pt x="25" y="0"/>
                    <a:pt x="20" y="0"/>
                    <a:pt x="17" y="0"/>
                  </a:cubicBezTo>
                  <a:cubicBezTo>
                    <a:pt x="14" y="1"/>
                    <a:pt x="10" y="0"/>
                    <a:pt x="5" y="0"/>
                  </a:cubicBezTo>
                  <a:cubicBezTo>
                    <a:pt x="0" y="0"/>
                    <a:pt x="0" y="1"/>
                    <a:pt x="1" y="2"/>
                  </a:cubicBezTo>
                  <a:cubicBezTo>
                    <a:pt x="2" y="3"/>
                    <a:pt x="3" y="5"/>
                    <a:pt x="4" y="6"/>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4060583" y="3608972"/>
              <a:ext cx="21189" cy="19822"/>
            </a:xfrm>
            <a:custGeom>
              <a:avLst/>
              <a:gdLst>
                <a:gd name="T0" fmla="*/ 4 w 13"/>
                <a:gd name="T1" fmla="*/ 12 h 12"/>
                <a:gd name="T2" fmla="*/ 12 w 13"/>
                <a:gd name="T3" fmla="*/ 8 h 12"/>
                <a:gd name="T4" fmla="*/ 7 w 13"/>
                <a:gd name="T5" fmla="*/ 1 h 12"/>
                <a:gd name="T6" fmla="*/ 6 w 13"/>
                <a:gd name="T7" fmla="*/ 6 h 12"/>
                <a:gd name="T8" fmla="*/ 4 w 13"/>
                <a:gd name="T9" fmla="*/ 12 h 12"/>
              </a:gdLst>
              <a:ahLst/>
              <a:cxnLst>
                <a:cxn ang="0">
                  <a:pos x="T0" y="T1"/>
                </a:cxn>
                <a:cxn ang="0">
                  <a:pos x="T2" y="T3"/>
                </a:cxn>
                <a:cxn ang="0">
                  <a:pos x="T4" y="T5"/>
                </a:cxn>
                <a:cxn ang="0">
                  <a:pos x="T6" y="T7"/>
                </a:cxn>
                <a:cxn ang="0">
                  <a:pos x="T8" y="T9"/>
                </a:cxn>
              </a:cxnLst>
              <a:rect l="0" t="0" r="r" b="b"/>
              <a:pathLst>
                <a:path w="13" h="12">
                  <a:moveTo>
                    <a:pt x="4" y="12"/>
                  </a:moveTo>
                  <a:cubicBezTo>
                    <a:pt x="6" y="12"/>
                    <a:pt x="10" y="9"/>
                    <a:pt x="12" y="8"/>
                  </a:cubicBezTo>
                  <a:cubicBezTo>
                    <a:pt x="13" y="7"/>
                    <a:pt x="9" y="2"/>
                    <a:pt x="7" y="1"/>
                  </a:cubicBezTo>
                  <a:cubicBezTo>
                    <a:pt x="5" y="0"/>
                    <a:pt x="5" y="4"/>
                    <a:pt x="6" y="6"/>
                  </a:cubicBezTo>
                  <a:cubicBezTo>
                    <a:pt x="6" y="8"/>
                    <a:pt x="0" y="12"/>
                    <a:pt x="4" y="1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5381802" y="2320561"/>
              <a:ext cx="161308" cy="88856"/>
            </a:xfrm>
            <a:custGeom>
              <a:avLst/>
              <a:gdLst>
                <a:gd name="T0" fmla="*/ 8 w 100"/>
                <a:gd name="T1" fmla="*/ 20 h 55"/>
                <a:gd name="T2" fmla="*/ 23 w 100"/>
                <a:gd name="T3" fmla="*/ 20 h 55"/>
                <a:gd name="T4" fmla="*/ 21 w 100"/>
                <a:gd name="T5" fmla="*/ 23 h 55"/>
                <a:gd name="T6" fmla="*/ 22 w 100"/>
                <a:gd name="T7" fmla="*/ 25 h 55"/>
                <a:gd name="T8" fmla="*/ 25 w 100"/>
                <a:gd name="T9" fmla="*/ 27 h 55"/>
                <a:gd name="T10" fmla="*/ 6 w 100"/>
                <a:gd name="T11" fmla="*/ 29 h 55"/>
                <a:gd name="T12" fmla="*/ 16 w 100"/>
                <a:gd name="T13" fmla="*/ 31 h 55"/>
                <a:gd name="T14" fmla="*/ 21 w 100"/>
                <a:gd name="T15" fmla="*/ 36 h 55"/>
                <a:gd name="T16" fmla="*/ 23 w 100"/>
                <a:gd name="T17" fmla="*/ 41 h 55"/>
                <a:gd name="T18" fmla="*/ 13 w 100"/>
                <a:gd name="T19" fmla="*/ 45 h 55"/>
                <a:gd name="T20" fmla="*/ 19 w 100"/>
                <a:gd name="T21" fmla="*/ 48 h 55"/>
                <a:gd name="T22" fmla="*/ 32 w 100"/>
                <a:gd name="T23" fmla="*/ 51 h 55"/>
                <a:gd name="T24" fmla="*/ 48 w 100"/>
                <a:gd name="T25" fmla="*/ 55 h 55"/>
                <a:gd name="T26" fmla="*/ 55 w 100"/>
                <a:gd name="T27" fmla="*/ 49 h 55"/>
                <a:gd name="T28" fmla="*/ 64 w 100"/>
                <a:gd name="T29" fmla="*/ 48 h 55"/>
                <a:gd name="T30" fmla="*/ 73 w 100"/>
                <a:gd name="T31" fmla="*/ 42 h 55"/>
                <a:gd name="T32" fmla="*/ 83 w 100"/>
                <a:gd name="T33" fmla="*/ 40 h 55"/>
                <a:gd name="T34" fmla="*/ 88 w 100"/>
                <a:gd name="T35" fmla="*/ 33 h 55"/>
                <a:gd name="T36" fmla="*/ 97 w 100"/>
                <a:gd name="T37" fmla="*/ 26 h 55"/>
                <a:gd name="T38" fmla="*/ 96 w 100"/>
                <a:gd name="T39" fmla="*/ 19 h 55"/>
                <a:gd name="T40" fmla="*/ 90 w 100"/>
                <a:gd name="T41" fmla="*/ 14 h 55"/>
                <a:gd name="T42" fmla="*/ 87 w 100"/>
                <a:gd name="T43" fmla="*/ 9 h 55"/>
                <a:gd name="T44" fmla="*/ 88 w 100"/>
                <a:gd name="T45" fmla="*/ 5 h 55"/>
                <a:gd name="T46" fmla="*/ 87 w 100"/>
                <a:gd name="T47" fmla="*/ 2 h 55"/>
                <a:gd name="T48" fmla="*/ 81 w 100"/>
                <a:gd name="T49" fmla="*/ 6 h 55"/>
                <a:gd name="T50" fmla="*/ 78 w 100"/>
                <a:gd name="T51" fmla="*/ 0 h 55"/>
                <a:gd name="T52" fmla="*/ 74 w 100"/>
                <a:gd name="T53" fmla="*/ 4 h 55"/>
                <a:gd name="T54" fmla="*/ 70 w 100"/>
                <a:gd name="T55" fmla="*/ 7 h 55"/>
                <a:gd name="T56" fmla="*/ 66 w 100"/>
                <a:gd name="T57" fmla="*/ 10 h 55"/>
                <a:gd name="T58" fmla="*/ 61 w 100"/>
                <a:gd name="T59" fmla="*/ 8 h 55"/>
                <a:gd name="T60" fmla="*/ 60 w 100"/>
                <a:gd name="T61" fmla="*/ 14 h 55"/>
                <a:gd name="T62" fmla="*/ 56 w 100"/>
                <a:gd name="T63" fmla="*/ 11 h 55"/>
                <a:gd name="T64" fmla="*/ 51 w 100"/>
                <a:gd name="T65" fmla="*/ 8 h 55"/>
                <a:gd name="T66" fmla="*/ 48 w 100"/>
                <a:gd name="T67" fmla="*/ 14 h 55"/>
                <a:gd name="T68" fmla="*/ 40 w 100"/>
                <a:gd name="T69" fmla="*/ 10 h 55"/>
                <a:gd name="T70" fmla="*/ 39 w 100"/>
                <a:gd name="T71" fmla="*/ 15 h 55"/>
                <a:gd name="T72" fmla="*/ 36 w 100"/>
                <a:gd name="T73" fmla="*/ 16 h 55"/>
                <a:gd name="T74" fmla="*/ 31 w 100"/>
                <a:gd name="T75" fmla="*/ 22 h 55"/>
                <a:gd name="T76" fmla="*/ 30 w 100"/>
                <a:gd name="T77" fmla="*/ 11 h 55"/>
                <a:gd name="T78" fmla="*/ 26 w 100"/>
                <a:gd name="T79" fmla="*/ 7 h 55"/>
                <a:gd name="T80" fmla="*/ 17 w 100"/>
                <a:gd name="T81" fmla="*/ 4 h 55"/>
                <a:gd name="T82" fmla="*/ 21 w 100"/>
                <a:gd name="T83" fmla="*/ 12 h 55"/>
                <a:gd name="T84" fmla="*/ 13 w 100"/>
                <a:gd name="T85" fmla="*/ 9 h 55"/>
                <a:gd name="T86" fmla="*/ 13 w 100"/>
                <a:gd name="T87" fmla="*/ 14 h 55"/>
                <a:gd name="T88" fmla="*/ 6 w 100"/>
                <a:gd name="T89" fmla="*/ 14 h 55"/>
                <a:gd name="T90" fmla="*/ 9 w 100"/>
                <a:gd name="T91" fmla="*/ 16 h 55"/>
                <a:gd name="T92" fmla="*/ 2 w 100"/>
                <a:gd name="T93" fmla="*/ 19 h 55"/>
                <a:gd name="T94" fmla="*/ 8 w 100"/>
                <a:gd name="T95" fmla="*/ 2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0" h="55">
                  <a:moveTo>
                    <a:pt x="8" y="20"/>
                  </a:moveTo>
                  <a:cubicBezTo>
                    <a:pt x="11" y="20"/>
                    <a:pt x="20" y="19"/>
                    <a:pt x="23" y="20"/>
                  </a:cubicBezTo>
                  <a:cubicBezTo>
                    <a:pt x="26" y="21"/>
                    <a:pt x="25" y="21"/>
                    <a:pt x="21" y="23"/>
                  </a:cubicBezTo>
                  <a:cubicBezTo>
                    <a:pt x="18" y="25"/>
                    <a:pt x="20" y="25"/>
                    <a:pt x="22" y="25"/>
                  </a:cubicBezTo>
                  <a:cubicBezTo>
                    <a:pt x="24" y="25"/>
                    <a:pt x="25" y="24"/>
                    <a:pt x="25" y="27"/>
                  </a:cubicBezTo>
                  <a:cubicBezTo>
                    <a:pt x="26" y="30"/>
                    <a:pt x="10" y="27"/>
                    <a:pt x="6" y="29"/>
                  </a:cubicBezTo>
                  <a:cubicBezTo>
                    <a:pt x="2" y="32"/>
                    <a:pt x="13" y="31"/>
                    <a:pt x="16" y="31"/>
                  </a:cubicBezTo>
                  <a:cubicBezTo>
                    <a:pt x="18" y="31"/>
                    <a:pt x="19" y="36"/>
                    <a:pt x="21" y="36"/>
                  </a:cubicBezTo>
                  <a:cubicBezTo>
                    <a:pt x="23" y="36"/>
                    <a:pt x="22" y="36"/>
                    <a:pt x="23" y="41"/>
                  </a:cubicBezTo>
                  <a:cubicBezTo>
                    <a:pt x="24" y="45"/>
                    <a:pt x="17" y="44"/>
                    <a:pt x="13" y="45"/>
                  </a:cubicBezTo>
                  <a:cubicBezTo>
                    <a:pt x="9" y="46"/>
                    <a:pt x="15" y="48"/>
                    <a:pt x="19" y="48"/>
                  </a:cubicBezTo>
                  <a:cubicBezTo>
                    <a:pt x="24" y="49"/>
                    <a:pt x="30" y="50"/>
                    <a:pt x="32" y="51"/>
                  </a:cubicBezTo>
                  <a:cubicBezTo>
                    <a:pt x="34" y="53"/>
                    <a:pt x="42" y="55"/>
                    <a:pt x="48" y="55"/>
                  </a:cubicBezTo>
                  <a:cubicBezTo>
                    <a:pt x="50" y="55"/>
                    <a:pt x="53" y="51"/>
                    <a:pt x="55" y="49"/>
                  </a:cubicBezTo>
                  <a:cubicBezTo>
                    <a:pt x="57" y="48"/>
                    <a:pt x="61" y="48"/>
                    <a:pt x="64" y="48"/>
                  </a:cubicBezTo>
                  <a:cubicBezTo>
                    <a:pt x="67" y="48"/>
                    <a:pt x="71" y="44"/>
                    <a:pt x="73" y="42"/>
                  </a:cubicBezTo>
                  <a:cubicBezTo>
                    <a:pt x="76" y="40"/>
                    <a:pt x="80" y="40"/>
                    <a:pt x="83" y="40"/>
                  </a:cubicBezTo>
                  <a:cubicBezTo>
                    <a:pt x="85" y="40"/>
                    <a:pt x="88" y="35"/>
                    <a:pt x="88" y="33"/>
                  </a:cubicBezTo>
                  <a:cubicBezTo>
                    <a:pt x="89" y="30"/>
                    <a:pt x="93" y="27"/>
                    <a:pt x="97" y="26"/>
                  </a:cubicBezTo>
                  <a:cubicBezTo>
                    <a:pt x="100" y="25"/>
                    <a:pt x="96" y="23"/>
                    <a:pt x="96" y="19"/>
                  </a:cubicBezTo>
                  <a:cubicBezTo>
                    <a:pt x="96" y="16"/>
                    <a:pt x="94" y="15"/>
                    <a:pt x="90" y="14"/>
                  </a:cubicBezTo>
                  <a:cubicBezTo>
                    <a:pt x="87" y="13"/>
                    <a:pt x="89" y="10"/>
                    <a:pt x="87" y="9"/>
                  </a:cubicBezTo>
                  <a:cubicBezTo>
                    <a:pt x="85" y="8"/>
                    <a:pt x="86" y="6"/>
                    <a:pt x="88" y="5"/>
                  </a:cubicBezTo>
                  <a:cubicBezTo>
                    <a:pt x="90" y="3"/>
                    <a:pt x="90" y="2"/>
                    <a:pt x="87" y="2"/>
                  </a:cubicBezTo>
                  <a:cubicBezTo>
                    <a:pt x="84" y="3"/>
                    <a:pt x="84" y="5"/>
                    <a:pt x="81" y="6"/>
                  </a:cubicBezTo>
                  <a:cubicBezTo>
                    <a:pt x="79" y="6"/>
                    <a:pt x="80" y="0"/>
                    <a:pt x="78" y="0"/>
                  </a:cubicBezTo>
                  <a:cubicBezTo>
                    <a:pt x="76" y="0"/>
                    <a:pt x="73" y="3"/>
                    <a:pt x="74" y="4"/>
                  </a:cubicBezTo>
                  <a:cubicBezTo>
                    <a:pt x="75" y="6"/>
                    <a:pt x="73" y="7"/>
                    <a:pt x="70" y="7"/>
                  </a:cubicBezTo>
                  <a:cubicBezTo>
                    <a:pt x="67" y="7"/>
                    <a:pt x="68" y="9"/>
                    <a:pt x="66" y="10"/>
                  </a:cubicBezTo>
                  <a:cubicBezTo>
                    <a:pt x="64" y="12"/>
                    <a:pt x="63" y="8"/>
                    <a:pt x="61" y="8"/>
                  </a:cubicBezTo>
                  <a:cubicBezTo>
                    <a:pt x="58" y="9"/>
                    <a:pt x="60" y="12"/>
                    <a:pt x="60" y="14"/>
                  </a:cubicBezTo>
                  <a:cubicBezTo>
                    <a:pt x="61" y="16"/>
                    <a:pt x="57" y="14"/>
                    <a:pt x="56" y="11"/>
                  </a:cubicBezTo>
                  <a:cubicBezTo>
                    <a:pt x="54" y="8"/>
                    <a:pt x="54" y="7"/>
                    <a:pt x="51" y="8"/>
                  </a:cubicBezTo>
                  <a:cubicBezTo>
                    <a:pt x="47" y="9"/>
                    <a:pt x="50" y="12"/>
                    <a:pt x="48" y="14"/>
                  </a:cubicBezTo>
                  <a:cubicBezTo>
                    <a:pt x="46" y="17"/>
                    <a:pt x="43" y="9"/>
                    <a:pt x="40" y="10"/>
                  </a:cubicBezTo>
                  <a:cubicBezTo>
                    <a:pt x="38" y="10"/>
                    <a:pt x="40" y="13"/>
                    <a:pt x="39" y="15"/>
                  </a:cubicBezTo>
                  <a:cubicBezTo>
                    <a:pt x="38" y="17"/>
                    <a:pt x="37" y="14"/>
                    <a:pt x="36" y="16"/>
                  </a:cubicBezTo>
                  <a:cubicBezTo>
                    <a:pt x="34" y="17"/>
                    <a:pt x="33" y="22"/>
                    <a:pt x="31" y="22"/>
                  </a:cubicBezTo>
                  <a:cubicBezTo>
                    <a:pt x="29" y="23"/>
                    <a:pt x="31" y="12"/>
                    <a:pt x="30" y="11"/>
                  </a:cubicBezTo>
                  <a:cubicBezTo>
                    <a:pt x="28" y="11"/>
                    <a:pt x="28" y="10"/>
                    <a:pt x="26" y="7"/>
                  </a:cubicBezTo>
                  <a:cubicBezTo>
                    <a:pt x="25" y="5"/>
                    <a:pt x="20" y="3"/>
                    <a:pt x="17" y="4"/>
                  </a:cubicBezTo>
                  <a:cubicBezTo>
                    <a:pt x="13" y="6"/>
                    <a:pt x="21" y="9"/>
                    <a:pt x="21" y="12"/>
                  </a:cubicBezTo>
                  <a:cubicBezTo>
                    <a:pt x="21" y="14"/>
                    <a:pt x="15" y="7"/>
                    <a:pt x="13" y="9"/>
                  </a:cubicBezTo>
                  <a:cubicBezTo>
                    <a:pt x="11" y="10"/>
                    <a:pt x="14" y="12"/>
                    <a:pt x="13" y="14"/>
                  </a:cubicBezTo>
                  <a:cubicBezTo>
                    <a:pt x="13" y="16"/>
                    <a:pt x="10" y="13"/>
                    <a:pt x="6" y="14"/>
                  </a:cubicBezTo>
                  <a:cubicBezTo>
                    <a:pt x="3" y="14"/>
                    <a:pt x="8" y="15"/>
                    <a:pt x="9" y="16"/>
                  </a:cubicBezTo>
                  <a:cubicBezTo>
                    <a:pt x="9" y="17"/>
                    <a:pt x="5" y="17"/>
                    <a:pt x="2" y="19"/>
                  </a:cubicBezTo>
                  <a:cubicBezTo>
                    <a:pt x="0" y="20"/>
                    <a:pt x="5" y="20"/>
                    <a:pt x="8" y="2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1" name="Freeform 9"/>
            <p:cNvSpPr/>
            <p:nvPr/>
          </p:nvSpPr>
          <p:spPr bwMode="auto">
            <a:xfrm>
              <a:off x="5621030" y="2526980"/>
              <a:ext cx="124398" cy="197534"/>
            </a:xfrm>
            <a:custGeom>
              <a:avLst/>
              <a:gdLst>
                <a:gd name="T0" fmla="*/ 4 w 77"/>
                <a:gd name="T1" fmla="*/ 20 h 122"/>
                <a:gd name="T2" fmla="*/ 0 w 77"/>
                <a:gd name="T3" fmla="*/ 24 h 122"/>
                <a:gd name="T4" fmla="*/ 6 w 77"/>
                <a:gd name="T5" fmla="*/ 29 h 122"/>
                <a:gd name="T6" fmla="*/ 10 w 77"/>
                <a:gd name="T7" fmla="*/ 28 h 122"/>
                <a:gd name="T8" fmla="*/ 8 w 77"/>
                <a:gd name="T9" fmla="*/ 32 h 122"/>
                <a:gd name="T10" fmla="*/ 5 w 77"/>
                <a:gd name="T11" fmla="*/ 36 h 122"/>
                <a:gd name="T12" fmla="*/ 12 w 77"/>
                <a:gd name="T13" fmla="*/ 34 h 122"/>
                <a:gd name="T14" fmla="*/ 14 w 77"/>
                <a:gd name="T15" fmla="*/ 39 h 122"/>
                <a:gd name="T16" fmla="*/ 15 w 77"/>
                <a:gd name="T17" fmla="*/ 45 h 122"/>
                <a:gd name="T18" fmla="*/ 13 w 77"/>
                <a:gd name="T19" fmla="*/ 53 h 122"/>
                <a:gd name="T20" fmla="*/ 16 w 77"/>
                <a:gd name="T21" fmla="*/ 58 h 122"/>
                <a:gd name="T22" fmla="*/ 26 w 77"/>
                <a:gd name="T23" fmla="*/ 57 h 122"/>
                <a:gd name="T24" fmla="*/ 28 w 77"/>
                <a:gd name="T25" fmla="*/ 66 h 122"/>
                <a:gd name="T26" fmla="*/ 30 w 77"/>
                <a:gd name="T27" fmla="*/ 72 h 122"/>
                <a:gd name="T28" fmla="*/ 22 w 77"/>
                <a:gd name="T29" fmla="*/ 78 h 122"/>
                <a:gd name="T30" fmla="*/ 15 w 77"/>
                <a:gd name="T31" fmla="*/ 80 h 122"/>
                <a:gd name="T32" fmla="*/ 17 w 77"/>
                <a:gd name="T33" fmla="*/ 86 h 122"/>
                <a:gd name="T34" fmla="*/ 18 w 77"/>
                <a:gd name="T35" fmla="*/ 89 h 122"/>
                <a:gd name="T36" fmla="*/ 8 w 77"/>
                <a:gd name="T37" fmla="*/ 97 h 122"/>
                <a:gd name="T38" fmla="*/ 18 w 77"/>
                <a:gd name="T39" fmla="*/ 101 h 122"/>
                <a:gd name="T40" fmla="*/ 26 w 77"/>
                <a:gd name="T41" fmla="*/ 104 h 122"/>
                <a:gd name="T42" fmla="*/ 16 w 77"/>
                <a:gd name="T43" fmla="*/ 108 h 122"/>
                <a:gd name="T44" fmla="*/ 11 w 77"/>
                <a:gd name="T45" fmla="*/ 115 h 122"/>
                <a:gd name="T46" fmla="*/ 5 w 77"/>
                <a:gd name="T47" fmla="*/ 121 h 122"/>
                <a:gd name="T48" fmla="*/ 16 w 77"/>
                <a:gd name="T49" fmla="*/ 118 h 122"/>
                <a:gd name="T50" fmla="*/ 24 w 77"/>
                <a:gd name="T51" fmla="*/ 117 h 122"/>
                <a:gd name="T52" fmla="*/ 31 w 77"/>
                <a:gd name="T53" fmla="*/ 112 h 122"/>
                <a:gd name="T54" fmla="*/ 41 w 77"/>
                <a:gd name="T55" fmla="*/ 113 h 122"/>
                <a:gd name="T56" fmla="*/ 55 w 77"/>
                <a:gd name="T57" fmla="*/ 110 h 122"/>
                <a:gd name="T58" fmla="*/ 69 w 77"/>
                <a:gd name="T59" fmla="*/ 106 h 122"/>
                <a:gd name="T60" fmla="*/ 65 w 77"/>
                <a:gd name="T61" fmla="*/ 100 h 122"/>
                <a:gd name="T62" fmla="*/ 74 w 77"/>
                <a:gd name="T63" fmla="*/ 87 h 122"/>
                <a:gd name="T64" fmla="*/ 62 w 77"/>
                <a:gd name="T65" fmla="*/ 84 h 122"/>
                <a:gd name="T66" fmla="*/ 61 w 77"/>
                <a:gd name="T67" fmla="*/ 80 h 122"/>
                <a:gd name="T68" fmla="*/ 59 w 77"/>
                <a:gd name="T69" fmla="*/ 73 h 122"/>
                <a:gd name="T70" fmla="*/ 53 w 77"/>
                <a:gd name="T71" fmla="*/ 63 h 122"/>
                <a:gd name="T72" fmla="*/ 44 w 77"/>
                <a:gd name="T73" fmla="*/ 53 h 122"/>
                <a:gd name="T74" fmla="*/ 40 w 77"/>
                <a:gd name="T75" fmla="*/ 41 h 122"/>
                <a:gd name="T76" fmla="*/ 35 w 77"/>
                <a:gd name="T77" fmla="*/ 35 h 122"/>
                <a:gd name="T78" fmla="*/ 43 w 77"/>
                <a:gd name="T79" fmla="*/ 25 h 122"/>
                <a:gd name="T80" fmla="*/ 44 w 77"/>
                <a:gd name="T81" fmla="*/ 17 h 122"/>
                <a:gd name="T82" fmla="*/ 35 w 77"/>
                <a:gd name="T83" fmla="*/ 15 h 122"/>
                <a:gd name="T84" fmla="*/ 22 w 77"/>
                <a:gd name="T85" fmla="*/ 19 h 122"/>
                <a:gd name="T86" fmla="*/ 29 w 77"/>
                <a:gd name="T87" fmla="*/ 10 h 122"/>
                <a:gd name="T88" fmla="*/ 35 w 77"/>
                <a:gd name="T89" fmla="*/ 2 h 122"/>
                <a:gd name="T90" fmla="*/ 27 w 77"/>
                <a:gd name="T91" fmla="*/ 2 h 122"/>
                <a:gd name="T92" fmla="*/ 14 w 77"/>
                <a:gd name="T93" fmla="*/ 2 h 122"/>
                <a:gd name="T94" fmla="*/ 11 w 77"/>
                <a:gd name="T95" fmla="*/ 8 h 122"/>
                <a:gd name="T96" fmla="*/ 14 w 77"/>
                <a:gd name="T97" fmla="*/ 13 h 122"/>
                <a:gd name="T98" fmla="*/ 8 w 77"/>
                <a:gd name="T99" fmla="*/ 18 h 122"/>
                <a:gd name="T100" fmla="*/ 7 w 77"/>
                <a:gd name="T101" fmla="*/ 23 h 122"/>
                <a:gd name="T102" fmla="*/ 4 w 77"/>
                <a:gd name="T103" fmla="*/ 2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7" h="122">
                  <a:moveTo>
                    <a:pt x="4" y="20"/>
                  </a:moveTo>
                  <a:cubicBezTo>
                    <a:pt x="3" y="21"/>
                    <a:pt x="0" y="23"/>
                    <a:pt x="0" y="24"/>
                  </a:cubicBezTo>
                  <a:cubicBezTo>
                    <a:pt x="1" y="26"/>
                    <a:pt x="3" y="29"/>
                    <a:pt x="6" y="29"/>
                  </a:cubicBezTo>
                  <a:cubicBezTo>
                    <a:pt x="8" y="28"/>
                    <a:pt x="11" y="27"/>
                    <a:pt x="10" y="28"/>
                  </a:cubicBezTo>
                  <a:cubicBezTo>
                    <a:pt x="10" y="30"/>
                    <a:pt x="10" y="31"/>
                    <a:pt x="8" y="32"/>
                  </a:cubicBezTo>
                  <a:cubicBezTo>
                    <a:pt x="6" y="33"/>
                    <a:pt x="3" y="36"/>
                    <a:pt x="5" y="36"/>
                  </a:cubicBezTo>
                  <a:cubicBezTo>
                    <a:pt x="6" y="37"/>
                    <a:pt x="13" y="33"/>
                    <a:pt x="12" y="34"/>
                  </a:cubicBezTo>
                  <a:cubicBezTo>
                    <a:pt x="12" y="36"/>
                    <a:pt x="13" y="38"/>
                    <a:pt x="14" y="39"/>
                  </a:cubicBezTo>
                  <a:cubicBezTo>
                    <a:pt x="15" y="40"/>
                    <a:pt x="15" y="43"/>
                    <a:pt x="15" y="45"/>
                  </a:cubicBezTo>
                  <a:cubicBezTo>
                    <a:pt x="14" y="47"/>
                    <a:pt x="14" y="51"/>
                    <a:pt x="13" y="53"/>
                  </a:cubicBezTo>
                  <a:cubicBezTo>
                    <a:pt x="12" y="54"/>
                    <a:pt x="13" y="58"/>
                    <a:pt x="16" y="58"/>
                  </a:cubicBezTo>
                  <a:cubicBezTo>
                    <a:pt x="20" y="58"/>
                    <a:pt x="25" y="55"/>
                    <a:pt x="26" y="57"/>
                  </a:cubicBezTo>
                  <a:cubicBezTo>
                    <a:pt x="26" y="58"/>
                    <a:pt x="25" y="64"/>
                    <a:pt x="28" y="66"/>
                  </a:cubicBezTo>
                  <a:cubicBezTo>
                    <a:pt x="30" y="68"/>
                    <a:pt x="32" y="70"/>
                    <a:pt x="30" y="72"/>
                  </a:cubicBezTo>
                  <a:cubicBezTo>
                    <a:pt x="29" y="74"/>
                    <a:pt x="23" y="78"/>
                    <a:pt x="22" y="78"/>
                  </a:cubicBezTo>
                  <a:cubicBezTo>
                    <a:pt x="20" y="78"/>
                    <a:pt x="15" y="78"/>
                    <a:pt x="15" y="80"/>
                  </a:cubicBezTo>
                  <a:cubicBezTo>
                    <a:pt x="14" y="83"/>
                    <a:pt x="15" y="86"/>
                    <a:pt x="17" y="86"/>
                  </a:cubicBezTo>
                  <a:cubicBezTo>
                    <a:pt x="19" y="85"/>
                    <a:pt x="22" y="86"/>
                    <a:pt x="18" y="89"/>
                  </a:cubicBezTo>
                  <a:cubicBezTo>
                    <a:pt x="15" y="93"/>
                    <a:pt x="8" y="96"/>
                    <a:pt x="8" y="97"/>
                  </a:cubicBezTo>
                  <a:cubicBezTo>
                    <a:pt x="8" y="99"/>
                    <a:pt x="14" y="100"/>
                    <a:pt x="18" y="101"/>
                  </a:cubicBezTo>
                  <a:cubicBezTo>
                    <a:pt x="21" y="102"/>
                    <a:pt x="27" y="103"/>
                    <a:pt x="26" y="104"/>
                  </a:cubicBezTo>
                  <a:cubicBezTo>
                    <a:pt x="26" y="105"/>
                    <a:pt x="17" y="106"/>
                    <a:pt x="16" y="108"/>
                  </a:cubicBezTo>
                  <a:cubicBezTo>
                    <a:pt x="14" y="109"/>
                    <a:pt x="12" y="114"/>
                    <a:pt x="11" y="115"/>
                  </a:cubicBezTo>
                  <a:cubicBezTo>
                    <a:pt x="9" y="117"/>
                    <a:pt x="2" y="121"/>
                    <a:pt x="5" y="121"/>
                  </a:cubicBezTo>
                  <a:cubicBezTo>
                    <a:pt x="8" y="122"/>
                    <a:pt x="14" y="118"/>
                    <a:pt x="16" y="118"/>
                  </a:cubicBezTo>
                  <a:cubicBezTo>
                    <a:pt x="19" y="118"/>
                    <a:pt x="21" y="120"/>
                    <a:pt x="24" y="117"/>
                  </a:cubicBezTo>
                  <a:cubicBezTo>
                    <a:pt x="27" y="114"/>
                    <a:pt x="29" y="111"/>
                    <a:pt x="31" y="112"/>
                  </a:cubicBezTo>
                  <a:cubicBezTo>
                    <a:pt x="33" y="113"/>
                    <a:pt x="35" y="116"/>
                    <a:pt x="41" y="113"/>
                  </a:cubicBezTo>
                  <a:cubicBezTo>
                    <a:pt x="46" y="110"/>
                    <a:pt x="51" y="110"/>
                    <a:pt x="55" y="110"/>
                  </a:cubicBezTo>
                  <a:cubicBezTo>
                    <a:pt x="60" y="109"/>
                    <a:pt x="71" y="107"/>
                    <a:pt x="69" y="106"/>
                  </a:cubicBezTo>
                  <a:cubicBezTo>
                    <a:pt x="67" y="104"/>
                    <a:pt x="62" y="103"/>
                    <a:pt x="65" y="100"/>
                  </a:cubicBezTo>
                  <a:cubicBezTo>
                    <a:pt x="68" y="97"/>
                    <a:pt x="77" y="91"/>
                    <a:pt x="74" y="87"/>
                  </a:cubicBezTo>
                  <a:cubicBezTo>
                    <a:pt x="72" y="84"/>
                    <a:pt x="65" y="83"/>
                    <a:pt x="62" y="84"/>
                  </a:cubicBezTo>
                  <a:cubicBezTo>
                    <a:pt x="58" y="85"/>
                    <a:pt x="61" y="82"/>
                    <a:pt x="61" y="80"/>
                  </a:cubicBezTo>
                  <a:cubicBezTo>
                    <a:pt x="61" y="78"/>
                    <a:pt x="59" y="76"/>
                    <a:pt x="59" y="73"/>
                  </a:cubicBezTo>
                  <a:cubicBezTo>
                    <a:pt x="59" y="70"/>
                    <a:pt x="56" y="64"/>
                    <a:pt x="53" y="63"/>
                  </a:cubicBezTo>
                  <a:cubicBezTo>
                    <a:pt x="50" y="61"/>
                    <a:pt x="45" y="57"/>
                    <a:pt x="44" y="53"/>
                  </a:cubicBezTo>
                  <a:cubicBezTo>
                    <a:pt x="43" y="49"/>
                    <a:pt x="44" y="44"/>
                    <a:pt x="40" y="41"/>
                  </a:cubicBezTo>
                  <a:cubicBezTo>
                    <a:pt x="36" y="39"/>
                    <a:pt x="32" y="39"/>
                    <a:pt x="35" y="35"/>
                  </a:cubicBezTo>
                  <a:cubicBezTo>
                    <a:pt x="39" y="32"/>
                    <a:pt x="41" y="27"/>
                    <a:pt x="43" y="25"/>
                  </a:cubicBezTo>
                  <a:cubicBezTo>
                    <a:pt x="45" y="22"/>
                    <a:pt x="49" y="18"/>
                    <a:pt x="44" y="17"/>
                  </a:cubicBezTo>
                  <a:cubicBezTo>
                    <a:pt x="41" y="16"/>
                    <a:pt x="37" y="15"/>
                    <a:pt x="35" y="15"/>
                  </a:cubicBezTo>
                  <a:cubicBezTo>
                    <a:pt x="33" y="15"/>
                    <a:pt x="22" y="20"/>
                    <a:pt x="22" y="19"/>
                  </a:cubicBezTo>
                  <a:cubicBezTo>
                    <a:pt x="23" y="18"/>
                    <a:pt x="27" y="11"/>
                    <a:pt x="29" y="10"/>
                  </a:cubicBezTo>
                  <a:cubicBezTo>
                    <a:pt x="31" y="8"/>
                    <a:pt x="34" y="5"/>
                    <a:pt x="35" y="2"/>
                  </a:cubicBezTo>
                  <a:cubicBezTo>
                    <a:pt x="35" y="0"/>
                    <a:pt x="30" y="2"/>
                    <a:pt x="27" y="2"/>
                  </a:cubicBezTo>
                  <a:cubicBezTo>
                    <a:pt x="23" y="2"/>
                    <a:pt x="15" y="2"/>
                    <a:pt x="14" y="2"/>
                  </a:cubicBezTo>
                  <a:cubicBezTo>
                    <a:pt x="13" y="3"/>
                    <a:pt x="12" y="7"/>
                    <a:pt x="11" y="8"/>
                  </a:cubicBezTo>
                  <a:cubicBezTo>
                    <a:pt x="10" y="9"/>
                    <a:pt x="15" y="11"/>
                    <a:pt x="14" y="13"/>
                  </a:cubicBezTo>
                  <a:cubicBezTo>
                    <a:pt x="12" y="14"/>
                    <a:pt x="7" y="17"/>
                    <a:pt x="8" y="18"/>
                  </a:cubicBezTo>
                  <a:cubicBezTo>
                    <a:pt x="9" y="19"/>
                    <a:pt x="9" y="23"/>
                    <a:pt x="7" y="23"/>
                  </a:cubicBezTo>
                  <a:cubicBezTo>
                    <a:pt x="5" y="23"/>
                    <a:pt x="4" y="19"/>
                    <a:pt x="4" y="2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2" name="Freeform 10"/>
            <p:cNvSpPr/>
            <p:nvPr/>
          </p:nvSpPr>
          <p:spPr bwMode="auto">
            <a:xfrm>
              <a:off x="5547894" y="2613102"/>
              <a:ext cx="81338" cy="77237"/>
            </a:xfrm>
            <a:custGeom>
              <a:avLst/>
              <a:gdLst>
                <a:gd name="T0" fmla="*/ 15 w 50"/>
                <a:gd name="T1" fmla="*/ 48 h 48"/>
                <a:gd name="T2" fmla="*/ 30 w 50"/>
                <a:gd name="T3" fmla="*/ 42 h 48"/>
                <a:gd name="T4" fmla="*/ 42 w 50"/>
                <a:gd name="T5" fmla="*/ 39 h 48"/>
                <a:gd name="T6" fmla="*/ 48 w 50"/>
                <a:gd name="T7" fmla="*/ 25 h 48"/>
                <a:gd name="T8" fmla="*/ 47 w 50"/>
                <a:gd name="T9" fmla="*/ 15 h 48"/>
                <a:gd name="T10" fmla="*/ 48 w 50"/>
                <a:gd name="T11" fmla="*/ 14 h 48"/>
                <a:gd name="T12" fmla="*/ 48 w 50"/>
                <a:gd name="T13" fmla="*/ 14 h 48"/>
                <a:gd name="T14" fmla="*/ 48 w 50"/>
                <a:gd name="T15" fmla="*/ 13 h 48"/>
                <a:gd name="T16" fmla="*/ 49 w 50"/>
                <a:gd name="T17" fmla="*/ 12 h 48"/>
                <a:gd name="T18" fmla="*/ 49 w 50"/>
                <a:gd name="T19" fmla="*/ 11 h 48"/>
                <a:gd name="T20" fmla="*/ 49 w 50"/>
                <a:gd name="T21" fmla="*/ 10 h 48"/>
                <a:gd name="T22" fmla="*/ 49 w 50"/>
                <a:gd name="T23" fmla="*/ 9 h 48"/>
                <a:gd name="T24" fmla="*/ 50 w 50"/>
                <a:gd name="T25" fmla="*/ 8 h 48"/>
                <a:gd name="T26" fmla="*/ 50 w 50"/>
                <a:gd name="T27" fmla="*/ 7 h 48"/>
                <a:gd name="T28" fmla="*/ 50 w 50"/>
                <a:gd name="T29" fmla="*/ 6 h 48"/>
                <a:gd name="T30" fmla="*/ 50 w 50"/>
                <a:gd name="T31" fmla="*/ 6 h 48"/>
                <a:gd name="T32" fmla="*/ 50 w 50"/>
                <a:gd name="T33" fmla="*/ 5 h 48"/>
                <a:gd name="T34" fmla="*/ 50 w 50"/>
                <a:gd name="T35" fmla="*/ 4 h 48"/>
                <a:gd name="T36" fmla="*/ 50 w 50"/>
                <a:gd name="T37" fmla="*/ 4 h 48"/>
                <a:gd name="T38" fmla="*/ 50 w 50"/>
                <a:gd name="T39" fmla="*/ 3 h 48"/>
                <a:gd name="T40" fmla="*/ 49 w 50"/>
                <a:gd name="T41" fmla="*/ 2 h 48"/>
                <a:gd name="T42" fmla="*/ 49 w 50"/>
                <a:gd name="T43" fmla="*/ 2 h 48"/>
                <a:gd name="T44" fmla="*/ 48 w 50"/>
                <a:gd name="T45" fmla="*/ 1 h 48"/>
                <a:gd name="T46" fmla="*/ 47 w 50"/>
                <a:gd name="T47" fmla="*/ 1 h 48"/>
                <a:gd name="T48" fmla="*/ 46 w 50"/>
                <a:gd name="T49" fmla="*/ 1 h 48"/>
                <a:gd name="T50" fmla="*/ 45 w 50"/>
                <a:gd name="T51" fmla="*/ 1 h 48"/>
                <a:gd name="T52" fmla="*/ 44 w 50"/>
                <a:gd name="T53" fmla="*/ 1 h 48"/>
                <a:gd name="T54" fmla="*/ 43 w 50"/>
                <a:gd name="T55" fmla="*/ 0 h 48"/>
                <a:gd name="T56" fmla="*/ 41 w 50"/>
                <a:gd name="T57" fmla="*/ 0 h 48"/>
                <a:gd name="T58" fmla="*/ 40 w 50"/>
                <a:gd name="T59" fmla="*/ 0 h 48"/>
                <a:gd name="T60" fmla="*/ 39 w 50"/>
                <a:gd name="T61" fmla="*/ 0 h 48"/>
                <a:gd name="T62" fmla="*/ 38 w 50"/>
                <a:gd name="T63" fmla="*/ 0 h 48"/>
                <a:gd name="T64" fmla="*/ 36 w 50"/>
                <a:gd name="T65" fmla="*/ 0 h 48"/>
                <a:gd name="T66" fmla="*/ 36 w 50"/>
                <a:gd name="T67" fmla="*/ 0 h 48"/>
                <a:gd name="T68" fmla="*/ 34 w 50"/>
                <a:gd name="T69" fmla="*/ 0 h 48"/>
                <a:gd name="T70" fmla="*/ 24 w 50"/>
                <a:gd name="T71" fmla="*/ 6 h 48"/>
                <a:gd name="T72" fmla="*/ 25 w 50"/>
                <a:gd name="T73" fmla="*/ 12 h 48"/>
                <a:gd name="T74" fmla="*/ 12 w 50"/>
                <a:gd name="T75" fmla="*/ 12 h 48"/>
                <a:gd name="T76" fmla="*/ 15 w 50"/>
                <a:gd name="T77" fmla="*/ 17 h 48"/>
                <a:gd name="T78" fmla="*/ 12 w 50"/>
                <a:gd name="T79" fmla="*/ 22 h 48"/>
                <a:gd name="T80" fmla="*/ 16 w 50"/>
                <a:gd name="T81" fmla="*/ 25 h 48"/>
                <a:gd name="T82" fmla="*/ 18 w 50"/>
                <a:gd name="T83" fmla="*/ 27 h 48"/>
                <a:gd name="T84" fmla="*/ 15 w 50"/>
                <a:gd name="T85" fmla="*/ 34 h 48"/>
                <a:gd name="T86" fmla="*/ 16 w 50"/>
                <a:gd name="T87" fmla="*/ 36 h 48"/>
                <a:gd name="T88" fmla="*/ 6 w 50"/>
                <a:gd name="T89" fmla="*/ 40 h 48"/>
                <a:gd name="T90" fmla="*/ 15 w 50"/>
                <a:gd name="T9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 h="48">
                  <a:moveTo>
                    <a:pt x="15" y="48"/>
                  </a:moveTo>
                  <a:cubicBezTo>
                    <a:pt x="20" y="48"/>
                    <a:pt x="28" y="43"/>
                    <a:pt x="30" y="42"/>
                  </a:cubicBezTo>
                  <a:cubicBezTo>
                    <a:pt x="33" y="40"/>
                    <a:pt x="40" y="39"/>
                    <a:pt x="42" y="39"/>
                  </a:cubicBezTo>
                  <a:cubicBezTo>
                    <a:pt x="44" y="39"/>
                    <a:pt x="48" y="28"/>
                    <a:pt x="48" y="25"/>
                  </a:cubicBezTo>
                  <a:cubicBezTo>
                    <a:pt x="49" y="23"/>
                    <a:pt x="46" y="18"/>
                    <a:pt x="47" y="15"/>
                  </a:cubicBezTo>
                  <a:cubicBezTo>
                    <a:pt x="47" y="15"/>
                    <a:pt x="48" y="14"/>
                    <a:pt x="48" y="14"/>
                  </a:cubicBezTo>
                  <a:cubicBezTo>
                    <a:pt x="48" y="14"/>
                    <a:pt x="48" y="14"/>
                    <a:pt x="48" y="14"/>
                  </a:cubicBezTo>
                  <a:cubicBezTo>
                    <a:pt x="48" y="14"/>
                    <a:pt x="48" y="13"/>
                    <a:pt x="48" y="13"/>
                  </a:cubicBezTo>
                  <a:cubicBezTo>
                    <a:pt x="48" y="12"/>
                    <a:pt x="48" y="12"/>
                    <a:pt x="49" y="12"/>
                  </a:cubicBezTo>
                  <a:cubicBezTo>
                    <a:pt x="49" y="11"/>
                    <a:pt x="49" y="11"/>
                    <a:pt x="49" y="11"/>
                  </a:cubicBezTo>
                  <a:cubicBezTo>
                    <a:pt x="49" y="11"/>
                    <a:pt x="49" y="10"/>
                    <a:pt x="49" y="10"/>
                  </a:cubicBezTo>
                  <a:cubicBezTo>
                    <a:pt x="49" y="10"/>
                    <a:pt x="49" y="9"/>
                    <a:pt x="49" y="9"/>
                  </a:cubicBezTo>
                  <a:cubicBezTo>
                    <a:pt x="49" y="9"/>
                    <a:pt x="49" y="9"/>
                    <a:pt x="50" y="8"/>
                  </a:cubicBezTo>
                  <a:cubicBezTo>
                    <a:pt x="50" y="8"/>
                    <a:pt x="50" y="8"/>
                    <a:pt x="50" y="7"/>
                  </a:cubicBezTo>
                  <a:cubicBezTo>
                    <a:pt x="50" y="7"/>
                    <a:pt x="50" y="7"/>
                    <a:pt x="50" y="6"/>
                  </a:cubicBezTo>
                  <a:cubicBezTo>
                    <a:pt x="50" y="6"/>
                    <a:pt x="50" y="6"/>
                    <a:pt x="50" y="6"/>
                  </a:cubicBezTo>
                  <a:cubicBezTo>
                    <a:pt x="50" y="5"/>
                    <a:pt x="50" y="5"/>
                    <a:pt x="50" y="5"/>
                  </a:cubicBezTo>
                  <a:cubicBezTo>
                    <a:pt x="50" y="5"/>
                    <a:pt x="50" y="4"/>
                    <a:pt x="50" y="4"/>
                  </a:cubicBezTo>
                  <a:cubicBezTo>
                    <a:pt x="50" y="4"/>
                    <a:pt x="50" y="4"/>
                    <a:pt x="50" y="4"/>
                  </a:cubicBezTo>
                  <a:cubicBezTo>
                    <a:pt x="50" y="3"/>
                    <a:pt x="50" y="3"/>
                    <a:pt x="50" y="3"/>
                  </a:cubicBezTo>
                  <a:cubicBezTo>
                    <a:pt x="50" y="2"/>
                    <a:pt x="50" y="2"/>
                    <a:pt x="49" y="2"/>
                  </a:cubicBezTo>
                  <a:cubicBezTo>
                    <a:pt x="49" y="2"/>
                    <a:pt x="49" y="2"/>
                    <a:pt x="49" y="2"/>
                  </a:cubicBezTo>
                  <a:cubicBezTo>
                    <a:pt x="49" y="2"/>
                    <a:pt x="48" y="2"/>
                    <a:pt x="48" y="1"/>
                  </a:cubicBezTo>
                  <a:cubicBezTo>
                    <a:pt x="48" y="1"/>
                    <a:pt x="47" y="1"/>
                    <a:pt x="47" y="1"/>
                  </a:cubicBezTo>
                  <a:cubicBezTo>
                    <a:pt x="47" y="1"/>
                    <a:pt x="46" y="1"/>
                    <a:pt x="46" y="1"/>
                  </a:cubicBezTo>
                  <a:cubicBezTo>
                    <a:pt x="46" y="1"/>
                    <a:pt x="45" y="1"/>
                    <a:pt x="45" y="1"/>
                  </a:cubicBezTo>
                  <a:cubicBezTo>
                    <a:pt x="45" y="1"/>
                    <a:pt x="44" y="1"/>
                    <a:pt x="44" y="1"/>
                  </a:cubicBezTo>
                  <a:cubicBezTo>
                    <a:pt x="43" y="0"/>
                    <a:pt x="43" y="0"/>
                    <a:pt x="43" y="0"/>
                  </a:cubicBezTo>
                  <a:cubicBezTo>
                    <a:pt x="42" y="0"/>
                    <a:pt x="42" y="0"/>
                    <a:pt x="41" y="0"/>
                  </a:cubicBezTo>
                  <a:cubicBezTo>
                    <a:pt x="41" y="0"/>
                    <a:pt x="41" y="0"/>
                    <a:pt x="40" y="0"/>
                  </a:cubicBezTo>
                  <a:cubicBezTo>
                    <a:pt x="40" y="0"/>
                    <a:pt x="39" y="0"/>
                    <a:pt x="39" y="0"/>
                  </a:cubicBezTo>
                  <a:cubicBezTo>
                    <a:pt x="38" y="0"/>
                    <a:pt x="38" y="0"/>
                    <a:pt x="38" y="0"/>
                  </a:cubicBezTo>
                  <a:cubicBezTo>
                    <a:pt x="37" y="0"/>
                    <a:pt x="36" y="0"/>
                    <a:pt x="36" y="0"/>
                  </a:cubicBezTo>
                  <a:cubicBezTo>
                    <a:pt x="36" y="0"/>
                    <a:pt x="36" y="0"/>
                    <a:pt x="36" y="0"/>
                  </a:cubicBezTo>
                  <a:cubicBezTo>
                    <a:pt x="35" y="0"/>
                    <a:pt x="34" y="0"/>
                    <a:pt x="34" y="0"/>
                  </a:cubicBezTo>
                  <a:cubicBezTo>
                    <a:pt x="29" y="1"/>
                    <a:pt x="25" y="5"/>
                    <a:pt x="24" y="6"/>
                  </a:cubicBezTo>
                  <a:cubicBezTo>
                    <a:pt x="23" y="7"/>
                    <a:pt x="27" y="11"/>
                    <a:pt x="25" y="12"/>
                  </a:cubicBezTo>
                  <a:cubicBezTo>
                    <a:pt x="24" y="13"/>
                    <a:pt x="18" y="12"/>
                    <a:pt x="12" y="12"/>
                  </a:cubicBezTo>
                  <a:cubicBezTo>
                    <a:pt x="7" y="13"/>
                    <a:pt x="13" y="14"/>
                    <a:pt x="15" y="17"/>
                  </a:cubicBezTo>
                  <a:cubicBezTo>
                    <a:pt x="18" y="20"/>
                    <a:pt x="16" y="19"/>
                    <a:pt x="12" y="22"/>
                  </a:cubicBezTo>
                  <a:cubicBezTo>
                    <a:pt x="8" y="25"/>
                    <a:pt x="11" y="24"/>
                    <a:pt x="16" y="25"/>
                  </a:cubicBezTo>
                  <a:cubicBezTo>
                    <a:pt x="21" y="25"/>
                    <a:pt x="21" y="26"/>
                    <a:pt x="18" y="27"/>
                  </a:cubicBezTo>
                  <a:cubicBezTo>
                    <a:pt x="16" y="29"/>
                    <a:pt x="12" y="34"/>
                    <a:pt x="15" y="34"/>
                  </a:cubicBezTo>
                  <a:cubicBezTo>
                    <a:pt x="18" y="34"/>
                    <a:pt x="19" y="35"/>
                    <a:pt x="16" y="36"/>
                  </a:cubicBezTo>
                  <a:cubicBezTo>
                    <a:pt x="14" y="37"/>
                    <a:pt x="11" y="38"/>
                    <a:pt x="6" y="40"/>
                  </a:cubicBezTo>
                  <a:cubicBezTo>
                    <a:pt x="0" y="43"/>
                    <a:pt x="11" y="48"/>
                    <a:pt x="15" y="48"/>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3" name="Freeform 11"/>
            <p:cNvSpPr/>
            <p:nvPr/>
          </p:nvSpPr>
          <p:spPr bwMode="auto">
            <a:xfrm>
              <a:off x="5614195" y="2533815"/>
              <a:ext cx="21189" cy="21189"/>
            </a:xfrm>
            <a:custGeom>
              <a:avLst/>
              <a:gdLst>
                <a:gd name="T0" fmla="*/ 3 w 13"/>
                <a:gd name="T1" fmla="*/ 12 h 13"/>
                <a:gd name="T2" fmla="*/ 10 w 13"/>
                <a:gd name="T3" fmla="*/ 2 h 13"/>
                <a:gd name="T4" fmla="*/ 1 w 13"/>
                <a:gd name="T5" fmla="*/ 8 h 13"/>
                <a:gd name="T6" fmla="*/ 3 w 13"/>
                <a:gd name="T7" fmla="*/ 12 h 13"/>
              </a:gdLst>
              <a:ahLst/>
              <a:cxnLst>
                <a:cxn ang="0">
                  <a:pos x="T0" y="T1"/>
                </a:cxn>
                <a:cxn ang="0">
                  <a:pos x="T2" y="T3"/>
                </a:cxn>
                <a:cxn ang="0">
                  <a:pos x="T4" y="T5"/>
                </a:cxn>
                <a:cxn ang="0">
                  <a:pos x="T6" y="T7"/>
                </a:cxn>
              </a:cxnLst>
              <a:rect l="0" t="0" r="r" b="b"/>
              <a:pathLst>
                <a:path w="13" h="13">
                  <a:moveTo>
                    <a:pt x="3" y="12"/>
                  </a:moveTo>
                  <a:cubicBezTo>
                    <a:pt x="6" y="10"/>
                    <a:pt x="13" y="0"/>
                    <a:pt x="10" y="2"/>
                  </a:cubicBezTo>
                  <a:cubicBezTo>
                    <a:pt x="7" y="4"/>
                    <a:pt x="1" y="6"/>
                    <a:pt x="1" y="8"/>
                  </a:cubicBezTo>
                  <a:cubicBezTo>
                    <a:pt x="0" y="10"/>
                    <a:pt x="1" y="13"/>
                    <a:pt x="3" y="1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4" name="Freeform 12"/>
            <p:cNvSpPr/>
            <p:nvPr/>
          </p:nvSpPr>
          <p:spPr bwMode="auto">
            <a:xfrm>
              <a:off x="5834284" y="2865316"/>
              <a:ext cx="21189" cy="32125"/>
            </a:xfrm>
            <a:custGeom>
              <a:avLst/>
              <a:gdLst>
                <a:gd name="T0" fmla="*/ 11 w 13"/>
                <a:gd name="T1" fmla="*/ 11 h 20"/>
                <a:gd name="T2" fmla="*/ 10 w 13"/>
                <a:gd name="T3" fmla="*/ 1 h 20"/>
                <a:gd name="T4" fmla="*/ 2 w 13"/>
                <a:gd name="T5" fmla="*/ 7 h 20"/>
                <a:gd name="T6" fmla="*/ 5 w 13"/>
                <a:gd name="T7" fmla="*/ 20 h 20"/>
                <a:gd name="T8" fmla="*/ 11 w 13"/>
                <a:gd name="T9" fmla="*/ 11 h 20"/>
              </a:gdLst>
              <a:ahLst/>
              <a:cxnLst>
                <a:cxn ang="0">
                  <a:pos x="T0" y="T1"/>
                </a:cxn>
                <a:cxn ang="0">
                  <a:pos x="T2" y="T3"/>
                </a:cxn>
                <a:cxn ang="0">
                  <a:pos x="T4" y="T5"/>
                </a:cxn>
                <a:cxn ang="0">
                  <a:pos x="T6" y="T7"/>
                </a:cxn>
                <a:cxn ang="0">
                  <a:pos x="T8" y="T9"/>
                </a:cxn>
              </a:cxnLst>
              <a:rect l="0" t="0" r="r" b="b"/>
              <a:pathLst>
                <a:path w="13" h="20">
                  <a:moveTo>
                    <a:pt x="11" y="11"/>
                  </a:moveTo>
                  <a:cubicBezTo>
                    <a:pt x="11" y="7"/>
                    <a:pt x="13" y="0"/>
                    <a:pt x="10" y="1"/>
                  </a:cubicBezTo>
                  <a:cubicBezTo>
                    <a:pt x="8" y="2"/>
                    <a:pt x="4" y="5"/>
                    <a:pt x="2" y="7"/>
                  </a:cubicBezTo>
                  <a:cubicBezTo>
                    <a:pt x="0" y="10"/>
                    <a:pt x="3" y="20"/>
                    <a:pt x="5" y="20"/>
                  </a:cubicBezTo>
                  <a:cubicBezTo>
                    <a:pt x="7" y="20"/>
                    <a:pt x="11" y="15"/>
                    <a:pt x="11" y="11"/>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5" name="Freeform 13"/>
            <p:cNvSpPr/>
            <p:nvPr/>
          </p:nvSpPr>
          <p:spPr bwMode="auto">
            <a:xfrm>
              <a:off x="5829499" y="2894023"/>
              <a:ext cx="28707" cy="50580"/>
            </a:xfrm>
            <a:custGeom>
              <a:avLst/>
              <a:gdLst>
                <a:gd name="T0" fmla="*/ 2 w 18"/>
                <a:gd name="T1" fmla="*/ 29 h 31"/>
                <a:gd name="T2" fmla="*/ 13 w 18"/>
                <a:gd name="T3" fmla="*/ 23 h 31"/>
                <a:gd name="T4" fmla="*/ 10 w 18"/>
                <a:gd name="T5" fmla="*/ 5 h 31"/>
                <a:gd name="T6" fmla="*/ 2 w 18"/>
                <a:gd name="T7" fmla="*/ 16 h 31"/>
                <a:gd name="T8" fmla="*/ 2 w 18"/>
                <a:gd name="T9" fmla="*/ 29 h 31"/>
              </a:gdLst>
              <a:ahLst/>
              <a:cxnLst>
                <a:cxn ang="0">
                  <a:pos x="T0" y="T1"/>
                </a:cxn>
                <a:cxn ang="0">
                  <a:pos x="T2" y="T3"/>
                </a:cxn>
                <a:cxn ang="0">
                  <a:pos x="T4" y="T5"/>
                </a:cxn>
                <a:cxn ang="0">
                  <a:pos x="T6" y="T7"/>
                </a:cxn>
                <a:cxn ang="0">
                  <a:pos x="T8" y="T9"/>
                </a:cxn>
              </a:cxnLst>
              <a:rect l="0" t="0" r="r" b="b"/>
              <a:pathLst>
                <a:path w="18" h="31">
                  <a:moveTo>
                    <a:pt x="2" y="29"/>
                  </a:moveTo>
                  <a:cubicBezTo>
                    <a:pt x="5" y="31"/>
                    <a:pt x="13" y="26"/>
                    <a:pt x="13" y="23"/>
                  </a:cubicBezTo>
                  <a:cubicBezTo>
                    <a:pt x="14" y="20"/>
                    <a:pt x="18" y="0"/>
                    <a:pt x="10" y="5"/>
                  </a:cubicBezTo>
                  <a:cubicBezTo>
                    <a:pt x="7" y="7"/>
                    <a:pt x="2" y="14"/>
                    <a:pt x="2" y="16"/>
                  </a:cubicBezTo>
                  <a:cubicBezTo>
                    <a:pt x="2" y="18"/>
                    <a:pt x="0" y="28"/>
                    <a:pt x="2" y="29"/>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6" name="Freeform 14"/>
            <p:cNvSpPr/>
            <p:nvPr/>
          </p:nvSpPr>
          <p:spPr bwMode="auto">
            <a:xfrm>
              <a:off x="5892382" y="2958957"/>
              <a:ext cx="49896" cy="27340"/>
            </a:xfrm>
            <a:custGeom>
              <a:avLst/>
              <a:gdLst>
                <a:gd name="T0" fmla="*/ 20 w 31"/>
                <a:gd name="T1" fmla="*/ 3 h 17"/>
                <a:gd name="T2" fmla="*/ 8 w 31"/>
                <a:gd name="T3" fmla="*/ 1 h 17"/>
                <a:gd name="T4" fmla="*/ 1 w 31"/>
                <a:gd name="T5" fmla="*/ 3 h 17"/>
                <a:gd name="T6" fmla="*/ 13 w 31"/>
                <a:gd name="T7" fmla="*/ 9 h 17"/>
                <a:gd name="T8" fmla="*/ 24 w 31"/>
                <a:gd name="T9" fmla="*/ 15 h 17"/>
                <a:gd name="T10" fmla="*/ 28 w 31"/>
                <a:gd name="T11" fmla="*/ 9 h 17"/>
                <a:gd name="T12" fmla="*/ 30 w 31"/>
                <a:gd name="T13" fmla="*/ 2 h 17"/>
                <a:gd name="T14" fmla="*/ 20 w 31"/>
                <a:gd name="T15" fmla="*/ 3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20" y="3"/>
                  </a:moveTo>
                  <a:cubicBezTo>
                    <a:pt x="17" y="4"/>
                    <a:pt x="11" y="3"/>
                    <a:pt x="8" y="1"/>
                  </a:cubicBezTo>
                  <a:cubicBezTo>
                    <a:pt x="5" y="0"/>
                    <a:pt x="2" y="2"/>
                    <a:pt x="1" y="3"/>
                  </a:cubicBezTo>
                  <a:cubicBezTo>
                    <a:pt x="0" y="4"/>
                    <a:pt x="10" y="8"/>
                    <a:pt x="13" y="9"/>
                  </a:cubicBezTo>
                  <a:cubicBezTo>
                    <a:pt x="15" y="10"/>
                    <a:pt x="19" y="13"/>
                    <a:pt x="24" y="15"/>
                  </a:cubicBezTo>
                  <a:cubicBezTo>
                    <a:pt x="30" y="17"/>
                    <a:pt x="29" y="12"/>
                    <a:pt x="28" y="9"/>
                  </a:cubicBezTo>
                  <a:cubicBezTo>
                    <a:pt x="28" y="6"/>
                    <a:pt x="29" y="3"/>
                    <a:pt x="30" y="2"/>
                  </a:cubicBezTo>
                  <a:cubicBezTo>
                    <a:pt x="31" y="0"/>
                    <a:pt x="23" y="1"/>
                    <a:pt x="20" y="3"/>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7" name="Freeform 15"/>
            <p:cNvSpPr/>
            <p:nvPr/>
          </p:nvSpPr>
          <p:spPr bwMode="auto">
            <a:xfrm>
              <a:off x="6068727" y="3002701"/>
              <a:ext cx="54681" cy="9569"/>
            </a:xfrm>
            <a:custGeom>
              <a:avLst/>
              <a:gdLst>
                <a:gd name="T0" fmla="*/ 27 w 34"/>
                <a:gd name="T1" fmla="*/ 6 h 6"/>
                <a:gd name="T2" fmla="*/ 12 w 34"/>
                <a:gd name="T3" fmla="*/ 1 h 6"/>
                <a:gd name="T4" fmla="*/ 1 w 34"/>
                <a:gd name="T5" fmla="*/ 2 h 6"/>
                <a:gd name="T6" fmla="*/ 11 w 34"/>
                <a:gd name="T7" fmla="*/ 5 h 6"/>
                <a:gd name="T8" fmla="*/ 27 w 34"/>
                <a:gd name="T9" fmla="*/ 6 h 6"/>
              </a:gdLst>
              <a:ahLst/>
              <a:cxnLst>
                <a:cxn ang="0">
                  <a:pos x="T0" y="T1"/>
                </a:cxn>
                <a:cxn ang="0">
                  <a:pos x="T2" y="T3"/>
                </a:cxn>
                <a:cxn ang="0">
                  <a:pos x="T4" y="T5"/>
                </a:cxn>
                <a:cxn ang="0">
                  <a:pos x="T6" y="T7"/>
                </a:cxn>
                <a:cxn ang="0">
                  <a:pos x="T8" y="T9"/>
                </a:cxn>
              </a:cxnLst>
              <a:rect l="0" t="0" r="r" b="b"/>
              <a:pathLst>
                <a:path w="34" h="6">
                  <a:moveTo>
                    <a:pt x="27" y="6"/>
                  </a:moveTo>
                  <a:cubicBezTo>
                    <a:pt x="34" y="5"/>
                    <a:pt x="16" y="1"/>
                    <a:pt x="12" y="1"/>
                  </a:cubicBezTo>
                  <a:cubicBezTo>
                    <a:pt x="7" y="0"/>
                    <a:pt x="2" y="1"/>
                    <a:pt x="1" y="2"/>
                  </a:cubicBezTo>
                  <a:cubicBezTo>
                    <a:pt x="0" y="3"/>
                    <a:pt x="8" y="4"/>
                    <a:pt x="11" y="5"/>
                  </a:cubicBezTo>
                  <a:cubicBezTo>
                    <a:pt x="15" y="6"/>
                    <a:pt x="21" y="6"/>
                    <a:pt x="27" y="6"/>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8" name="Freeform 16"/>
            <p:cNvSpPr/>
            <p:nvPr/>
          </p:nvSpPr>
          <p:spPr bwMode="auto">
            <a:xfrm>
              <a:off x="5378385" y="1898153"/>
              <a:ext cx="3070998" cy="2414148"/>
            </a:xfrm>
            <a:custGeom>
              <a:avLst/>
              <a:gdLst>
                <a:gd name="T0" fmla="*/ 1277 w 1901"/>
                <a:gd name="T1" fmla="*/ 1044 h 1493"/>
                <a:gd name="T2" fmla="*/ 1218 w 1901"/>
                <a:gd name="T3" fmla="*/ 941 h 1493"/>
                <a:gd name="T4" fmla="*/ 1271 w 1901"/>
                <a:gd name="T5" fmla="*/ 865 h 1493"/>
                <a:gd name="T6" fmla="*/ 1395 w 1901"/>
                <a:gd name="T7" fmla="*/ 791 h 1493"/>
                <a:gd name="T8" fmla="*/ 1401 w 1901"/>
                <a:gd name="T9" fmla="*/ 638 h 1493"/>
                <a:gd name="T10" fmla="*/ 1461 w 1901"/>
                <a:gd name="T11" fmla="*/ 693 h 1493"/>
                <a:gd name="T12" fmla="*/ 1516 w 1901"/>
                <a:gd name="T13" fmla="*/ 460 h 1493"/>
                <a:gd name="T14" fmla="*/ 1635 w 1901"/>
                <a:gd name="T15" fmla="*/ 386 h 1493"/>
                <a:gd name="T16" fmla="*/ 1662 w 1901"/>
                <a:gd name="T17" fmla="*/ 470 h 1493"/>
                <a:gd name="T18" fmla="*/ 1725 w 1901"/>
                <a:gd name="T19" fmla="*/ 370 h 1493"/>
                <a:gd name="T20" fmla="*/ 1813 w 1901"/>
                <a:gd name="T21" fmla="*/ 262 h 1493"/>
                <a:gd name="T22" fmla="*/ 1807 w 1901"/>
                <a:gd name="T23" fmla="*/ 223 h 1493"/>
                <a:gd name="T24" fmla="*/ 1567 w 1901"/>
                <a:gd name="T25" fmla="*/ 170 h 1493"/>
                <a:gd name="T26" fmla="*/ 1418 w 1901"/>
                <a:gd name="T27" fmla="*/ 167 h 1493"/>
                <a:gd name="T28" fmla="*/ 1286 w 1901"/>
                <a:gd name="T29" fmla="*/ 108 h 1493"/>
                <a:gd name="T30" fmla="*/ 1183 w 1901"/>
                <a:gd name="T31" fmla="*/ 43 h 1493"/>
                <a:gd name="T32" fmla="*/ 1049 w 1901"/>
                <a:gd name="T33" fmla="*/ 51 h 1493"/>
                <a:gd name="T34" fmla="*/ 899 w 1901"/>
                <a:gd name="T35" fmla="*/ 131 h 1493"/>
                <a:gd name="T36" fmla="*/ 901 w 1901"/>
                <a:gd name="T37" fmla="*/ 226 h 1493"/>
                <a:gd name="T38" fmla="*/ 806 w 1901"/>
                <a:gd name="T39" fmla="*/ 189 h 1493"/>
                <a:gd name="T40" fmla="*/ 703 w 1901"/>
                <a:gd name="T41" fmla="*/ 209 h 1493"/>
                <a:gd name="T42" fmla="*/ 555 w 1901"/>
                <a:gd name="T43" fmla="*/ 284 h 1493"/>
                <a:gd name="T44" fmla="*/ 561 w 1901"/>
                <a:gd name="T45" fmla="*/ 221 h 1493"/>
                <a:gd name="T46" fmla="*/ 472 w 1901"/>
                <a:gd name="T47" fmla="*/ 168 h 1493"/>
                <a:gd name="T48" fmla="*/ 407 w 1901"/>
                <a:gd name="T49" fmla="*/ 191 h 1493"/>
                <a:gd name="T50" fmla="*/ 336 w 1901"/>
                <a:gd name="T51" fmla="*/ 262 h 1493"/>
                <a:gd name="T52" fmla="*/ 260 w 1901"/>
                <a:gd name="T53" fmla="*/ 358 h 1493"/>
                <a:gd name="T54" fmla="*/ 317 w 1901"/>
                <a:gd name="T55" fmla="*/ 397 h 1493"/>
                <a:gd name="T56" fmla="*/ 419 w 1901"/>
                <a:gd name="T57" fmla="*/ 274 h 1493"/>
                <a:gd name="T58" fmla="*/ 469 w 1901"/>
                <a:gd name="T59" fmla="*/ 377 h 1493"/>
                <a:gd name="T60" fmla="*/ 390 w 1901"/>
                <a:gd name="T61" fmla="*/ 451 h 1493"/>
                <a:gd name="T62" fmla="*/ 300 w 1901"/>
                <a:gd name="T63" fmla="*/ 441 h 1493"/>
                <a:gd name="T64" fmla="*/ 271 w 1901"/>
                <a:gd name="T65" fmla="*/ 465 h 1493"/>
                <a:gd name="T66" fmla="*/ 184 w 1901"/>
                <a:gd name="T67" fmla="*/ 552 h 1493"/>
                <a:gd name="T68" fmla="*/ 118 w 1901"/>
                <a:gd name="T69" fmla="*/ 667 h 1493"/>
                <a:gd name="T70" fmla="*/ 270 w 1901"/>
                <a:gd name="T71" fmla="*/ 593 h 1493"/>
                <a:gd name="T72" fmla="*/ 323 w 1901"/>
                <a:gd name="T73" fmla="*/ 575 h 1493"/>
                <a:gd name="T74" fmla="*/ 387 w 1901"/>
                <a:gd name="T75" fmla="*/ 611 h 1493"/>
                <a:gd name="T76" fmla="*/ 433 w 1901"/>
                <a:gd name="T77" fmla="*/ 649 h 1493"/>
                <a:gd name="T78" fmla="*/ 475 w 1901"/>
                <a:gd name="T79" fmla="*/ 591 h 1493"/>
                <a:gd name="T80" fmla="*/ 572 w 1901"/>
                <a:gd name="T81" fmla="*/ 545 h 1493"/>
                <a:gd name="T82" fmla="*/ 506 w 1901"/>
                <a:gd name="T83" fmla="*/ 615 h 1493"/>
                <a:gd name="T84" fmla="*/ 550 w 1901"/>
                <a:gd name="T85" fmla="*/ 677 h 1493"/>
                <a:gd name="T86" fmla="*/ 415 w 1901"/>
                <a:gd name="T87" fmla="*/ 714 h 1493"/>
                <a:gd name="T88" fmla="*/ 205 w 1901"/>
                <a:gd name="T89" fmla="*/ 676 h 1493"/>
                <a:gd name="T90" fmla="*/ 13 w 1901"/>
                <a:gd name="T91" fmla="*/ 831 h 1493"/>
                <a:gd name="T92" fmla="*/ 19 w 1901"/>
                <a:gd name="T93" fmla="*/ 944 h 1493"/>
                <a:gd name="T94" fmla="*/ 129 w 1901"/>
                <a:gd name="T95" fmla="*/ 1004 h 1493"/>
                <a:gd name="T96" fmla="*/ 193 w 1901"/>
                <a:gd name="T97" fmla="*/ 995 h 1493"/>
                <a:gd name="T98" fmla="*/ 277 w 1901"/>
                <a:gd name="T99" fmla="*/ 1036 h 1493"/>
                <a:gd name="T100" fmla="*/ 296 w 1901"/>
                <a:gd name="T101" fmla="*/ 1114 h 1493"/>
                <a:gd name="T102" fmla="*/ 324 w 1901"/>
                <a:gd name="T103" fmla="*/ 1377 h 1493"/>
                <a:gd name="T104" fmla="*/ 498 w 1901"/>
                <a:gd name="T105" fmla="*/ 1427 h 1493"/>
                <a:gd name="T106" fmla="*/ 598 w 1901"/>
                <a:gd name="T107" fmla="*/ 1158 h 1493"/>
                <a:gd name="T108" fmla="*/ 633 w 1901"/>
                <a:gd name="T109" fmla="*/ 935 h 1493"/>
                <a:gd name="T110" fmla="*/ 533 w 1901"/>
                <a:gd name="T111" fmla="*/ 766 h 1493"/>
                <a:gd name="T112" fmla="*/ 725 w 1901"/>
                <a:gd name="T113" fmla="*/ 885 h 1493"/>
                <a:gd name="T114" fmla="*/ 761 w 1901"/>
                <a:gd name="T115" fmla="*/ 803 h 1493"/>
                <a:gd name="T116" fmla="*/ 671 w 1901"/>
                <a:gd name="T117" fmla="*/ 751 h 1493"/>
                <a:gd name="T118" fmla="*/ 820 w 1901"/>
                <a:gd name="T119" fmla="*/ 795 h 1493"/>
                <a:gd name="T120" fmla="*/ 1012 w 1901"/>
                <a:gd name="T121" fmla="*/ 928 h 1493"/>
                <a:gd name="T122" fmla="*/ 1124 w 1901"/>
                <a:gd name="T123" fmla="*/ 839 h 1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01" h="1493">
                  <a:moveTo>
                    <a:pt x="1184" y="885"/>
                  </a:moveTo>
                  <a:cubicBezTo>
                    <a:pt x="1186" y="886"/>
                    <a:pt x="1192" y="902"/>
                    <a:pt x="1197" y="910"/>
                  </a:cubicBezTo>
                  <a:cubicBezTo>
                    <a:pt x="1201" y="917"/>
                    <a:pt x="1201" y="921"/>
                    <a:pt x="1204" y="925"/>
                  </a:cubicBezTo>
                  <a:cubicBezTo>
                    <a:pt x="1207" y="929"/>
                    <a:pt x="1204" y="936"/>
                    <a:pt x="1204" y="939"/>
                  </a:cubicBezTo>
                  <a:cubicBezTo>
                    <a:pt x="1205" y="941"/>
                    <a:pt x="1204" y="945"/>
                    <a:pt x="1204" y="948"/>
                  </a:cubicBezTo>
                  <a:cubicBezTo>
                    <a:pt x="1204" y="949"/>
                    <a:pt x="1203" y="950"/>
                    <a:pt x="1203" y="951"/>
                  </a:cubicBezTo>
                  <a:cubicBezTo>
                    <a:pt x="1202" y="952"/>
                    <a:pt x="1202" y="953"/>
                    <a:pt x="1202" y="954"/>
                  </a:cubicBezTo>
                  <a:cubicBezTo>
                    <a:pt x="1202" y="954"/>
                    <a:pt x="1202" y="954"/>
                    <a:pt x="1202" y="954"/>
                  </a:cubicBezTo>
                  <a:cubicBezTo>
                    <a:pt x="1202" y="954"/>
                    <a:pt x="1202" y="954"/>
                    <a:pt x="1202" y="954"/>
                  </a:cubicBezTo>
                  <a:cubicBezTo>
                    <a:pt x="1202" y="955"/>
                    <a:pt x="1202" y="955"/>
                    <a:pt x="1202" y="956"/>
                  </a:cubicBezTo>
                  <a:cubicBezTo>
                    <a:pt x="1203" y="959"/>
                    <a:pt x="1206" y="968"/>
                    <a:pt x="1208" y="971"/>
                  </a:cubicBezTo>
                  <a:cubicBezTo>
                    <a:pt x="1210" y="974"/>
                    <a:pt x="1211" y="973"/>
                    <a:pt x="1213" y="975"/>
                  </a:cubicBezTo>
                  <a:cubicBezTo>
                    <a:pt x="1214" y="975"/>
                    <a:pt x="1214" y="975"/>
                    <a:pt x="1215" y="976"/>
                  </a:cubicBezTo>
                  <a:cubicBezTo>
                    <a:pt x="1215" y="976"/>
                    <a:pt x="1215" y="976"/>
                    <a:pt x="1216" y="977"/>
                  </a:cubicBezTo>
                  <a:cubicBezTo>
                    <a:pt x="1216" y="977"/>
                    <a:pt x="1216" y="977"/>
                    <a:pt x="1217" y="978"/>
                  </a:cubicBezTo>
                  <a:cubicBezTo>
                    <a:pt x="1217" y="978"/>
                    <a:pt x="1218" y="978"/>
                    <a:pt x="1218" y="979"/>
                  </a:cubicBezTo>
                  <a:cubicBezTo>
                    <a:pt x="1219" y="979"/>
                    <a:pt x="1219" y="980"/>
                    <a:pt x="1219" y="980"/>
                  </a:cubicBezTo>
                  <a:cubicBezTo>
                    <a:pt x="1220" y="980"/>
                    <a:pt x="1221" y="981"/>
                    <a:pt x="1221" y="982"/>
                  </a:cubicBezTo>
                  <a:cubicBezTo>
                    <a:pt x="1222" y="982"/>
                    <a:pt x="1222" y="982"/>
                    <a:pt x="1223" y="983"/>
                  </a:cubicBezTo>
                  <a:cubicBezTo>
                    <a:pt x="1223" y="983"/>
                    <a:pt x="1224" y="984"/>
                    <a:pt x="1224" y="984"/>
                  </a:cubicBezTo>
                  <a:cubicBezTo>
                    <a:pt x="1225" y="985"/>
                    <a:pt x="1225" y="985"/>
                    <a:pt x="1226" y="986"/>
                  </a:cubicBezTo>
                  <a:cubicBezTo>
                    <a:pt x="1226" y="986"/>
                    <a:pt x="1227" y="987"/>
                    <a:pt x="1228" y="988"/>
                  </a:cubicBezTo>
                  <a:cubicBezTo>
                    <a:pt x="1228" y="988"/>
                    <a:pt x="1228" y="989"/>
                    <a:pt x="1229" y="989"/>
                  </a:cubicBezTo>
                  <a:cubicBezTo>
                    <a:pt x="1230" y="990"/>
                    <a:pt x="1230" y="991"/>
                    <a:pt x="1231" y="991"/>
                  </a:cubicBezTo>
                  <a:cubicBezTo>
                    <a:pt x="1231" y="992"/>
                    <a:pt x="1232" y="992"/>
                    <a:pt x="1232" y="993"/>
                  </a:cubicBezTo>
                  <a:cubicBezTo>
                    <a:pt x="1233" y="994"/>
                    <a:pt x="1234" y="995"/>
                    <a:pt x="1234" y="995"/>
                  </a:cubicBezTo>
                  <a:cubicBezTo>
                    <a:pt x="1236" y="1000"/>
                    <a:pt x="1233" y="1001"/>
                    <a:pt x="1235" y="1005"/>
                  </a:cubicBezTo>
                  <a:cubicBezTo>
                    <a:pt x="1238" y="1009"/>
                    <a:pt x="1240" y="1016"/>
                    <a:pt x="1243" y="1020"/>
                  </a:cubicBezTo>
                  <a:cubicBezTo>
                    <a:pt x="1245" y="1024"/>
                    <a:pt x="1248" y="1029"/>
                    <a:pt x="1252" y="1031"/>
                  </a:cubicBezTo>
                  <a:cubicBezTo>
                    <a:pt x="1257" y="1034"/>
                    <a:pt x="1268" y="1042"/>
                    <a:pt x="1272" y="1043"/>
                  </a:cubicBezTo>
                  <a:cubicBezTo>
                    <a:pt x="1273" y="1043"/>
                    <a:pt x="1275" y="1044"/>
                    <a:pt x="1276" y="1044"/>
                  </a:cubicBezTo>
                  <a:cubicBezTo>
                    <a:pt x="1276" y="1044"/>
                    <a:pt x="1277" y="1044"/>
                    <a:pt x="1277" y="1044"/>
                  </a:cubicBezTo>
                  <a:cubicBezTo>
                    <a:pt x="1278" y="1044"/>
                    <a:pt x="1278" y="1044"/>
                    <a:pt x="1279" y="1044"/>
                  </a:cubicBezTo>
                  <a:cubicBezTo>
                    <a:pt x="1279" y="1045"/>
                    <a:pt x="1280" y="1045"/>
                    <a:pt x="1280" y="1045"/>
                  </a:cubicBezTo>
                  <a:cubicBezTo>
                    <a:pt x="1280" y="1045"/>
                    <a:pt x="1281" y="1045"/>
                    <a:pt x="1281" y="1045"/>
                  </a:cubicBezTo>
                  <a:cubicBezTo>
                    <a:pt x="1282" y="1045"/>
                    <a:pt x="1282" y="1045"/>
                    <a:pt x="1283" y="1045"/>
                  </a:cubicBezTo>
                  <a:cubicBezTo>
                    <a:pt x="1283" y="1045"/>
                    <a:pt x="1283" y="1045"/>
                    <a:pt x="1283" y="1044"/>
                  </a:cubicBezTo>
                  <a:cubicBezTo>
                    <a:pt x="1283" y="1044"/>
                    <a:pt x="1283" y="1044"/>
                    <a:pt x="1283" y="1044"/>
                  </a:cubicBezTo>
                  <a:cubicBezTo>
                    <a:pt x="1283" y="1043"/>
                    <a:pt x="1283" y="1043"/>
                    <a:pt x="1283" y="1043"/>
                  </a:cubicBezTo>
                  <a:cubicBezTo>
                    <a:pt x="1283" y="1043"/>
                    <a:pt x="1283" y="1042"/>
                    <a:pt x="1283" y="1042"/>
                  </a:cubicBezTo>
                  <a:cubicBezTo>
                    <a:pt x="1282" y="1042"/>
                    <a:pt x="1282" y="1041"/>
                    <a:pt x="1282" y="1040"/>
                  </a:cubicBezTo>
                  <a:cubicBezTo>
                    <a:pt x="1282" y="1040"/>
                    <a:pt x="1282" y="1040"/>
                    <a:pt x="1282" y="1040"/>
                  </a:cubicBezTo>
                  <a:cubicBezTo>
                    <a:pt x="1281" y="1039"/>
                    <a:pt x="1281" y="1038"/>
                    <a:pt x="1281" y="1038"/>
                  </a:cubicBezTo>
                  <a:cubicBezTo>
                    <a:pt x="1281" y="1038"/>
                    <a:pt x="1281" y="1038"/>
                    <a:pt x="1281" y="1038"/>
                  </a:cubicBezTo>
                  <a:cubicBezTo>
                    <a:pt x="1281" y="1037"/>
                    <a:pt x="1280" y="1037"/>
                    <a:pt x="1280" y="1036"/>
                  </a:cubicBezTo>
                  <a:cubicBezTo>
                    <a:pt x="1280" y="1036"/>
                    <a:pt x="1280" y="1036"/>
                    <a:pt x="1280" y="1035"/>
                  </a:cubicBezTo>
                  <a:cubicBezTo>
                    <a:pt x="1279" y="1034"/>
                    <a:pt x="1279" y="1034"/>
                    <a:pt x="1278" y="1033"/>
                  </a:cubicBezTo>
                  <a:cubicBezTo>
                    <a:pt x="1278" y="1033"/>
                    <a:pt x="1278" y="1033"/>
                    <a:pt x="1278" y="1033"/>
                  </a:cubicBezTo>
                  <a:cubicBezTo>
                    <a:pt x="1278" y="1032"/>
                    <a:pt x="1277" y="1031"/>
                    <a:pt x="1277" y="1031"/>
                  </a:cubicBezTo>
                  <a:cubicBezTo>
                    <a:pt x="1277" y="1031"/>
                    <a:pt x="1277" y="1030"/>
                    <a:pt x="1277" y="1030"/>
                  </a:cubicBezTo>
                  <a:cubicBezTo>
                    <a:pt x="1276" y="1030"/>
                    <a:pt x="1276" y="1029"/>
                    <a:pt x="1275" y="1029"/>
                  </a:cubicBezTo>
                  <a:cubicBezTo>
                    <a:pt x="1272" y="1025"/>
                    <a:pt x="1270" y="1012"/>
                    <a:pt x="1270" y="1009"/>
                  </a:cubicBezTo>
                  <a:cubicBezTo>
                    <a:pt x="1269" y="1007"/>
                    <a:pt x="1258" y="999"/>
                    <a:pt x="1252" y="994"/>
                  </a:cubicBezTo>
                  <a:cubicBezTo>
                    <a:pt x="1251" y="993"/>
                    <a:pt x="1250" y="992"/>
                    <a:pt x="1249" y="992"/>
                  </a:cubicBezTo>
                  <a:cubicBezTo>
                    <a:pt x="1249" y="992"/>
                    <a:pt x="1249" y="992"/>
                    <a:pt x="1248" y="992"/>
                  </a:cubicBezTo>
                  <a:cubicBezTo>
                    <a:pt x="1248" y="991"/>
                    <a:pt x="1247" y="991"/>
                    <a:pt x="1247" y="991"/>
                  </a:cubicBezTo>
                  <a:cubicBezTo>
                    <a:pt x="1246" y="990"/>
                    <a:pt x="1246" y="990"/>
                    <a:pt x="1245" y="990"/>
                  </a:cubicBezTo>
                  <a:cubicBezTo>
                    <a:pt x="1245" y="989"/>
                    <a:pt x="1244" y="989"/>
                    <a:pt x="1244" y="989"/>
                  </a:cubicBezTo>
                  <a:cubicBezTo>
                    <a:pt x="1243" y="989"/>
                    <a:pt x="1243" y="989"/>
                    <a:pt x="1243" y="988"/>
                  </a:cubicBezTo>
                  <a:cubicBezTo>
                    <a:pt x="1241" y="988"/>
                    <a:pt x="1240" y="987"/>
                    <a:pt x="1238" y="986"/>
                  </a:cubicBezTo>
                  <a:cubicBezTo>
                    <a:pt x="1233" y="984"/>
                    <a:pt x="1226" y="967"/>
                    <a:pt x="1224" y="964"/>
                  </a:cubicBezTo>
                  <a:cubicBezTo>
                    <a:pt x="1222" y="960"/>
                    <a:pt x="1220" y="962"/>
                    <a:pt x="1219" y="962"/>
                  </a:cubicBezTo>
                  <a:cubicBezTo>
                    <a:pt x="1217" y="963"/>
                    <a:pt x="1214" y="954"/>
                    <a:pt x="1215" y="952"/>
                  </a:cubicBezTo>
                  <a:cubicBezTo>
                    <a:pt x="1216" y="950"/>
                    <a:pt x="1217" y="946"/>
                    <a:pt x="1218" y="941"/>
                  </a:cubicBezTo>
                  <a:cubicBezTo>
                    <a:pt x="1220" y="936"/>
                    <a:pt x="1221" y="921"/>
                    <a:pt x="1222" y="919"/>
                  </a:cubicBezTo>
                  <a:cubicBezTo>
                    <a:pt x="1223" y="917"/>
                    <a:pt x="1226" y="922"/>
                    <a:pt x="1228" y="924"/>
                  </a:cubicBezTo>
                  <a:cubicBezTo>
                    <a:pt x="1230" y="926"/>
                    <a:pt x="1232" y="924"/>
                    <a:pt x="1234" y="924"/>
                  </a:cubicBezTo>
                  <a:cubicBezTo>
                    <a:pt x="1237" y="924"/>
                    <a:pt x="1239" y="929"/>
                    <a:pt x="1241" y="931"/>
                  </a:cubicBezTo>
                  <a:cubicBezTo>
                    <a:pt x="1243" y="934"/>
                    <a:pt x="1244" y="933"/>
                    <a:pt x="1246" y="933"/>
                  </a:cubicBezTo>
                  <a:cubicBezTo>
                    <a:pt x="1246" y="933"/>
                    <a:pt x="1247" y="933"/>
                    <a:pt x="1247" y="933"/>
                  </a:cubicBezTo>
                  <a:cubicBezTo>
                    <a:pt x="1247" y="933"/>
                    <a:pt x="1247" y="933"/>
                    <a:pt x="1248" y="934"/>
                  </a:cubicBezTo>
                  <a:cubicBezTo>
                    <a:pt x="1248" y="934"/>
                    <a:pt x="1248" y="934"/>
                    <a:pt x="1248" y="934"/>
                  </a:cubicBezTo>
                  <a:cubicBezTo>
                    <a:pt x="1249" y="935"/>
                    <a:pt x="1249" y="936"/>
                    <a:pt x="1250" y="936"/>
                  </a:cubicBezTo>
                  <a:cubicBezTo>
                    <a:pt x="1250" y="937"/>
                    <a:pt x="1250" y="937"/>
                    <a:pt x="1250" y="937"/>
                  </a:cubicBezTo>
                  <a:cubicBezTo>
                    <a:pt x="1251" y="938"/>
                    <a:pt x="1251" y="939"/>
                    <a:pt x="1252" y="940"/>
                  </a:cubicBezTo>
                  <a:cubicBezTo>
                    <a:pt x="1252" y="940"/>
                    <a:pt x="1252" y="940"/>
                    <a:pt x="1252" y="940"/>
                  </a:cubicBezTo>
                  <a:cubicBezTo>
                    <a:pt x="1252" y="941"/>
                    <a:pt x="1253" y="942"/>
                    <a:pt x="1254" y="943"/>
                  </a:cubicBezTo>
                  <a:cubicBezTo>
                    <a:pt x="1254" y="944"/>
                    <a:pt x="1255" y="945"/>
                    <a:pt x="1255" y="945"/>
                  </a:cubicBezTo>
                  <a:cubicBezTo>
                    <a:pt x="1257" y="948"/>
                    <a:pt x="1263" y="942"/>
                    <a:pt x="1266" y="946"/>
                  </a:cubicBezTo>
                  <a:cubicBezTo>
                    <a:pt x="1266" y="947"/>
                    <a:pt x="1267" y="948"/>
                    <a:pt x="1268" y="949"/>
                  </a:cubicBezTo>
                  <a:cubicBezTo>
                    <a:pt x="1268" y="949"/>
                    <a:pt x="1269" y="949"/>
                    <a:pt x="1269" y="950"/>
                  </a:cubicBezTo>
                  <a:cubicBezTo>
                    <a:pt x="1269" y="950"/>
                    <a:pt x="1269" y="950"/>
                    <a:pt x="1270" y="950"/>
                  </a:cubicBezTo>
                  <a:cubicBezTo>
                    <a:pt x="1270" y="951"/>
                    <a:pt x="1270" y="951"/>
                    <a:pt x="1270" y="951"/>
                  </a:cubicBezTo>
                  <a:cubicBezTo>
                    <a:pt x="1272" y="952"/>
                    <a:pt x="1273" y="952"/>
                    <a:pt x="1273" y="953"/>
                  </a:cubicBezTo>
                  <a:cubicBezTo>
                    <a:pt x="1275" y="954"/>
                    <a:pt x="1275" y="954"/>
                    <a:pt x="1276" y="955"/>
                  </a:cubicBezTo>
                  <a:cubicBezTo>
                    <a:pt x="1278" y="957"/>
                    <a:pt x="1274" y="968"/>
                    <a:pt x="1276" y="971"/>
                  </a:cubicBezTo>
                  <a:cubicBezTo>
                    <a:pt x="1278" y="973"/>
                    <a:pt x="1282" y="965"/>
                    <a:pt x="1283" y="963"/>
                  </a:cubicBezTo>
                  <a:cubicBezTo>
                    <a:pt x="1284" y="961"/>
                    <a:pt x="1290" y="961"/>
                    <a:pt x="1291" y="960"/>
                  </a:cubicBezTo>
                  <a:cubicBezTo>
                    <a:pt x="1292" y="958"/>
                    <a:pt x="1292" y="954"/>
                    <a:pt x="1293" y="951"/>
                  </a:cubicBezTo>
                  <a:cubicBezTo>
                    <a:pt x="1294" y="948"/>
                    <a:pt x="1298" y="950"/>
                    <a:pt x="1301" y="950"/>
                  </a:cubicBezTo>
                  <a:cubicBezTo>
                    <a:pt x="1304" y="950"/>
                    <a:pt x="1311" y="942"/>
                    <a:pt x="1314" y="939"/>
                  </a:cubicBezTo>
                  <a:cubicBezTo>
                    <a:pt x="1317" y="936"/>
                    <a:pt x="1316" y="922"/>
                    <a:pt x="1314" y="918"/>
                  </a:cubicBezTo>
                  <a:cubicBezTo>
                    <a:pt x="1313" y="913"/>
                    <a:pt x="1309" y="902"/>
                    <a:pt x="1307" y="898"/>
                  </a:cubicBezTo>
                  <a:cubicBezTo>
                    <a:pt x="1304" y="894"/>
                    <a:pt x="1295" y="888"/>
                    <a:pt x="1291" y="886"/>
                  </a:cubicBezTo>
                  <a:cubicBezTo>
                    <a:pt x="1288" y="884"/>
                    <a:pt x="1285" y="881"/>
                    <a:pt x="1281" y="874"/>
                  </a:cubicBezTo>
                  <a:cubicBezTo>
                    <a:pt x="1276" y="868"/>
                    <a:pt x="1275" y="868"/>
                    <a:pt x="1271" y="865"/>
                  </a:cubicBezTo>
                  <a:cubicBezTo>
                    <a:pt x="1267" y="862"/>
                    <a:pt x="1269" y="861"/>
                    <a:pt x="1269" y="857"/>
                  </a:cubicBezTo>
                  <a:cubicBezTo>
                    <a:pt x="1269" y="854"/>
                    <a:pt x="1268" y="853"/>
                    <a:pt x="1270" y="851"/>
                  </a:cubicBezTo>
                  <a:cubicBezTo>
                    <a:pt x="1272" y="849"/>
                    <a:pt x="1272" y="848"/>
                    <a:pt x="1274" y="844"/>
                  </a:cubicBezTo>
                  <a:cubicBezTo>
                    <a:pt x="1274" y="844"/>
                    <a:pt x="1275" y="843"/>
                    <a:pt x="1275" y="843"/>
                  </a:cubicBezTo>
                  <a:cubicBezTo>
                    <a:pt x="1275" y="843"/>
                    <a:pt x="1275" y="842"/>
                    <a:pt x="1276" y="842"/>
                  </a:cubicBezTo>
                  <a:cubicBezTo>
                    <a:pt x="1276" y="842"/>
                    <a:pt x="1276" y="842"/>
                    <a:pt x="1277" y="841"/>
                  </a:cubicBezTo>
                  <a:cubicBezTo>
                    <a:pt x="1277" y="841"/>
                    <a:pt x="1277" y="841"/>
                    <a:pt x="1278" y="841"/>
                  </a:cubicBezTo>
                  <a:cubicBezTo>
                    <a:pt x="1278" y="841"/>
                    <a:pt x="1278" y="840"/>
                    <a:pt x="1279" y="840"/>
                  </a:cubicBezTo>
                  <a:cubicBezTo>
                    <a:pt x="1279" y="840"/>
                    <a:pt x="1280" y="840"/>
                    <a:pt x="1280" y="840"/>
                  </a:cubicBezTo>
                  <a:cubicBezTo>
                    <a:pt x="1280" y="839"/>
                    <a:pt x="1281" y="839"/>
                    <a:pt x="1281" y="839"/>
                  </a:cubicBezTo>
                  <a:cubicBezTo>
                    <a:pt x="1282" y="839"/>
                    <a:pt x="1282" y="839"/>
                    <a:pt x="1282" y="839"/>
                  </a:cubicBezTo>
                  <a:cubicBezTo>
                    <a:pt x="1284" y="838"/>
                    <a:pt x="1286" y="837"/>
                    <a:pt x="1287" y="836"/>
                  </a:cubicBezTo>
                  <a:cubicBezTo>
                    <a:pt x="1288" y="836"/>
                    <a:pt x="1288" y="836"/>
                    <a:pt x="1288" y="836"/>
                  </a:cubicBezTo>
                  <a:cubicBezTo>
                    <a:pt x="1288" y="836"/>
                    <a:pt x="1288" y="836"/>
                    <a:pt x="1288" y="836"/>
                  </a:cubicBezTo>
                  <a:cubicBezTo>
                    <a:pt x="1289" y="836"/>
                    <a:pt x="1289" y="835"/>
                    <a:pt x="1290" y="835"/>
                  </a:cubicBezTo>
                  <a:cubicBezTo>
                    <a:pt x="1292" y="833"/>
                    <a:pt x="1292" y="837"/>
                    <a:pt x="1295" y="838"/>
                  </a:cubicBezTo>
                  <a:cubicBezTo>
                    <a:pt x="1298" y="838"/>
                    <a:pt x="1299" y="835"/>
                    <a:pt x="1302" y="835"/>
                  </a:cubicBezTo>
                  <a:cubicBezTo>
                    <a:pt x="1304" y="835"/>
                    <a:pt x="1303" y="837"/>
                    <a:pt x="1305" y="841"/>
                  </a:cubicBezTo>
                  <a:cubicBezTo>
                    <a:pt x="1306" y="845"/>
                    <a:pt x="1312" y="845"/>
                    <a:pt x="1312" y="843"/>
                  </a:cubicBezTo>
                  <a:cubicBezTo>
                    <a:pt x="1311" y="841"/>
                    <a:pt x="1312" y="840"/>
                    <a:pt x="1314" y="837"/>
                  </a:cubicBezTo>
                  <a:cubicBezTo>
                    <a:pt x="1316" y="835"/>
                    <a:pt x="1322" y="835"/>
                    <a:pt x="1326" y="835"/>
                  </a:cubicBezTo>
                  <a:cubicBezTo>
                    <a:pt x="1330" y="835"/>
                    <a:pt x="1339" y="832"/>
                    <a:pt x="1341" y="831"/>
                  </a:cubicBezTo>
                  <a:cubicBezTo>
                    <a:pt x="1342" y="830"/>
                    <a:pt x="1341" y="826"/>
                    <a:pt x="1341" y="824"/>
                  </a:cubicBezTo>
                  <a:cubicBezTo>
                    <a:pt x="1341" y="823"/>
                    <a:pt x="1345" y="826"/>
                    <a:pt x="1348" y="826"/>
                  </a:cubicBezTo>
                  <a:cubicBezTo>
                    <a:pt x="1351" y="826"/>
                    <a:pt x="1352" y="822"/>
                    <a:pt x="1353" y="820"/>
                  </a:cubicBezTo>
                  <a:cubicBezTo>
                    <a:pt x="1355" y="818"/>
                    <a:pt x="1359" y="821"/>
                    <a:pt x="1362" y="821"/>
                  </a:cubicBezTo>
                  <a:cubicBezTo>
                    <a:pt x="1365" y="821"/>
                    <a:pt x="1367" y="819"/>
                    <a:pt x="1368" y="818"/>
                  </a:cubicBezTo>
                  <a:cubicBezTo>
                    <a:pt x="1369" y="816"/>
                    <a:pt x="1371" y="815"/>
                    <a:pt x="1374" y="815"/>
                  </a:cubicBezTo>
                  <a:cubicBezTo>
                    <a:pt x="1376" y="815"/>
                    <a:pt x="1380" y="810"/>
                    <a:pt x="1382" y="807"/>
                  </a:cubicBezTo>
                  <a:cubicBezTo>
                    <a:pt x="1384" y="804"/>
                    <a:pt x="1382" y="802"/>
                    <a:pt x="1386" y="801"/>
                  </a:cubicBezTo>
                  <a:cubicBezTo>
                    <a:pt x="1389" y="801"/>
                    <a:pt x="1388" y="797"/>
                    <a:pt x="1388" y="796"/>
                  </a:cubicBezTo>
                  <a:cubicBezTo>
                    <a:pt x="1387" y="795"/>
                    <a:pt x="1393" y="794"/>
                    <a:pt x="1395" y="791"/>
                  </a:cubicBezTo>
                  <a:cubicBezTo>
                    <a:pt x="1397" y="789"/>
                    <a:pt x="1394" y="786"/>
                    <a:pt x="1395" y="785"/>
                  </a:cubicBezTo>
                  <a:cubicBezTo>
                    <a:pt x="1396" y="783"/>
                    <a:pt x="1397" y="775"/>
                    <a:pt x="1397" y="772"/>
                  </a:cubicBezTo>
                  <a:cubicBezTo>
                    <a:pt x="1398" y="769"/>
                    <a:pt x="1402" y="766"/>
                    <a:pt x="1405" y="766"/>
                  </a:cubicBezTo>
                  <a:cubicBezTo>
                    <a:pt x="1409" y="765"/>
                    <a:pt x="1410" y="765"/>
                    <a:pt x="1409" y="761"/>
                  </a:cubicBezTo>
                  <a:cubicBezTo>
                    <a:pt x="1409" y="756"/>
                    <a:pt x="1411" y="755"/>
                    <a:pt x="1411" y="754"/>
                  </a:cubicBezTo>
                  <a:cubicBezTo>
                    <a:pt x="1412" y="753"/>
                    <a:pt x="1411" y="749"/>
                    <a:pt x="1410" y="747"/>
                  </a:cubicBezTo>
                  <a:cubicBezTo>
                    <a:pt x="1409" y="744"/>
                    <a:pt x="1402" y="744"/>
                    <a:pt x="1399" y="743"/>
                  </a:cubicBezTo>
                  <a:cubicBezTo>
                    <a:pt x="1397" y="742"/>
                    <a:pt x="1405" y="734"/>
                    <a:pt x="1405" y="733"/>
                  </a:cubicBezTo>
                  <a:cubicBezTo>
                    <a:pt x="1406" y="732"/>
                    <a:pt x="1402" y="728"/>
                    <a:pt x="1401" y="728"/>
                  </a:cubicBezTo>
                  <a:cubicBezTo>
                    <a:pt x="1400" y="727"/>
                    <a:pt x="1401" y="727"/>
                    <a:pt x="1402" y="726"/>
                  </a:cubicBezTo>
                  <a:cubicBezTo>
                    <a:pt x="1403" y="724"/>
                    <a:pt x="1398" y="718"/>
                    <a:pt x="1396" y="717"/>
                  </a:cubicBezTo>
                  <a:cubicBezTo>
                    <a:pt x="1393" y="716"/>
                    <a:pt x="1387" y="711"/>
                    <a:pt x="1385" y="707"/>
                  </a:cubicBezTo>
                  <a:cubicBezTo>
                    <a:pt x="1383" y="703"/>
                    <a:pt x="1377" y="695"/>
                    <a:pt x="1374" y="693"/>
                  </a:cubicBezTo>
                  <a:cubicBezTo>
                    <a:pt x="1371" y="691"/>
                    <a:pt x="1370" y="689"/>
                    <a:pt x="1372" y="687"/>
                  </a:cubicBezTo>
                  <a:cubicBezTo>
                    <a:pt x="1374" y="685"/>
                    <a:pt x="1378" y="680"/>
                    <a:pt x="1378" y="678"/>
                  </a:cubicBezTo>
                  <a:cubicBezTo>
                    <a:pt x="1379" y="676"/>
                    <a:pt x="1381" y="672"/>
                    <a:pt x="1384" y="672"/>
                  </a:cubicBezTo>
                  <a:cubicBezTo>
                    <a:pt x="1388" y="671"/>
                    <a:pt x="1394" y="670"/>
                    <a:pt x="1399" y="669"/>
                  </a:cubicBezTo>
                  <a:cubicBezTo>
                    <a:pt x="1403" y="668"/>
                    <a:pt x="1402" y="665"/>
                    <a:pt x="1397" y="665"/>
                  </a:cubicBezTo>
                  <a:cubicBezTo>
                    <a:pt x="1391" y="665"/>
                    <a:pt x="1385" y="662"/>
                    <a:pt x="1382" y="661"/>
                  </a:cubicBezTo>
                  <a:cubicBezTo>
                    <a:pt x="1378" y="660"/>
                    <a:pt x="1370" y="665"/>
                    <a:pt x="1368" y="666"/>
                  </a:cubicBezTo>
                  <a:cubicBezTo>
                    <a:pt x="1366" y="668"/>
                    <a:pt x="1362" y="664"/>
                    <a:pt x="1359" y="661"/>
                  </a:cubicBezTo>
                  <a:cubicBezTo>
                    <a:pt x="1356" y="657"/>
                    <a:pt x="1350" y="653"/>
                    <a:pt x="1347" y="650"/>
                  </a:cubicBezTo>
                  <a:cubicBezTo>
                    <a:pt x="1344" y="646"/>
                    <a:pt x="1343" y="645"/>
                    <a:pt x="1347" y="644"/>
                  </a:cubicBezTo>
                  <a:cubicBezTo>
                    <a:pt x="1351" y="643"/>
                    <a:pt x="1356" y="643"/>
                    <a:pt x="1360" y="643"/>
                  </a:cubicBezTo>
                  <a:cubicBezTo>
                    <a:pt x="1363" y="642"/>
                    <a:pt x="1360" y="638"/>
                    <a:pt x="1362" y="636"/>
                  </a:cubicBezTo>
                  <a:cubicBezTo>
                    <a:pt x="1364" y="633"/>
                    <a:pt x="1375" y="625"/>
                    <a:pt x="1376" y="624"/>
                  </a:cubicBezTo>
                  <a:cubicBezTo>
                    <a:pt x="1378" y="623"/>
                    <a:pt x="1379" y="623"/>
                    <a:pt x="1381" y="623"/>
                  </a:cubicBezTo>
                  <a:cubicBezTo>
                    <a:pt x="1382" y="623"/>
                    <a:pt x="1384" y="624"/>
                    <a:pt x="1385" y="627"/>
                  </a:cubicBezTo>
                  <a:cubicBezTo>
                    <a:pt x="1386" y="630"/>
                    <a:pt x="1384" y="633"/>
                    <a:pt x="1382" y="635"/>
                  </a:cubicBezTo>
                  <a:cubicBezTo>
                    <a:pt x="1380" y="637"/>
                    <a:pt x="1382" y="638"/>
                    <a:pt x="1383" y="640"/>
                  </a:cubicBezTo>
                  <a:cubicBezTo>
                    <a:pt x="1384" y="643"/>
                    <a:pt x="1383" y="645"/>
                    <a:pt x="1385" y="646"/>
                  </a:cubicBezTo>
                  <a:cubicBezTo>
                    <a:pt x="1386" y="647"/>
                    <a:pt x="1396" y="638"/>
                    <a:pt x="1401" y="638"/>
                  </a:cubicBezTo>
                  <a:cubicBezTo>
                    <a:pt x="1402" y="638"/>
                    <a:pt x="1403" y="638"/>
                    <a:pt x="1404" y="638"/>
                  </a:cubicBezTo>
                  <a:cubicBezTo>
                    <a:pt x="1404" y="638"/>
                    <a:pt x="1404" y="638"/>
                    <a:pt x="1404" y="637"/>
                  </a:cubicBezTo>
                  <a:cubicBezTo>
                    <a:pt x="1405" y="637"/>
                    <a:pt x="1406" y="637"/>
                    <a:pt x="1406" y="637"/>
                  </a:cubicBezTo>
                  <a:cubicBezTo>
                    <a:pt x="1407" y="637"/>
                    <a:pt x="1407" y="637"/>
                    <a:pt x="1407" y="637"/>
                  </a:cubicBezTo>
                  <a:cubicBezTo>
                    <a:pt x="1408" y="637"/>
                    <a:pt x="1408" y="637"/>
                    <a:pt x="1408" y="637"/>
                  </a:cubicBezTo>
                  <a:cubicBezTo>
                    <a:pt x="1408" y="637"/>
                    <a:pt x="1408" y="637"/>
                    <a:pt x="1409" y="637"/>
                  </a:cubicBezTo>
                  <a:cubicBezTo>
                    <a:pt x="1409" y="637"/>
                    <a:pt x="1409" y="637"/>
                    <a:pt x="1409" y="637"/>
                  </a:cubicBezTo>
                  <a:cubicBezTo>
                    <a:pt x="1409" y="637"/>
                    <a:pt x="1409" y="637"/>
                    <a:pt x="1410" y="637"/>
                  </a:cubicBezTo>
                  <a:cubicBezTo>
                    <a:pt x="1410" y="637"/>
                    <a:pt x="1410" y="637"/>
                    <a:pt x="1410" y="637"/>
                  </a:cubicBezTo>
                  <a:cubicBezTo>
                    <a:pt x="1410" y="637"/>
                    <a:pt x="1410" y="637"/>
                    <a:pt x="1411" y="637"/>
                  </a:cubicBezTo>
                  <a:cubicBezTo>
                    <a:pt x="1413" y="640"/>
                    <a:pt x="1416" y="639"/>
                    <a:pt x="1418" y="639"/>
                  </a:cubicBezTo>
                  <a:cubicBezTo>
                    <a:pt x="1419" y="639"/>
                    <a:pt x="1418" y="643"/>
                    <a:pt x="1419" y="646"/>
                  </a:cubicBezTo>
                  <a:cubicBezTo>
                    <a:pt x="1420" y="650"/>
                    <a:pt x="1416" y="654"/>
                    <a:pt x="1416" y="655"/>
                  </a:cubicBezTo>
                  <a:cubicBezTo>
                    <a:pt x="1416" y="656"/>
                    <a:pt x="1416" y="656"/>
                    <a:pt x="1417" y="656"/>
                  </a:cubicBezTo>
                  <a:cubicBezTo>
                    <a:pt x="1417" y="656"/>
                    <a:pt x="1417" y="656"/>
                    <a:pt x="1417" y="656"/>
                  </a:cubicBezTo>
                  <a:cubicBezTo>
                    <a:pt x="1418" y="656"/>
                    <a:pt x="1418" y="657"/>
                    <a:pt x="1419" y="657"/>
                  </a:cubicBezTo>
                  <a:cubicBezTo>
                    <a:pt x="1419" y="657"/>
                    <a:pt x="1419" y="657"/>
                    <a:pt x="1419" y="657"/>
                  </a:cubicBezTo>
                  <a:cubicBezTo>
                    <a:pt x="1420" y="657"/>
                    <a:pt x="1421" y="657"/>
                    <a:pt x="1421" y="658"/>
                  </a:cubicBezTo>
                  <a:cubicBezTo>
                    <a:pt x="1422" y="658"/>
                    <a:pt x="1422" y="658"/>
                    <a:pt x="1422" y="658"/>
                  </a:cubicBezTo>
                  <a:cubicBezTo>
                    <a:pt x="1423" y="658"/>
                    <a:pt x="1424" y="658"/>
                    <a:pt x="1425" y="658"/>
                  </a:cubicBezTo>
                  <a:cubicBezTo>
                    <a:pt x="1425" y="658"/>
                    <a:pt x="1425" y="658"/>
                    <a:pt x="1425" y="658"/>
                  </a:cubicBezTo>
                  <a:cubicBezTo>
                    <a:pt x="1428" y="659"/>
                    <a:pt x="1431" y="660"/>
                    <a:pt x="1433" y="660"/>
                  </a:cubicBezTo>
                  <a:cubicBezTo>
                    <a:pt x="1433" y="660"/>
                    <a:pt x="1433" y="660"/>
                    <a:pt x="1434" y="660"/>
                  </a:cubicBezTo>
                  <a:cubicBezTo>
                    <a:pt x="1434" y="660"/>
                    <a:pt x="1434" y="660"/>
                    <a:pt x="1434" y="660"/>
                  </a:cubicBezTo>
                  <a:cubicBezTo>
                    <a:pt x="1435" y="660"/>
                    <a:pt x="1435" y="661"/>
                    <a:pt x="1436" y="661"/>
                  </a:cubicBezTo>
                  <a:cubicBezTo>
                    <a:pt x="1437" y="661"/>
                    <a:pt x="1440" y="667"/>
                    <a:pt x="1440" y="669"/>
                  </a:cubicBezTo>
                  <a:cubicBezTo>
                    <a:pt x="1440" y="670"/>
                    <a:pt x="1437" y="668"/>
                    <a:pt x="1435" y="669"/>
                  </a:cubicBezTo>
                  <a:cubicBezTo>
                    <a:pt x="1433" y="669"/>
                    <a:pt x="1439" y="678"/>
                    <a:pt x="1441" y="680"/>
                  </a:cubicBezTo>
                  <a:cubicBezTo>
                    <a:pt x="1442" y="682"/>
                    <a:pt x="1439" y="687"/>
                    <a:pt x="1439" y="690"/>
                  </a:cubicBezTo>
                  <a:cubicBezTo>
                    <a:pt x="1438" y="693"/>
                    <a:pt x="1442" y="698"/>
                    <a:pt x="1444" y="699"/>
                  </a:cubicBezTo>
                  <a:cubicBezTo>
                    <a:pt x="1446" y="699"/>
                    <a:pt x="1451" y="694"/>
                    <a:pt x="1453" y="693"/>
                  </a:cubicBezTo>
                  <a:cubicBezTo>
                    <a:pt x="1455" y="692"/>
                    <a:pt x="1459" y="692"/>
                    <a:pt x="1461" y="693"/>
                  </a:cubicBezTo>
                  <a:cubicBezTo>
                    <a:pt x="1463" y="693"/>
                    <a:pt x="1466" y="688"/>
                    <a:pt x="1467" y="685"/>
                  </a:cubicBezTo>
                  <a:cubicBezTo>
                    <a:pt x="1469" y="682"/>
                    <a:pt x="1466" y="678"/>
                    <a:pt x="1464" y="674"/>
                  </a:cubicBezTo>
                  <a:cubicBezTo>
                    <a:pt x="1462" y="671"/>
                    <a:pt x="1460" y="662"/>
                    <a:pt x="1458" y="659"/>
                  </a:cubicBezTo>
                  <a:cubicBezTo>
                    <a:pt x="1458" y="659"/>
                    <a:pt x="1458" y="658"/>
                    <a:pt x="1457" y="657"/>
                  </a:cubicBezTo>
                  <a:cubicBezTo>
                    <a:pt x="1457" y="657"/>
                    <a:pt x="1457" y="657"/>
                    <a:pt x="1457" y="657"/>
                  </a:cubicBezTo>
                  <a:cubicBezTo>
                    <a:pt x="1455" y="654"/>
                    <a:pt x="1452" y="650"/>
                    <a:pt x="1448" y="647"/>
                  </a:cubicBezTo>
                  <a:cubicBezTo>
                    <a:pt x="1448" y="647"/>
                    <a:pt x="1448" y="647"/>
                    <a:pt x="1447" y="647"/>
                  </a:cubicBezTo>
                  <a:cubicBezTo>
                    <a:pt x="1447" y="646"/>
                    <a:pt x="1445" y="645"/>
                    <a:pt x="1444" y="645"/>
                  </a:cubicBezTo>
                  <a:cubicBezTo>
                    <a:pt x="1437" y="641"/>
                    <a:pt x="1440" y="639"/>
                    <a:pt x="1440" y="637"/>
                  </a:cubicBezTo>
                  <a:cubicBezTo>
                    <a:pt x="1441" y="635"/>
                    <a:pt x="1446" y="633"/>
                    <a:pt x="1448" y="632"/>
                  </a:cubicBezTo>
                  <a:cubicBezTo>
                    <a:pt x="1450" y="630"/>
                    <a:pt x="1456" y="620"/>
                    <a:pt x="1457" y="618"/>
                  </a:cubicBezTo>
                  <a:cubicBezTo>
                    <a:pt x="1457" y="616"/>
                    <a:pt x="1460" y="607"/>
                    <a:pt x="1461" y="605"/>
                  </a:cubicBezTo>
                  <a:cubicBezTo>
                    <a:pt x="1461" y="605"/>
                    <a:pt x="1461" y="605"/>
                    <a:pt x="1462" y="604"/>
                  </a:cubicBezTo>
                  <a:cubicBezTo>
                    <a:pt x="1463" y="603"/>
                    <a:pt x="1465" y="602"/>
                    <a:pt x="1467" y="602"/>
                  </a:cubicBezTo>
                  <a:cubicBezTo>
                    <a:pt x="1467" y="602"/>
                    <a:pt x="1467" y="602"/>
                    <a:pt x="1467" y="602"/>
                  </a:cubicBezTo>
                  <a:cubicBezTo>
                    <a:pt x="1467" y="602"/>
                    <a:pt x="1468" y="602"/>
                    <a:pt x="1468" y="602"/>
                  </a:cubicBezTo>
                  <a:cubicBezTo>
                    <a:pt x="1469" y="601"/>
                    <a:pt x="1470" y="596"/>
                    <a:pt x="1471" y="595"/>
                  </a:cubicBezTo>
                  <a:cubicBezTo>
                    <a:pt x="1473" y="594"/>
                    <a:pt x="1477" y="598"/>
                    <a:pt x="1481" y="601"/>
                  </a:cubicBezTo>
                  <a:cubicBezTo>
                    <a:pt x="1484" y="603"/>
                    <a:pt x="1493" y="599"/>
                    <a:pt x="1496" y="598"/>
                  </a:cubicBezTo>
                  <a:cubicBezTo>
                    <a:pt x="1500" y="597"/>
                    <a:pt x="1504" y="589"/>
                    <a:pt x="1505" y="587"/>
                  </a:cubicBezTo>
                  <a:cubicBezTo>
                    <a:pt x="1506" y="585"/>
                    <a:pt x="1509" y="580"/>
                    <a:pt x="1511" y="577"/>
                  </a:cubicBezTo>
                  <a:cubicBezTo>
                    <a:pt x="1513" y="575"/>
                    <a:pt x="1516" y="572"/>
                    <a:pt x="1519" y="570"/>
                  </a:cubicBezTo>
                  <a:cubicBezTo>
                    <a:pt x="1523" y="567"/>
                    <a:pt x="1525" y="560"/>
                    <a:pt x="1525" y="557"/>
                  </a:cubicBezTo>
                  <a:cubicBezTo>
                    <a:pt x="1525" y="554"/>
                    <a:pt x="1529" y="546"/>
                    <a:pt x="1531" y="542"/>
                  </a:cubicBezTo>
                  <a:cubicBezTo>
                    <a:pt x="1533" y="538"/>
                    <a:pt x="1534" y="537"/>
                    <a:pt x="1536" y="535"/>
                  </a:cubicBezTo>
                  <a:cubicBezTo>
                    <a:pt x="1538" y="532"/>
                    <a:pt x="1535" y="519"/>
                    <a:pt x="1535" y="512"/>
                  </a:cubicBezTo>
                  <a:cubicBezTo>
                    <a:pt x="1535" y="504"/>
                    <a:pt x="1532" y="502"/>
                    <a:pt x="1532" y="498"/>
                  </a:cubicBezTo>
                  <a:cubicBezTo>
                    <a:pt x="1532" y="494"/>
                    <a:pt x="1535" y="486"/>
                    <a:pt x="1536" y="483"/>
                  </a:cubicBezTo>
                  <a:cubicBezTo>
                    <a:pt x="1536" y="480"/>
                    <a:pt x="1533" y="478"/>
                    <a:pt x="1531" y="479"/>
                  </a:cubicBezTo>
                  <a:cubicBezTo>
                    <a:pt x="1530" y="480"/>
                    <a:pt x="1526" y="471"/>
                    <a:pt x="1525" y="470"/>
                  </a:cubicBezTo>
                  <a:cubicBezTo>
                    <a:pt x="1523" y="468"/>
                    <a:pt x="1525" y="468"/>
                    <a:pt x="1526" y="467"/>
                  </a:cubicBezTo>
                  <a:cubicBezTo>
                    <a:pt x="1528" y="466"/>
                    <a:pt x="1519" y="461"/>
                    <a:pt x="1516" y="460"/>
                  </a:cubicBezTo>
                  <a:cubicBezTo>
                    <a:pt x="1512" y="460"/>
                    <a:pt x="1513" y="455"/>
                    <a:pt x="1510" y="454"/>
                  </a:cubicBezTo>
                  <a:cubicBezTo>
                    <a:pt x="1506" y="452"/>
                    <a:pt x="1498" y="450"/>
                    <a:pt x="1496" y="450"/>
                  </a:cubicBezTo>
                  <a:cubicBezTo>
                    <a:pt x="1493" y="450"/>
                    <a:pt x="1500" y="456"/>
                    <a:pt x="1498" y="456"/>
                  </a:cubicBezTo>
                  <a:cubicBezTo>
                    <a:pt x="1495" y="456"/>
                    <a:pt x="1495" y="459"/>
                    <a:pt x="1490" y="459"/>
                  </a:cubicBezTo>
                  <a:cubicBezTo>
                    <a:pt x="1485" y="459"/>
                    <a:pt x="1490" y="457"/>
                    <a:pt x="1489" y="456"/>
                  </a:cubicBezTo>
                  <a:cubicBezTo>
                    <a:pt x="1489" y="454"/>
                    <a:pt x="1482" y="457"/>
                    <a:pt x="1480" y="457"/>
                  </a:cubicBezTo>
                  <a:cubicBezTo>
                    <a:pt x="1478" y="458"/>
                    <a:pt x="1481" y="453"/>
                    <a:pt x="1481" y="452"/>
                  </a:cubicBezTo>
                  <a:cubicBezTo>
                    <a:pt x="1480" y="450"/>
                    <a:pt x="1478" y="451"/>
                    <a:pt x="1477" y="451"/>
                  </a:cubicBezTo>
                  <a:cubicBezTo>
                    <a:pt x="1475" y="452"/>
                    <a:pt x="1468" y="448"/>
                    <a:pt x="1466" y="448"/>
                  </a:cubicBezTo>
                  <a:cubicBezTo>
                    <a:pt x="1463" y="449"/>
                    <a:pt x="1460" y="446"/>
                    <a:pt x="1466" y="442"/>
                  </a:cubicBezTo>
                  <a:cubicBezTo>
                    <a:pt x="1471" y="438"/>
                    <a:pt x="1483" y="426"/>
                    <a:pt x="1484" y="423"/>
                  </a:cubicBezTo>
                  <a:cubicBezTo>
                    <a:pt x="1485" y="420"/>
                    <a:pt x="1493" y="415"/>
                    <a:pt x="1496" y="413"/>
                  </a:cubicBezTo>
                  <a:cubicBezTo>
                    <a:pt x="1499" y="411"/>
                    <a:pt x="1502" y="403"/>
                    <a:pt x="1505" y="399"/>
                  </a:cubicBezTo>
                  <a:cubicBezTo>
                    <a:pt x="1508" y="395"/>
                    <a:pt x="1506" y="393"/>
                    <a:pt x="1512" y="386"/>
                  </a:cubicBezTo>
                  <a:cubicBezTo>
                    <a:pt x="1519" y="379"/>
                    <a:pt x="1540" y="382"/>
                    <a:pt x="1545" y="383"/>
                  </a:cubicBezTo>
                  <a:cubicBezTo>
                    <a:pt x="1549" y="384"/>
                    <a:pt x="1556" y="384"/>
                    <a:pt x="1560" y="384"/>
                  </a:cubicBezTo>
                  <a:cubicBezTo>
                    <a:pt x="1563" y="385"/>
                    <a:pt x="1572" y="387"/>
                    <a:pt x="1574" y="385"/>
                  </a:cubicBezTo>
                  <a:cubicBezTo>
                    <a:pt x="1577" y="383"/>
                    <a:pt x="1574" y="383"/>
                    <a:pt x="1569" y="383"/>
                  </a:cubicBezTo>
                  <a:cubicBezTo>
                    <a:pt x="1564" y="382"/>
                    <a:pt x="1573" y="380"/>
                    <a:pt x="1575" y="379"/>
                  </a:cubicBezTo>
                  <a:cubicBezTo>
                    <a:pt x="1577" y="379"/>
                    <a:pt x="1576" y="379"/>
                    <a:pt x="1574" y="378"/>
                  </a:cubicBezTo>
                  <a:cubicBezTo>
                    <a:pt x="1572" y="377"/>
                    <a:pt x="1581" y="377"/>
                    <a:pt x="1584" y="377"/>
                  </a:cubicBezTo>
                  <a:cubicBezTo>
                    <a:pt x="1587" y="377"/>
                    <a:pt x="1586" y="379"/>
                    <a:pt x="1587" y="380"/>
                  </a:cubicBezTo>
                  <a:cubicBezTo>
                    <a:pt x="1587" y="380"/>
                    <a:pt x="1590" y="378"/>
                    <a:pt x="1591" y="377"/>
                  </a:cubicBezTo>
                  <a:cubicBezTo>
                    <a:pt x="1592" y="377"/>
                    <a:pt x="1593" y="380"/>
                    <a:pt x="1593" y="382"/>
                  </a:cubicBezTo>
                  <a:cubicBezTo>
                    <a:pt x="1594" y="383"/>
                    <a:pt x="1597" y="383"/>
                    <a:pt x="1599" y="386"/>
                  </a:cubicBezTo>
                  <a:cubicBezTo>
                    <a:pt x="1602" y="388"/>
                    <a:pt x="1596" y="388"/>
                    <a:pt x="1594" y="388"/>
                  </a:cubicBezTo>
                  <a:cubicBezTo>
                    <a:pt x="1593" y="389"/>
                    <a:pt x="1598" y="393"/>
                    <a:pt x="1600" y="393"/>
                  </a:cubicBezTo>
                  <a:cubicBezTo>
                    <a:pt x="1601" y="393"/>
                    <a:pt x="1609" y="390"/>
                    <a:pt x="1612" y="388"/>
                  </a:cubicBezTo>
                  <a:cubicBezTo>
                    <a:pt x="1614" y="386"/>
                    <a:pt x="1615" y="387"/>
                    <a:pt x="1618" y="387"/>
                  </a:cubicBezTo>
                  <a:cubicBezTo>
                    <a:pt x="1622" y="388"/>
                    <a:pt x="1622" y="388"/>
                    <a:pt x="1623" y="388"/>
                  </a:cubicBezTo>
                  <a:cubicBezTo>
                    <a:pt x="1625" y="387"/>
                    <a:pt x="1627" y="388"/>
                    <a:pt x="1629" y="388"/>
                  </a:cubicBezTo>
                  <a:cubicBezTo>
                    <a:pt x="1631" y="388"/>
                    <a:pt x="1632" y="387"/>
                    <a:pt x="1635" y="386"/>
                  </a:cubicBezTo>
                  <a:cubicBezTo>
                    <a:pt x="1637" y="385"/>
                    <a:pt x="1638" y="385"/>
                    <a:pt x="1637" y="382"/>
                  </a:cubicBezTo>
                  <a:cubicBezTo>
                    <a:pt x="1636" y="380"/>
                    <a:pt x="1629" y="381"/>
                    <a:pt x="1627" y="381"/>
                  </a:cubicBezTo>
                  <a:cubicBezTo>
                    <a:pt x="1624" y="382"/>
                    <a:pt x="1625" y="379"/>
                    <a:pt x="1627" y="378"/>
                  </a:cubicBezTo>
                  <a:cubicBezTo>
                    <a:pt x="1629" y="376"/>
                    <a:pt x="1630" y="372"/>
                    <a:pt x="1631" y="370"/>
                  </a:cubicBezTo>
                  <a:cubicBezTo>
                    <a:pt x="1632" y="368"/>
                    <a:pt x="1635" y="368"/>
                    <a:pt x="1638" y="366"/>
                  </a:cubicBezTo>
                  <a:cubicBezTo>
                    <a:pt x="1641" y="365"/>
                    <a:pt x="1641" y="352"/>
                    <a:pt x="1643" y="348"/>
                  </a:cubicBezTo>
                  <a:cubicBezTo>
                    <a:pt x="1646" y="345"/>
                    <a:pt x="1654" y="344"/>
                    <a:pt x="1655" y="343"/>
                  </a:cubicBezTo>
                  <a:cubicBezTo>
                    <a:pt x="1657" y="342"/>
                    <a:pt x="1658" y="343"/>
                    <a:pt x="1661" y="342"/>
                  </a:cubicBezTo>
                  <a:cubicBezTo>
                    <a:pt x="1664" y="342"/>
                    <a:pt x="1665" y="336"/>
                    <a:pt x="1666" y="335"/>
                  </a:cubicBezTo>
                  <a:cubicBezTo>
                    <a:pt x="1668" y="335"/>
                    <a:pt x="1665" y="342"/>
                    <a:pt x="1665" y="345"/>
                  </a:cubicBezTo>
                  <a:cubicBezTo>
                    <a:pt x="1666" y="348"/>
                    <a:pt x="1663" y="350"/>
                    <a:pt x="1663" y="353"/>
                  </a:cubicBezTo>
                  <a:cubicBezTo>
                    <a:pt x="1664" y="356"/>
                    <a:pt x="1669" y="357"/>
                    <a:pt x="1671" y="358"/>
                  </a:cubicBezTo>
                  <a:cubicBezTo>
                    <a:pt x="1672" y="359"/>
                    <a:pt x="1673" y="357"/>
                    <a:pt x="1674" y="355"/>
                  </a:cubicBezTo>
                  <a:cubicBezTo>
                    <a:pt x="1675" y="353"/>
                    <a:pt x="1681" y="346"/>
                    <a:pt x="1682" y="345"/>
                  </a:cubicBezTo>
                  <a:cubicBezTo>
                    <a:pt x="1683" y="344"/>
                    <a:pt x="1680" y="340"/>
                    <a:pt x="1678" y="337"/>
                  </a:cubicBezTo>
                  <a:cubicBezTo>
                    <a:pt x="1676" y="334"/>
                    <a:pt x="1679" y="332"/>
                    <a:pt x="1681" y="331"/>
                  </a:cubicBezTo>
                  <a:cubicBezTo>
                    <a:pt x="1684" y="331"/>
                    <a:pt x="1685" y="329"/>
                    <a:pt x="1686" y="329"/>
                  </a:cubicBezTo>
                  <a:cubicBezTo>
                    <a:pt x="1688" y="328"/>
                    <a:pt x="1688" y="331"/>
                    <a:pt x="1689" y="333"/>
                  </a:cubicBezTo>
                  <a:cubicBezTo>
                    <a:pt x="1689" y="334"/>
                    <a:pt x="1689" y="334"/>
                    <a:pt x="1688" y="336"/>
                  </a:cubicBezTo>
                  <a:cubicBezTo>
                    <a:pt x="1686" y="338"/>
                    <a:pt x="1687" y="346"/>
                    <a:pt x="1687" y="347"/>
                  </a:cubicBezTo>
                  <a:cubicBezTo>
                    <a:pt x="1688" y="348"/>
                    <a:pt x="1689" y="351"/>
                    <a:pt x="1691" y="352"/>
                  </a:cubicBezTo>
                  <a:cubicBezTo>
                    <a:pt x="1692" y="353"/>
                    <a:pt x="1690" y="354"/>
                    <a:pt x="1689" y="355"/>
                  </a:cubicBezTo>
                  <a:cubicBezTo>
                    <a:pt x="1688" y="356"/>
                    <a:pt x="1691" y="358"/>
                    <a:pt x="1692" y="359"/>
                  </a:cubicBezTo>
                  <a:cubicBezTo>
                    <a:pt x="1693" y="359"/>
                    <a:pt x="1684" y="365"/>
                    <a:pt x="1685" y="367"/>
                  </a:cubicBezTo>
                  <a:cubicBezTo>
                    <a:pt x="1685" y="370"/>
                    <a:pt x="1683" y="371"/>
                    <a:pt x="1680" y="373"/>
                  </a:cubicBezTo>
                  <a:cubicBezTo>
                    <a:pt x="1678" y="375"/>
                    <a:pt x="1671" y="383"/>
                    <a:pt x="1669" y="386"/>
                  </a:cubicBezTo>
                  <a:cubicBezTo>
                    <a:pt x="1666" y="389"/>
                    <a:pt x="1664" y="399"/>
                    <a:pt x="1664" y="402"/>
                  </a:cubicBezTo>
                  <a:cubicBezTo>
                    <a:pt x="1663" y="404"/>
                    <a:pt x="1657" y="404"/>
                    <a:pt x="1655" y="405"/>
                  </a:cubicBezTo>
                  <a:cubicBezTo>
                    <a:pt x="1653" y="406"/>
                    <a:pt x="1654" y="407"/>
                    <a:pt x="1654" y="410"/>
                  </a:cubicBezTo>
                  <a:cubicBezTo>
                    <a:pt x="1655" y="413"/>
                    <a:pt x="1648" y="424"/>
                    <a:pt x="1647" y="426"/>
                  </a:cubicBezTo>
                  <a:cubicBezTo>
                    <a:pt x="1646" y="429"/>
                    <a:pt x="1650" y="444"/>
                    <a:pt x="1654" y="449"/>
                  </a:cubicBezTo>
                  <a:cubicBezTo>
                    <a:pt x="1658" y="455"/>
                    <a:pt x="1661" y="465"/>
                    <a:pt x="1662" y="470"/>
                  </a:cubicBezTo>
                  <a:cubicBezTo>
                    <a:pt x="1664" y="475"/>
                    <a:pt x="1668" y="479"/>
                    <a:pt x="1669" y="480"/>
                  </a:cubicBezTo>
                  <a:cubicBezTo>
                    <a:pt x="1670" y="480"/>
                    <a:pt x="1674" y="484"/>
                    <a:pt x="1676" y="487"/>
                  </a:cubicBezTo>
                  <a:cubicBezTo>
                    <a:pt x="1678" y="490"/>
                    <a:pt x="1679" y="496"/>
                    <a:pt x="1683" y="500"/>
                  </a:cubicBezTo>
                  <a:cubicBezTo>
                    <a:pt x="1687" y="503"/>
                    <a:pt x="1686" y="494"/>
                    <a:pt x="1688" y="493"/>
                  </a:cubicBezTo>
                  <a:cubicBezTo>
                    <a:pt x="1691" y="492"/>
                    <a:pt x="1692" y="486"/>
                    <a:pt x="1693" y="484"/>
                  </a:cubicBezTo>
                  <a:cubicBezTo>
                    <a:pt x="1693" y="481"/>
                    <a:pt x="1689" y="481"/>
                    <a:pt x="1689" y="480"/>
                  </a:cubicBezTo>
                  <a:cubicBezTo>
                    <a:pt x="1690" y="478"/>
                    <a:pt x="1688" y="477"/>
                    <a:pt x="1687" y="475"/>
                  </a:cubicBezTo>
                  <a:cubicBezTo>
                    <a:pt x="1686" y="473"/>
                    <a:pt x="1689" y="469"/>
                    <a:pt x="1690" y="468"/>
                  </a:cubicBezTo>
                  <a:cubicBezTo>
                    <a:pt x="1692" y="467"/>
                    <a:pt x="1697" y="468"/>
                    <a:pt x="1698" y="468"/>
                  </a:cubicBezTo>
                  <a:cubicBezTo>
                    <a:pt x="1699" y="468"/>
                    <a:pt x="1693" y="461"/>
                    <a:pt x="1694" y="458"/>
                  </a:cubicBezTo>
                  <a:cubicBezTo>
                    <a:pt x="1694" y="455"/>
                    <a:pt x="1697" y="454"/>
                    <a:pt x="1698" y="452"/>
                  </a:cubicBezTo>
                  <a:cubicBezTo>
                    <a:pt x="1699" y="449"/>
                    <a:pt x="1705" y="447"/>
                    <a:pt x="1707" y="447"/>
                  </a:cubicBezTo>
                  <a:cubicBezTo>
                    <a:pt x="1709" y="447"/>
                    <a:pt x="1712" y="448"/>
                    <a:pt x="1713" y="446"/>
                  </a:cubicBezTo>
                  <a:cubicBezTo>
                    <a:pt x="1713" y="444"/>
                    <a:pt x="1712" y="441"/>
                    <a:pt x="1710" y="440"/>
                  </a:cubicBezTo>
                  <a:cubicBezTo>
                    <a:pt x="1708" y="439"/>
                    <a:pt x="1707" y="437"/>
                    <a:pt x="1708" y="436"/>
                  </a:cubicBezTo>
                  <a:cubicBezTo>
                    <a:pt x="1709" y="435"/>
                    <a:pt x="1708" y="434"/>
                    <a:pt x="1708" y="432"/>
                  </a:cubicBezTo>
                  <a:cubicBezTo>
                    <a:pt x="1707" y="431"/>
                    <a:pt x="1710" y="427"/>
                    <a:pt x="1712" y="427"/>
                  </a:cubicBezTo>
                  <a:cubicBezTo>
                    <a:pt x="1714" y="426"/>
                    <a:pt x="1715" y="428"/>
                    <a:pt x="1717" y="428"/>
                  </a:cubicBezTo>
                  <a:cubicBezTo>
                    <a:pt x="1719" y="427"/>
                    <a:pt x="1719" y="424"/>
                    <a:pt x="1718" y="422"/>
                  </a:cubicBezTo>
                  <a:cubicBezTo>
                    <a:pt x="1717" y="420"/>
                    <a:pt x="1714" y="419"/>
                    <a:pt x="1712" y="419"/>
                  </a:cubicBezTo>
                  <a:cubicBezTo>
                    <a:pt x="1710" y="420"/>
                    <a:pt x="1708" y="416"/>
                    <a:pt x="1706" y="412"/>
                  </a:cubicBezTo>
                  <a:cubicBezTo>
                    <a:pt x="1705" y="408"/>
                    <a:pt x="1709" y="408"/>
                    <a:pt x="1710" y="407"/>
                  </a:cubicBezTo>
                  <a:cubicBezTo>
                    <a:pt x="1711" y="405"/>
                    <a:pt x="1706" y="401"/>
                    <a:pt x="1704" y="401"/>
                  </a:cubicBezTo>
                  <a:cubicBezTo>
                    <a:pt x="1702" y="402"/>
                    <a:pt x="1701" y="400"/>
                    <a:pt x="1702" y="399"/>
                  </a:cubicBezTo>
                  <a:cubicBezTo>
                    <a:pt x="1702" y="398"/>
                    <a:pt x="1699" y="393"/>
                    <a:pt x="1699" y="391"/>
                  </a:cubicBezTo>
                  <a:cubicBezTo>
                    <a:pt x="1700" y="389"/>
                    <a:pt x="1702" y="382"/>
                    <a:pt x="1704" y="380"/>
                  </a:cubicBezTo>
                  <a:cubicBezTo>
                    <a:pt x="1706" y="379"/>
                    <a:pt x="1706" y="377"/>
                    <a:pt x="1705" y="375"/>
                  </a:cubicBezTo>
                  <a:cubicBezTo>
                    <a:pt x="1705" y="373"/>
                    <a:pt x="1707" y="372"/>
                    <a:pt x="1709" y="371"/>
                  </a:cubicBezTo>
                  <a:cubicBezTo>
                    <a:pt x="1712" y="370"/>
                    <a:pt x="1712" y="372"/>
                    <a:pt x="1714" y="372"/>
                  </a:cubicBezTo>
                  <a:cubicBezTo>
                    <a:pt x="1716" y="372"/>
                    <a:pt x="1715" y="371"/>
                    <a:pt x="1716" y="369"/>
                  </a:cubicBezTo>
                  <a:cubicBezTo>
                    <a:pt x="1717" y="366"/>
                    <a:pt x="1722" y="364"/>
                    <a:pt x="1724" y="364"/>
                  </a:cubicBezTo>
                  <a:cubicBezTo>
                    <a:pt x="1725" y="364"/>
                    <a:pt x="1724" y="369"/>
                    <a:pt x="1725" y="370"/>
                  </a:cubicBezTo>
                  <a:cubicBezTo>
                    <a:pt x="1727" y="371"/>
                    <a:pt x="1731" y="365"/>
                    <a:pt x="1733" y="364"/>
                  </a:cubicBezTo>
                  <a:cubicBezTo>
                    <a:pt x="1735" y="362"/>
                    <a:pt x="1735" y="361"/>
                    <a:pt x="1736" y="360"/>
                  </a:cubicBezTo>
                  <a:cubicBezTo>
                    <a:pt x="1736" y="359"/>
                    <a:pt x="1740" y="358"/>
                    <a:pt x="1743" y="358"/>
                  </a:cubicBezTo>
                  <a:cubicBezTo>
                    <a:pt x="1746" y="359"/>
                    <a:pt x="1749" y="364"/>
                    <a:pt x="1750" y="366"/>
                  </a:cubicBezTo>
                  <a:cubicBezTo>
                    <a:pt x="1752" y="369"/>
                    <a:pt x="1755" y="368"/>
                    <a:pt x="1755" y="366"/>
                  </a:cubicBezTo>
                  <a:cubicBezTo>
                    <a:pt x="1755" y="363"/>
                    <a:pt x="1757" y="360"/>
                    <a:pt x="1757" y="359"/>
                  </a:cubicBezTo>
                  <a:cubicBezTo>
                    <a:pt x="1758" y="358"/>
                    <a:pt x="1762" y="357"/>
                    <a:pt x="1763" y="357"/>
                  </a:cubicBezTo>
                  <a:cubicBezTo>
                    <a:pt x="1764" y="357"/>
                    <a:pt x="1762" y="354"/>
                    <a:pt x="1762" y="352"/>
                  </a:cubicBezTo>
                  <a:cubicBezTo>
                    <a:pt x="1762" y="350"/>
                    <a:pt x="1765" y="353"/>
                    <a:pt x="1767" y="352"/>
                  </a:cubicBezTo>
                  <a:cubicBezTo>
                    <a:pt x="1769" y="352"/>
                    <a:pt x="1764" y="349"/>
                    <a:pt x="1764" y="347"/>
                  </a:cubicBezTo>
                  <a:cubicBezTo>
                    <a:pt x="1764" y="347"/>
                    <a:pt x="1766" y="348"/>
                    <a:pt x="1767" y="348"/>
                  </a:cubicBezTo>
                  <a:cubicBezTo>
                    <a:pt x="1768" y="348"/>
                    <a:pt x="1771" y="345"/>
                    <a:pt x="1771" y="344"/>
                  </a:cubicBezTo>
                  <a:cubicBezTo>
                    <a:pt x="1772" y="344"/>
                    <a:pt x="1773" y="345"/>
                    <a:pt x="1774" y="345"/>
                  </a:cubicBezTo>
                  <a:cubicBezTo>
                    <a:pt x="1776" y="345"/>
                    <a:pt x="1778" y="339"/>
                    <a:pt x="1786" y="332"/>
                  </a:cubicBezTo>
                  <a:cubicBezTo>
                    <a:pt x="1794" y="324"/>
                    <a:pt x="1805" y="324"/>
                    <a:pt x="1808" y="324"/>
                  </a:cubicBezTo>
                  <a:cubicBezTo>
                    <a:pt x="1811" y="324"/>
                    <a:pt x="1812" y="325"/>
                    <a:pt x="1816" y="326"/>
                  </a:cubicBezTo>
                  <a:cubicBezTo>
                    <a:pt x="1821" y="328"/>
                    <a:pt x="1820" y="326"/>
                    <a:pt x="1822" y="325"/>
                  </a:cubicBezTo>
                  <a:cubicBezTo>
                    <a:pt x="1823" y="324"/>
                    <a:pt x="1822" y="321"/>
                    <a:pt x="1822" y="319"/>
                  </a:cubicBezTo>
                  <a:cubicBezTo>
                    <a:pt x="1821" y="318"/>
                    <a:pt x="1819" y="313"/>
                    <a:pt x="1816" y="312"/>
                  </a:cubicBezTo>
                  <a:cubicBezTo>
                    <a:pt x="1813" y="312"/>
                    <a:pt x="1813" y="308"/>
                    <a:pt x="1809" y="307"/>
                  </a:cubicBezTo>
                  <a:cubicBezTo>
                    <a:pt x="1805" y="306"/>
                    <a:pt x="1806" y="304"/>
                    <a:pt x="1805" y="302"/>
                  </a:cubicBezTo>
                  <a:cubicBezTo>
                    <a:pt x="1804" y="300"/>
                    <a:pt x="1804" y="302"/>
                    <a:pt x="1803" y="303"/>
                  </a:cubicBezTo>
                  <a:cubicBezTo>
                    <a:pt x="1802" y="305"/>
                    <a:pt x="1803" y="305"/>
                    <a:pt x="1796" y="304"/>
                  </a:cubicBezTo>
                  <a:cubicBezTo>
                    <a:pt x="1790" y="303"/>
                    <a:pt x="1791" y="295"/>
                    <a:pt x="1791" y="293"/>
                  </a:cubicBezTo>
                  <a:cubicBezTo>
                    <a:pt x="1791" y="291"/>
                    <a:pt x="1791" y="290"/>
                    <a:pt x="1787" y="289"/>
                  </a:cubicBezTo>
                  <a:cubicBezTo>
                    <a:pt x="1782" y="288"/>
                    <a:pt x="1785" y="286"/>
                    <a:pt x="1787" y="286"/>
                  </a:cubicBezTo>
                  <a:cubicBezTo>
                    <a:pt x="1789" y="286"/>
                    <a:pt x="1794" y="288"/>
                    <a:pt x="1796" y="288"/>
                  </a:cubicBezTo>
                  <a:cubicBezTo>
                    <a:pt x="1798" y="288"/>
                    <a:pt x="1801" y="289"/>
                    <a:pt x="1803" y="289"/>
                  </a:cubicBezTo>
                  <a:cubicBezTo>
                    <a:pt x="1806" y="289"/>
                    <a:pt x="1811" y="287"/>
                    <a:pt x="1814" y="285"/>
                  </a:cubicBezTo>
                  <a:cubicBezTo>
                    <a:pt x="1818" y="283"/>
                    <a:pt x="1817" y="277"/>
                    <a:pt x="1817" y="275"/>
                  </a:cubicBezTo>
                  <a:cubicBezTo>
                    <a:pt x="1816" y="274"/>
                    <a:pt x="1815" y="272"/>
                    <a:pt x="1814" y="272"/>
                  </a:cubicBezTo>
                  <a:cubicBezTo>
                    <a:pt x="1813" y="272"/>
                    <a:pt x="1813" y="264"/>
                    <a:pt x="1813" y="262"/>
                  </a:cubicBezTo>
                  <a:cubicBezTo>
                    <a:pt x="1812" y="261"/>
                    <a:pt x="1815" y="263"/>
                    <a:pt x="1817" y="264"/>
                  </a:cubicBezTo>
                  <a:cubicBezTo>
                    <a:pt x="1819" y="265"/>
                    <a:pt x="1820" y="266"/>
                    <a:pt x="1819" y="267"/>
                  </a:cubicBezTo>
                  <a:cubicBezTo>
                    <a:pt x="1818" y="268"/>
                    <a:pt x="1819" y="270"/>
                    <a:pt x="1821" y="271"/>
                  </a:cubicBezTo>
                  <a:cubicBezTo>
                    <a:pt x="1823" y="273"/>
                    <a:pt x="1824" y="274"/>
                    <a:pt x="1827" y="275"/>
                  </a:cubicBezTo>
                  <a:cubicBezTo>
                    <a:pt x="1830" y="277"/>
                    <a:pt x="1843" y="276"/>
                    <a:pt x="1845" y="277"/>
                  </a:cubicBezTo>
                  <a:cubicBezTo>
                    <a:pt x="1847" y="277"/>
                    <a:pt x="1852" y="283"/>
                    <a:pt x="1851" y="284"/>
                  </a:cubicBezTo>
                  <a:cubicBezTo>
                    <a:pt x="1849" y="285"/>
                    <a:pt x="1853" y="288"/>
                    <a:pt x="1855" y="289"/>
                  </a:cubicBezTo>
                  <a:cubicBezTo>
                    <a:pt x="1857" y="290"/>
                    <a:pt x="1865" y="290"/>
                    <a:pt x="1869" y="291"/>
                  </a:cubicBezTo>
                  <a:cubicBezTo>
                    <a:pt x="1873" y="292"/>
                    <a:pt x="1875" y="295"/>
                    <a:pt x="1878" y="296"/>
                  </a:cubicBezTo>
                  <a:cubicBezTo>
                    <a:pt x="1882" y="296"/>
                    <a:pt x="1887" y="294"/>
                    <a:pt x="1886" y="292"/>
                  </a:cubicBezTo>
                  <a:cubicBezTo>
                    <a:pt x="1886" y="290"/>
                    <a:pt x="1883" y="290"/>
                    <a:pt x="1882" y="290"/>
                  </a:cubicBezTo>
                  <a:cubicBezTo>
                    <a:pt x="1880" y="291"/>
                    <a:pt x="1879" y="290"/>
                    <a:pt x="1878" y="288"/>
                  </a:cubicBezTo>
                  <a:cubicBezTo>
                    <a:pt x="1877" y="287"/>
                    <a:pt x="1880" y="287"/>
                    <a:pt x="1882" y="286"/>
                  </a:cubicBezTo>
                  <a:cubicBezTo>
                    <a:pt x="1884" y="285"/>
                    <a:pt x="1881" y="281"/>
                    <a:pt x="1880" y="279"/>
                  </a:cubicBezTo>
                  <a:cubicBezTo>
                    <a:pt x="1879" y="277"/>
                    <a:pt x="1877" y="275"/>
                    <a:pt x="1878" y="275"/>
                  </a:cubicBezTo>
                  <a:cubicBezTo>
                    <a:pt x="1879" y="275"/>
                    <a:pt x="1885" y="275"/>
                    <a:pt x="1887" y="275"/>
                  </a:cubicBezTo>
                  <a:cubicBezTo>
                    <a:pt x="1890" y="275"/>
                    <a:pt x="1887" y="273"/>
                    <a:pt x="1886" y="271"/>
                  </a:cubicBezTo>
                  <a:cubicBezTo>
                    <a:pt x="1885" y="269"/>
                    <a:pt x="1890" y="273"/>
                    <a:pt x="1893" y="274"/>
                  </a:cubicBezTo>
                  <a:cubicBezTo>
                    <a:pt x="1896" y="276"/>
                    <a:pt x="1894" y="274"/>
                    <a:pt x="1895" y="271"/>
                  </a:cubicBezTo>
                  <a:cubicBezTo>
                    <a:pt x="1895" y="268"/>
                    <a:pt x="1896" y="267"/>
                    <a:pt x="1898" y="266"/>
                  </a:cubicBezTo>
                  <a:cubicBezTo>
                    <a:pt x="1901" y="266"/>
                    <a:pt x="1899" y="265"/>
                    <a:pt x="1893" y="263"/>
                  </a:cubicBezTo>
                  <a:cubicBezTo>
                    <a:pt x="1888" y="261"/>
                    <a:pt x="1887" y="257"/>
                    <a:pt x="1885" y="255"/>
                  </a:cubicBezTo>
                  <a:cubicBezTo>
                    <a:pt x="1883" y="253"/>
                    <a:pt x="1883" y="254"/>
                    <a:pt x="1881" y="255"/>
                  </a:cubicBezTo>
                  <a:cubicBezTo>
                    <a:pt x="1879" y="256"/>
                    <a:pt x="1877" y="249"/>
                    <a:pt x="1874" y="249"/>
                  </a:cubicBezTo>
                  <a:cubicBezTo>
                    <a:pt x="1872" y="249"/>
                    <a:pt x="1868" y="247"/>
                    <a:pt x="1867" y="248"/>
                  </a:cubicBezTo>
                  <a:cubicBezTo>
                    <a:pt x="1866" y="248"/>
                    <a:pt x="1859" y="247"/>
                    <a:pt x="1858" y="248"/>
                  </a:cubicBezTo>
                  <a:cubicBezTo>
                    <a:pt x="1856" y="249"/>
                    <a:pt x="1860" y="259"/>
                    <a:pt x="1858" y="259"/>
                  </a:cubicBezTo>
                  <a:cubicBezTo>
                    <a:pt x="1857" y="259"/>
                    <a:pt x="1852" y="244"/>
                    <a:pt x="1851" y="242"/>
                  </a:cubicBezTo>
                  <a:cubicBezTo>
                    <a:pt x="1850" y="240"/>
                    <a:pt x="1848" y="236"/>
                    <a:pt x="1846" y="236"/>
                  </a:cubicBezTo>
                  <a:cubicBezTo>
                    <a:pt x="1845" y="236"/>
                    <a:pt x="1836" y="236"/>
                    <a:pt x="1832" y="235"/>
                  </a:cubicBezTo>
                  <a:cubicBezTo>
                    <a:pt x="1828" y="235"/>
                    <a:pt x="1824" y="228"/>
                    <a:pt x="1821" y="227"/>
                  </a:cubicBezTo>
                  <a:cubicBezTo>
                    <a:pt x="1817" y="226"/>
                    <a:pt x="1811" y="225"/>
                    <a:pt x="1807" y="223"/>
                  </a:cubicBezTo>
                  <a:cubicBezTo>
                    <a:pt x="1803" y="221"/>
                    <a:pt x="1802" y="220"/>
                    <a:pt x="1796" y="217"/>
                  </a:cubicBezTo>
                  <a:cubicBezTo>
                    <a:pt x="1790" y="215"/>
                    <a:pt x="1789" y="213"/>
                    <a:pt x="1786" y="211"/>
                  </a:cubicBezTo>
                  <a:cubicBezTo>
                    <a:pt x="1783" y="209"/>
                    <a:pt x="1781" y="210"/>
                    <a:pt x="1779" y="209"/>
                  </a:cubicBezTo>
                  <a:cubicBezTo>
                    <a:pt x="1776" y="209"/>
                    <a:pt x="1775" y="203"/>
                    <a:pt x="1772" y="203"/>
                  </a:cubicBezTo>
                  <a:cubicBezTo>
                    <a:pt x="1769" y="202"/>
                    <a:pt x="1763" y="200"/>
                    <a:pt x="1759" y="199"/>
                  </a:cubicBezTo>
                  <a:cubicBezTo>
                    <a:pt x="1755" y="198"/>
                    <a:pt x="1755" y="194"/>
                    <a:pt x="1749" y="192"/>
                  </a:cubicBezTo>
                  <a:cubicBezTo>
                    <a:pt x="1742" y="189"/>
                    <a:pt x="1723" y="191"/>
                    <a:pt x="1716" y="191"/>
                  </a:cubicBezTo>
                  <a:cubicBezTo>
                    <a:pt x="1709" y="190"/>
                    <a:pt x="1705" y="186"/>
                    <a:pt x="1703" y="188"/>
                  </a:cubicBezTo>
                  <a:cubicBezTo>
                    <a:pt x="1702" y="190"/>
                    <a:pt x="1704" y="191"/>
                    <a:pt x="1706" y="192"/>
                  </a:cubicBezTo>
                  <a:cubicBezTo>
                    <a:pt x="1708" y="193"/>
                    <a:pt x="1702" y="193"/>
                    <a:pt x="1702" y="195"/>
                  </a:cubicBezTo>
                  <a:cubicBezTo>
                    <a:pt x="1703" y="197"/>
                    <a:pt x="1705" y="199"/>
                    <a:pt x="1708" y="200"/>
                  </a:cubicBezTo>
                  <a:cubicBezTo>
                    <a:pt x="1710" y="200"/>
                    <a:pt x="1710" y="201"/>
                    <a:pt x="1709" y="203"/>
                  </a:cubicBezTo>
                  <a:cubicBezTo>
                    <a:pt x="1709" y="205"/>
                    <a:pt x="1710" y="207"/>
                    <a:pt x="1712" y="208"/>
                  </a:cubicBezTo>
                  <a:cubicBezTo>
                    <a:pt x="1715" y="210"/>
                    <a:pt x="1713" y="211"/>
                    <a:pt x="1711" y="212"/>
                  </a:cubicBezTo>
                  <a:cubicBezTo>
                    <a:pt x="1710" y="212"/>
                    <a:pt x="1711" y="217"/>
                    <a:pt x="1709" y="217"/>
                  </a:cubicBezTo>
                  <a:cubicBezTo>
                    <a:pt x="1707" y="218"/>
                    <a:pt x="1704" y="214"/>
                    <a:pt x="1703" y="213"/>
                  </a:cubicBezTo>
                  <a:cubicBezTo>
                    <a:pt x="1702" y="213"/>
                    <a:pt x="1703" y="217"/>
                    <a:pt x="1703" y="218"/>
                  </a:cubicBezTo>
                  <a:cubicBezTo>
                    <a:pt x="1703" y="219"/>
                    <a:pt x="1698" y="212"/>
                    <a:pt x="1698" y="210"/>
                  </a:cubicBezTo>
                  <a:cubicBezTo>
                    <a:pt x="1697" y="208"/>
                    <a:pt x="1690" y="206"/>
                    <a:pt x="1687" y="203"/>
                  </a:cubicBezTo>
                  <a:cubicBezTo>
                    <a:pt x="1685" y="201"/>
                    <a:pt x="1684" y="195"/>
                    <a:pt x="1682" y="194"/>
                  </a:cubicBezTo>
                  <a:cubicBezTo>
                    <a:pt x="1680" y="193"/>
                    <a:pt x="1680" y="195"/>
                    <a:pt x="1680" y="197"/>
                  </a:cubicBezTo>
                  <a:cubicBezTo>
                    <a:pt x="1681" y="199"/>
                    <a:pt x="1664" y="198"/>
                    <a:pt x="1658" y="196"/>
                  </a:cubicBezTo>
                  <a:cubicBezTo>
                    <a:pt x="1653" y="195"/>
                    <a:pt x="1642" y="193"/>
                    <a:pt x="1638" y="194"/>
                  </a:cubicBezTo>
                  <a:cubicBezTo>
                    <a:pt x="1634" y="196"/>
                    <a:pt x="1632" y="199"/>
                    <a:pt x="1631" y="201"/>
                  </a:cubicBezTo>
                  <a:cubicBezTo>
                    <a:pt x="1631" y="203"/>
                    <a:pt x="1634" y="211"/>
                    <a:pt x="1633" y="212"/>
                  </a:cubicBezTo>
                  <a:cubicBezTo>
                    <a:pt x="1631" y="213"/>
                    <a:pt x="1628" y="205"/>
                    <a:pt x="1628" y="204"/>
                  </a:cubicBezTo>
                  <a:cubicBezTo>
                    <a:pt x="1629" y="202"/>
                    <a:pt x="1625" y="202"/>
                    <a:pt x="1622" y="199"/>
                  </a:cubicBezTo>
                  <a:cubicBezTo>
                    <a:pt x="1618" y="196"/>
                    <a:pt x="1616" y="195"/>
                    <a:pt x="1613" y="193"/>
                  </a:cubicBezTo>
                  <a:cubicBezTo>
                    <a:pt x="1610" y="190"/>
                    <a:pt x="1612" y="192"/>
                    <a:pt x="1612" y="190"/>
                  </a:cubicBezTo>
                  <a:cubicBezTo>
                    <a:pt x="1613" y="187"/>
                    <a:pt x="1610" y="186"/>
                    <a:pt x="1608" y="182"/>
                  </a:cubicBezTo>
                  <a:cubicBezTo>
                    <a:pt x="1606" y="179"/>
                    <a:pt x="1600" y="172"/>
                    <a:pt x="1595" y="170"/>
                  </a:cubicBezTo>
                  <a:cubicBezTo>
                    <a:pt x="1589" y="168"/>
                    <a:pt x="1574" y="170"/>
                    <a:pt x="1567" y="170"/>
                  </a:cubicBezTo>
                  <a:cubicBezTo>
                    <a:pt x="1560" y="171"/>
                    <a:pt x="1550" y="174"/>
                    <a:pt x="1546" y="174"/>
                  </a:cubicBezTo>
                  <a:cubicBezTo>
                    <a:pt x="1542" y="174"/>
                    <a:pt x="1536" y="171"/>
                    <a:pt x="1534" y="169"/>
                  </a:cubicBezTo>
                  <a:cubicBezTo>
                    <a:pt x="1531" y="168"/>
                    <a:pt x="1522" y="159"/>
                    <a:pt x="1520" y="157"/>
                  </a:cubicBezTo>
                  <a:cubicBezTo>
                    <a:pt x="1517" y="155"/>
                    <a:pt x="1513" y="155"/>
                    <a:pt x="1513" y="154"/>
                  </a:cubicBezTo>
                  <a:cubicBezTo>
                    <a:pt x="1513" y="152"/>
                    <a:pt x="1517" y="154"/>
                    <a:pt x="1519" y="154"/>
                  </a:cubicBezTo>
                  <a:cubicBezTo>
                    <a:pt x="1520" y="154"/>
                    <a:pt x="1518" y="149"/>
                    <a:pt x="1516" y="147"/>
                  </a:cubicBezTo>
                  <a:cubicBezTo>
                    <a:pt x="1515" y="145"/>
                    <a:pt x="1509" y="142"/>
                    <a:pt x="1505" y="142"/>
                  </a:cubicBezTo>
                  <a:cubicBezTo>
                    <a:pt x="1500" y="142"/>
                    <a:pt x="1498" y="140"/>
                    <a:pt x="1493" y="140"/>
                  </a:cubicBezTo>
                  <a:cubicBezTo>
                    <a:pt x="1489" y="140"/>
                    <a:pt x="1491" y="141"/>
                    <a:pt x="1490" y="141"/>
                  </a:cubicBezTo>
                  <a:cubicBezTo>
                    <a:pt x="1488" y="142"/>
                    <a:pt x="1485" y="141"/>
                    <a:pt x="1483" y="141"/>
                  </a:cubicBezTo>
                  <a:cubicBezTo>
                    <a:pt x="1481" y="141"/>
                    <a:pt x="1479" y="144"/>
                    <a:pt x="1477" y="144"/>
                  </a:cubicBezTo>
                  <a:cubicBezTo>
                    <a:pt x="1475" y="145"/>
                    <a:pt x="1470" y="145"/>
                    <a:pt x="1467" y="145"/>
                  </a:cubicBezTo>
                  <a:cubicBezTo>
                    <a:pt x="1463" y="145"/>
                    <a:pt x="1466" y="144"/>
                    <a:pt x="1467" y="142"/>
                  </a:cubicBezTo>
                  <a:cubicBezTo>
                    <a:pt x="1469" y="141"/>
                    <a:pt x="1467" y="139"/>
                    <a:pt x="1467" y="139"/>
                  </a:cubicBezTo>
                  <a:cubicBezTo>
                    <a:pt x="1466" y="138"/>
                    <a:pt x="1467" y="137"/>
                    <a:pt x="1470" y="137"/>
                  </a:cubicBezTo>
                  <a:cubicBezTo>
                    <a:pt x="1472" y="137"/>
                    <a:pt x="1485" y="140"/>
                    <a:pt x="1487" y="140"/>
                  </a:cubicBezTo>
                  <a:cubicBezTo>
                    <a:pt x="1490" y="139"/>
                    <a:pt x="1472" y="134"/>
                    <a:pt x="1465" y="134"/>
                  </a:cubicBezTo>
                  <a:cubicBezTo>
                    <a:pt x="1458" y="134"/>
                    <a:pt x="1443" y="132"/>
                    <a:pt x="1440" y="133"/>
                  </a:cubicBezTo>
                  <a:cubicBezTo>
                    <a:pt x="1438" y="134"/>
                    <a:pt x="1427" y="137"/>
                    <a:pt x="1426" y="137"/>
                  </a:cubicBezTo>
                  <a:cubicBezTo>
                    <a:pt x="1424" y="137"/>
                    <a:pt x="1424" y="141"/>
                    <a:pt x="1425" y="144"/>
                  </a:cubicBezTo>
                  <a:cubicBezTo>
                    <a:pt x="1427" y="147"/>
                    <a:pt x="1427" y="144"/>
                    <a:pt x="1428" y="143"/>
                  </a:cubicBezTo>
                  <a:cubicBezTo>
                    <a:pt x="1429" y="142"/>
                    <a:pt x="1430" y="144"/>
                    <a:pt x="1434" y="145"/>
                  </a:cubicBezTo>
                  <a:cubicBezTo>
                    <a:pt x="1437" y="146"/>
                    <a:pt x="1431" y="145"/>
                    <a:pt x="1431" y="146"/>
                  </a:cubicBezTo>
                  <a:cubicBezTo>
                    <a:pt x="1431" y="147"/>
                    <a:pt x="1430" y="146"/>
                    <a:pt x="1429" y="149"/>
                  </a:cubicBezTo>
                  <a:cubicBezTo>
                    <a:pt x="1428" y="151"/>
                    <a:pt x="1436" y="156"/>
                    <a:pt x="1436" y="158"/>
                  </a:cubicBezTo>
                  <a:cubicBezTo>
                    <a:pt x="1437" y="159"/>
                    <a:pt x="1435" y="158"/>
                    <a:pt x="1433" y="158"/>
                  </a:cubicBezTo>
                  <a:cubicBezTo>
                    <a:pt x="1431" y="158"/>
                    <a:pt x="1432" y="159"/>
                    <a:pt x="1430" y="160"/>
                  </a:cubicBezTo>
                  <a:cubicBezTo>
                    <a:pt x="1428" y="161"/>
                    <a:pt x="1425" y="156"/>
                    <a:pt x="1425" y="156"/>
                  </a:cubicBezTo>
                  <a:cubicBezTo>
                    <a:pt x="1426" y="155"/>
                    <a:pt x="1421" y="154"/>
                    <a:pt x="1419" y="155"/>
                  </a:cubicBezTo>
                  <a:cubicBezTo>
                    <a:pt x="1417" y="157"/>
                    <a:pt x="1421" y="160"/>
                    <a:pt x="1422" y="162"/>
                  </a:cubicBezTo>
                  <a:cubicBezTo>
                    <a:pt x="1423" y="164"/>
                    <a:pt x="1421" y="162"/>
                    <a:pt x="1419" y="162"/>
                  </a:cubicBezTo>
                  <a:cubicBezTo>
                    <a:pt x="1418" y="162"/>
                    <a:pt x="1420" y="167"/>
                    <a:pt x="1418" y="167"/>
                  </a:cubicBezTo>
                  <a:cubicBezTo>
                    <a:pt x="1416" y="167"/>
                    <a:pt x="1412" y="161"/>
                    <a:pt x="1409" y="160"/>
                  </a:cubicBezTo>
                  <a:cubicBezTo>
                    <a:pt x="1405" y="159"/>
                    <a:pt x="1404" y="157"/>
                    <a:pt x="1401" y="158"/>
                  </a:cubicBezTo>
                  <a:cubicBezTo>
                    <a:pt x="1399" y="158"/>
                    <a:pt x="1397" y="156"/>
                    <a:pt x="1393" y="155"/>
                  </a:cubicBezTo>
                  <a:cubicBezTo>
                    <a:pt x="1389" y="155"/>
                    <a:pt x="1387" y="157"/>
                    <a:pt x="1386" y="158"/>
                  </a:cubicBezTo>
                  <a:cubicBezTo>
                    <a:pt x="1385" y="159"/>
                    <a:pt x="1383" y="160"/>
                    <a:pt x="1380" y="159"/>
                  </a:cubicBezTo>
                  <a:cubicBezTo>
                    <a:pt x="1378" y="159"/>
                    <a:pt x="1373" y="152"/>
                    <a:pt x="1371" y="150"/>
                  </a:cubicBezTo>
                  <a:cubicBezTo>
                    <a:pt x="1369" y="147"/>
                    <a:pt x="1370" y="150"/>
                    <a:pt x="1368" y="153"/>
                  </a:cubicBezTo>
                  <a:cubicBezTo>
                    <a:pt x="1366" y="157"/>
                    <a:pt x="1366" y="160"/>
                    <a:pt x="1368" y="165"/>
                  </a:cubicBezTo>
                  <a:cubicBezTo>
                    <a:pt x="1369" y="170"/>
                    <a:pt x="1364" y="174"/>
                    <a:pt x="1363" y="175"/>
                  </a:cubicBezTo>
                  <a:cubicBezTo>
                    <a:pt x="1362" y="176"/>
                    <a:pt x="1361" y="173"/>
                    <a:pt x="1360" y="171"/>
                  </a:cubicBezTo>
                  <a:cubicBezTo>
                    <a:pt x="1359" y="170"/>
                    <a:pt x="1356" y="170"/>
                    <a:pt x="1355" y="170"/>
                  </a:cubicBezTo>
                  <a:cubicBezTo>
                    <a:pt x="1354" y="170"/>
                    <a:pt x="1352" y="167"/>
                    <a:pt x="1352" y="165"/>
                  </a:cubicBezTo>
                  <a:cubicBezTo>
                    <a:pt x="1351" y="164"/>
                    <a:pt x="1350" y="162"/>
                    <a:pt x="1348" y="161"/>
                  </a:cubicBezTo>
                  <a:cubicBezTo>
                    <a:pt x="1347" y="159"/>
                    <a:pt x="1347" y="158"/>
                    <a:pt x="1343" y="157"/>
                  </a:cubicBezTo>
                  <a:cubicBezTo>
                    <a:pt x="1339" y="155"/>
                    <a:pt x="1341" y="154"/>
                    <a:pt x="1339" y="152"/>
                  </a:cubicBezTo>
                  <a:cubicBezTo>
                    <a:pt x="1337" y="150"/>
                    <a:pt x="1337" y="151"/>
                    <a:pt x="1336" y="151"/>
                  </a:cubicBezTo>
                  <a:cubicBezTo>
                    <a:pt x="1335" y="152"/>
                    <a:pt x="1334" y="150"/>
                    <a:pt x="1333" y="148"/>
                  </a:cubicBezTo>
                  <a:cubicBezTo>
                    <a:pt x="1333" y="147"/>
                    <a:pt x="1331" y="148"/>
                    <a:pt x="1330" y="148"/>
                  </a:cubicBezTo>
                  <a:cubicBezTo>
                    <a:pt x="1329" y="149"/>
                    <a:pt x="1327" y="143"/>
                    <a:pt x="1325" y="142"/>
                  </a:cubicBezTo>
                  <a:cubicBezTo>
                    <a:pt x="1323" y="141"/>
                    <a:pt x="1319" y="140"/>
                    <a:pt x="1317" y="140"/>
                  </a:cubicBezTo>
                  <a:cubicBezTo>
                    <a:pt x="1314" y="140"/>
                    <a:pt x="1311" y="136"/>
                    <a:pt x="1310" y="135"/>
                  </a:cubicBezTo>
                  <a:cubicBezTo>
                    <a:pt x="1310" y="134"/>
                    <a:pt x="1320" y="137"/>
                    <a:pt x="1324" y="139"/>
                  </a:cubicBezTo>
                  <a:cubicBezTo>
                    <a:pt x="1328" y="140"/>
                    <a:pt x="1328" y="142"/>
                    <a:pt x="1331" y="145"/>
                  </a:cubicBezTo>
                  <a:cubicBezTo>
                    <a:pt x="1335" y="147"/>
                    <a:pt x="1338" y="147"/>
                    <a:pt x="1337" y="146"/>
                  </a:cubicBezTo>
                  <a:cubicBezTo>
                    <a:pt x="1337" y="144"/>
                    <a:pt x="1336" y="131"/>
                    <a:pt x="1335" y="129"/>
                  </a:cubicBezTo>
                  <a:cubicBezTo>
                    <a:pt x="1335" y="127"/>
                    <a:pt x="1331" y="125"/>
                    <a:pt x="1327" y="123"/>
                  </a:cubicBezTo>
                  <a:cubicBezTo>
                    <a:pt x="1323" y="121"/>
                    <a:pt x="1325" y="118"/>
                    <a:pt x="1321" y="117"/>
                  </a:cubicBezTo>
                  <a:cubicBezTo>
                    <a:pt x="1318" y="116"/>
                    <a:pt x="1319" y="115"/>
                    <a:pt x="1316" y="115"/>
                  </a:cubicBezTo>
                  <a:cubicBezTo>
                    <a:pt x="1313" y="115"/>
                    <a:pt x="1310" y="113"/>
                    <a:pt x="1309" y="114"/>
                  </a:cubicBezTo>
                  <a:cubicBezTo>
                    <a:pt x="1307" y="114"/>
                    <a:pt x="1305" y="114"/>
                    <a:pt x="1301" y="114"/>
                  </a:cubicBezTo>
                  <a:cubicBezTo>
                    <a:pt x="1297" y="113"/>
                    <a:pt x="1294" y="113"/>
                    <a:pt x="1292" y="111"/>
                  </a:cubicBezTo>
                  <a:cubicBezTo>
                    <a:pt x="1290" y="109"/>
                    <a:pt x="1290" y="108"/>
                    <a:pt x="1286" y="108"/>
                  </a:cubicBezTo>
                  <a:cubicBezTo>
                    <a:pt x="1283" y="108"/>
                    <a:pt x="1282" y="106"/>
                    <a:pt x="1279" y="106"/>
                  </a:cubicBezTo>
                  <a:cubicBezTo>
                    <a:pt x="1277" y="106"/>
                    <a:pt x="1275" y="108"/>
                    <a:pt x="1275" y="110"/>
                  </a:cubicBezTo>
                  <a:cubicBezTo>
                    <a:pt x="1274" y="112"/>
                    <a:pt x="1278" y="115"/>
                    <a:pt x="1280" y="116"/>
                  </a:cubicBezTo>
                  <a:cubicBezTo>
                    <a:pt x="1283" y="118"/>
                    <a:pt x="1283" y="118"/>
                    <a:pt x="1281" y="119"/>
                  </a:cubicBezTo>
                  <a:cubicBezTo>
                    <a:pt x="1278" y="120"/>
                    <a:pt x="1279" y="120"/>
                    <a:pt x="1282" y="123"/>
                  </a:cubicBezTo>
                  <a:cubicBezTo>
                    <a:pt x="1285" y="126"/>
                    <a:pt x="1278" y="124"/>
                    <a:pt x="1280" y="126"/>
                  </a:cubicBezTo>
                  <a:cubicBezTo>
                    <a:pt x="1282" y="129"/>
                    <a:pt x="1274" y="128"/>
                    <a:pt x="1268" y="126"/>
                  </a:cubicBezTo>
                  <a:cubicBezTo>
                    <a:pt x="1263" y="124"/>
                    <a:pt x="1257" y="126"/>
                    <a:pt x="1255" y="126"/>
                  </a:cubicBezTo>
                  <a:cubicBezTo>
                    <a:pt x="1253" y="127"/>
                    <a:pt x="1250" y="118"/>
                    <a:pt x="1249" y="117"/>
                  </a:cubicBezTo>
                  <a:cubicBezTo>
                    <a:pt x="1249" y="117"/>
                    <a:pt x="1242" y="116"/>
                    <a:pt x="1238" y="116"/>
                  </a:cubicBezTo>
                  <a:cubicBezTo>
                    <a:pt x="1234" y="117"/>
                    <a:pt x="1227" y="113"/>
                    <a:pt x="1225" y="112"/>
                  </a:cubicBezTo>
                  <a:cubicBezTo>
                    <a:pt x="1223" y="111"/>
                    <a:pt x="1223" y="112"/>
                    <a:pt x="1222" y="114"/>
                  </a:cubicBezTo>
                  <a:cubicBezTo>
                    <a:pt x="1221" y="115"/>
                    <a:pt x="1211" y="109"/>
                    <a:pt x="1207" y="109"/>
                  </a:cubicBezTo>
                  <a:cubicBezTo>
                    <a:pt x="1203" y="109"/>
                    <a:pt x="1199" y="108"/>
                    <a:pt x="1198" y="110"/>
                  </a:cubicBezTo>
                  <a:cubicBezTo>
                    <a:pt x="1197" y="113"/>
                    <a:pt x="1203" y="118"/>
                    <a:pt x="1205" y="120"/>
                  </a:cubicBezTo>
                  <a:cubicBezTo>
                    <a:pt x="1207" y="123"/>
                    <a:pt x="1201" y="126"/>
                    <a:pt x="1199" y="127"/>
                  </a:cubicBezTo>
                  <a:cubicBezTo>
                    <a:pt x="1197" y="128"/>
                    <a:pt x="1200" y="123"/>
                    <a:pt x="1199" y="121"/>
                  </a:cubicBezTo>
                  <a:cubicBezTo>
                    <a:pt x="1199" y="119"/>
                    <a:pt x="1192" y="105"/>
                    <a:pt x="1192" y="103"/>
                  </a:cubicBezTo>
                  <a:cubicBezTo>
                    <a:pt x="1191" y="101"/>
                    <a:pt x="1188" y="101"/>
                    <a:pt x="1184" y="102"/>
                  </a:cubicBezTo>
                  <a:cubicBezTo>
                    <a:pt x="1181" y="102"/>
                    <a:pt x="1180" y="95"/>
                    <a:pt x="1180" y="93"/>
                  </a:cubicBezTo>
                  <a:cubicBezTo>
                    <a:pt x="1179" y="92"/>
                    <a:pt x="1178" y="95"/>
                    <a:pt x="1175" y="96"/>
                  </a:cubicBezTo>
                  <a:cubicBezTo>
                    <a:pt x="1172" y="97"/>
                    <a:pt x="1173" y="97"/>
                    <a:pt x="1169" y="100"/>
                  </a:cubicBezTo>
                  <a:cubicBezTo>
                    <a:pt x="1166" y="103"/>
                    <a:pt x="1164" y="103"/>
                    <a:pt x="1160" y="106"/>
                  </a:cubicBezTo>
                  <a:cubicBezTo>
                    <a:pt x="1157" y="108"/>
                    <a:pt x="1149" y="120"/>
                    <a:pt x="1146" y="122"/>
                  </a:cubicBezTo>
                  <a:cubicBezTo>
                    <a:pt x="1142" y="124"/>
                    <a:pt x="1144" y="116"/>
                    <a:pt x="1144" y="110"/>
                  </a:cubicBezTo>
                  <a:cubicBezTo>
                    <a:pt x="1144" y="105"/>
                    <a:pt x="1142" y="103"/>
                    <a:pt x="1142" y="101"/>
                  </a:cubicBezTo>
                  <a:cubicBezTo>
                    <a:pt x="1141" y="99"/>
                    <a:pt x="1147" y="103"/>
                    <a:pt x="1149" y="102"/>
                  </a:cubicBezTo>
                  <a:cubicBezTo>
                    <a:pt x="1152" y="101"/>
                    <a:pt x="1161" y="88"/>
                    <a:pt x="1164" y="86"/>
                  </a:cubicBezTo>
                  <a:cubicBezTo>
                    <a:pt x="1166" y="85"/>
                    <a:pt x="1167" y="84"/>
                    <a:pt x="1171" y="82"/>
                  </a:cubicBezTo>
                  <a:cubicBezTo>
                    <a:pt x="1175" y="79"/>
                    <a:pt x="1178" y="80"/>
                    <a:pt x="1183" y="76"/>
                  </a:cubicBezTo>
                  <a:cubicBezTo>
                    <a:pt x="1188" y="72"/>
                    <a:pt x="1186" y="59"/>
                    <a:pt x="1186" y="54"/>
                  </a:cubicBezTo>
                  <a:cubicBezTo>
                    <a:pt x="1186" y="49"/>
                    <a:pt x="1186" y="45"/>
                    <a:pt x="1183" y="43"/>
                  </a:cubicBezTo>
                  <a:cubicBezTo>
                    <a:pt x="1181" y="41"/>
                    <a:pt x="1182" y="39"/>
                    <a:pt x="1179" y="36"/>
                  </a:cubicBezTo>
                  <a:cubicBezTo>
                    <a:pt x="1177" y="32"/>
                    <a:pt x="1175" y="32"/>
                    <a:pt x="1173" y="32"/>
                  </a:cubicBezTo>
                  <a:cubicBezTo>
                    <a:pt x="1170" y="32"/>
                    <a:pt x="1167" y="30"/>
                    <a:pt x="1167" y="30"/>
                  </a:cubicBezTo>
                  <a:cubicBezTo>
                    <a:pt x="1166" y="30"/>
                    <a:pt x="1163" y="31"/>
                    <a:pt x="1161" y="32"/>
                  </a:cubicBezTo>
                  <a:cubicBezTo>
                    <a:pt x="1159" y="33"/>
                    <a:pt x="1139" y="31"/>
                    <a:pt x="1132" y="31"/>
                  </a:cubicBezTo>
                  <a:cubicBezTo>
                    <a:pt x="1126" y="31"/>
                    <a:pt x="1128" y="34"/>
                    <a:pt x="1125" y="36"/>
                  </a:cubicBezTo>
                  <a:cubicBezTo>
                    <a:pt x="1122" y="37"/>
                    <a:pt x="1119" y="39"/>
                    <a:pt x="1118" y="40"/>
                  </a:cubicBezTo>
                  <a:cubicBezTo>
                    <a:pt x="1116" y="41"/>
                    <a:pt x="1116" y="35"/>
                    <a:pt x="1117" y="33"/>
                  </a:cubicBezTo>
                  <a:cubicBezTo>
                    <a:pt x="1117" y="32"/>
                    <a:pt x="1119" y="25"/>
                    <a:pt x="1120" y="23"/>
                  </a:cubicBezTo>
                  <a:cubicBezTo>
                    <a:pt x="1121" y="21"/>
                    <a:pt x="1114" y="22"/>
                    <a:pt x="1112" y="22"/>
                  </a:cubicBezTo>
                  <a:cubicBezTo>
                    <a:pt x="1110" y="22"/>
                    <a:pt x="1115" y="18"/>
                    <a:pt x="1116" y="17"/>
                  </a:cubicBezTo>
                  <a:cubicBezTo>
                    <a:pt x="1117" y="16"/>
                    <a:pt x="1119" y="15"/>
                    <a:pt x="1118" y="12"/>
                  </a:cubicBezTo>
                  <a:cubicBezTo>
                    <a:pt x="1117" y="9"/>
                    <a:pt x="1118" y="9"/>
                    <a:pt x="1114" y="7"/>
                  </a:cubicBezTo>
                  <a:cubicBezTo>
                    <a:pt x="1109" y="6"/>
                    <a:pt x="1109" y="3"/>
                    <a:pt x="1105" y="2"/>
                  </a:cubicBezTo>
                  <a:cubicBezTo>
                    <a:pt x="1101" y="1"/>
                    <a:pt x="1100" y="0"/>
                    <a:pt x="1098" y="0"/>
                  </a:cubicBezTo>
                  <a:cubicBezTo>
                    <a:pt x="1096" y="0"/>
                    <a:pt x="1096" y="1"/>
                    <a:pt x="1094" y="2"/>
                  </a:cubicBezTo>
                  <a:cubicBezTo>
                    <a:pt x="1091" y="3"/>
                    <a:pt x="1085" y="6"/>
                    <a:pt x="1084" y="8"/>
                  </a:cubicBezTo>
                  <a:cubicBezTo>
                    <a:pt x="1084" y="10"/>
                    <a:pt x="1084" y="13"/>
                    <a:pt x="1081" y="17"/>
                  </a:cubicBezTo>
                  <a:cubicBezTo>
                    <a:pt x="1077" y="21"/>
                    <a:pt x="1080" y="23"/>
                    <a:pt x="1080" y="29"/>
                  </a:cubicBezTo>
                  <a:cubicBezTo>
                    <a:pt x="1080" y="34"/>
                    <a:pt x="1079" y="35"/>
                    <a:pt x="1071" y="37"/>
                  </a:cubicBezTo>
                  <a:cubicBezTo>
                    <a:pt x="1064" y="38"/>
                    <a:pt x="1064" y="34"/>
                    <a:pt x="1061" y="37"/>
                  </a:cubicBezTo>
                  <a:cubicBezTo>
                    <a:pt x="1058" y="41"/>
                    <a:pt x="1063" y="45"/>
                    <a:pt x="1072" y="49"/>
                  </a:cubicBezTo>
                  <a:cubicBezTo>
                    <a:pt x="1081" y="53"/>
                    <a:pt x="1080" y="51"/>
                    <a:pt x="1080" y="53"/>
                  </a:cubicBezTo>
                  <a:cubicBezTo>
                    <a:pt x="1080" y="54"/>
                    <a:pt x="1074" y="53"/>
                    <a:pt x="1071" y="53"/>
                  </a:cubicBezTo>
                  <a:cubicBezTo>
                    <a:pt x="1069" y="54"/>
                    <a:pt x="1073" y="56"/>
                    <a:pt x="1076" y="56"/>
                  </a:cubicBezTo>
                  <a:cubicBezTo>
                    <a:pt x="1078" y="56"/>
                    <a:pt x="1079" y="57"/>
                    <a:pt x="1081" y="60"/>
                  </a:cubicBezTo>
                  <a:cubicBezTo>
                    <a:pt x="1083" y="64"/>
                    <a:pt x="1080" y="67"/>
                    <a:pt x="1079" y="68"/>
                  </a:cubicBezTo>
                  <a:cubicBezTo>
                    <a:pt x="1079" y="69"/>
                    <a:pt x="1079" y="64"/>
                    <a:pt x="1078" y="62"/>
                  </a:cubicBezTo>
                  <a:cubicBezTo>
                    <a:pt x="1077" y="59"/>
                    <a:pt x="1075" y="60"/>
                    <a:pt x="1072" y="61"/>
                  </a:cubicBezTo>
                  <a:cubicBezTo>
                    <a:pt x="1068" y="61"/>
                    <a:pt x="1067" y="59"/>
                    <a:pt x="1065" y="57"/>
                  </a:cubicBezTo>
                  <a:cubicBezTo>
                    <a:pt x="1064" y="54"/>
                    <a:pt x="1061" y="51"/>
                    <a:pt x="1057" y="50"/>
                  </a:cubicBezTo>
                  <a:cubicBezTo>
                    <a:pt x="1053" y="49"/>
                    <a:pt x="1053" y="50"/>
                    <a:pt x="1049" y="51"/>
                  </a:cubicBezTo>
                  <a:cubicBezTo>
                    <a:pt x="1046" y="52"/>
                    <a:pt x="1048" y="48"/>
                    <a:pt x="1045" y="46"/>
                  </a:cubicBezTo>
                  <a:cubicBezTo>
                    <a:pt x="1043" y="44"/>
                    <a:pt x="1043" y="44"/>
                    <a:pt x="1040" y="44"/>
                  </a:cubicBezTo>
                  <a:cubicBezTo>
                    <a:pt x="1037" y="45"/>
                    <a:pt x="1036" y="46"/>
                    <a:pt x="1032" y="45"/>
                  </a:cubicBezTo>
                  <a:cubicBezTo>
                    <a:pt x="1027" y="45"/>
                    <a:pt x="1028" y="47"/>
                    <a:pt x="1024" y="47"/>
                  </a:cubicBezTo>
                  <a:cubicBezTo>
                    <a:pt x="1020" y="47"/>
                    <a:pt x="1022" y="45"/>
                    <a:pt x="1022" y="43"/>
                  </a:cubicBezTo>
                  <a:cubicBezTo>
                    <a:pt x="1022" y="42"/>
                    <a:pt x="1018" y="46"/>
                    <a:pt x="1015" y="47"/>
                  </a:cubicBezTo>
                  <a:cubicBezTo>
                    <a:pt x="1012" y="47"/>
                    <a:pt x="1008" y="50"/>
                    <a:pt x="1006" y="51"/>
                  </a:cubicBezTo>
                  <a:cubicBezTo>
                    <a:pt x="1004" y="53"/>
                    <a:pt x="994" y="55"/>
                    <a:pt x="987" y="58"/>
                  </a:cubicBezTo>
                  <a:cubicBezTo>
                    <a:pt x="981" y="62"/>
                    <a:pt x="980" y="68"/>
                    <a:pt x="976" y="70"/>
                  </a:cubicBezTo>
                  <a:cubicBezTo>
                    <a:pt x="973" y="73"/>
                    <a:pt x="975" y="74"/>
                    <a:pt x="971" y="76"/>
                  </a:cubicBezTo>
                  <a:cubicBezTo>
                    <a:pt x="968" y="77"/>
                    <a:pt x="964" y="79"/>
                    <a:pt x="961" y="81"/>
                  </a:cubicBezTo>
                  <a:cubicBezTo>
                    <a:pt x="958" y="83"/>
                    <a:pt x="959" y="84"/>
                    <a:pt x="956" y="85"/>
                  </a:cubicBezTo>
                  <a:cubicBezTo>
                    <a:pt x="952" y="87"/>
                    <a:pt x="954" y="90"/>
                    <a:pt x="954" y="93"/>
                  </a:cubicBezTo>
                  <a:cubicBezTo>
                    <a:pt x="954" y="95"/>
                    <a:pt x="959" y="96"/>
                    <a:pt x="958" y="97"/>
                  </a:cubicBezTo>
                  <a:cubicBezTo>
                    <a:pt x="956" y="99"/>
                    <a:pt x="957" y="101"/>
                    <a:pt x="952" y="102"/>
                  </a:cubicBezTo>
                  <a:cubicBezTo>
                    <a:pt x="946" y="102"/>
                    <a:pt x="945" y="104"/>
                    <a:pt x="938" y="107"/>
                  </a:cubicBezTo>
                  <a:cubicBezTo>
                    <a:pt x="931" y="109"/>
                    <a:pt x="926" y="107"/>
                    <a:pt x="923" y="109"/>
                  </a:cubicBezTo>
                  <a:cubicBezTo>
                    <a:pt x="920" y="111"/>
                    <a:pt x="923" y="118"/>
                    <a:pt x="922" y="122"/>
                  </a:cubicBezTo>
                  <a:cubicBezTo>
                    <a:pt x="921" y="125"/>
                    <a:pt x="922" y="127"/>
                    <a:pt x="925" y="131"/>
                  </a:cubicBezTo>
                  <a:cubicBezTo>
                    <a:pt x="927" y="135"/>
                    <a:pt x="929" y="137"/>
                    <a:pt x="932" y="138"/>
                  </a:cubicBezTo>
                  <a:cubicBezTo>
                    <a:pt x="935" y="139"/>
                    <a:pt x="939" y="143"/>
                    <a:pt x="942" y="145"/>
                  </a:cubicBezTo>
                  <a:cubicBezTo>
                    <a:pt x="945" y="148"/>
                    <a:pt x="947" y="148"/>
                    <a:pt x="949" y="149"/>
                  </a:cubicBezTo>
                  <a:cubicBezTo>
                    <a:pt x="952" y="151"/>
                    <a:pt x="952" y="158"/>
                    <a:pt x="952" y="160"/>
                  </a:cubicBezTo>
                  <a:cubicBezTo>
                    <a:pt x="951" y="162"/>
                    <a:pt x="951" y="172"/>
                    <a:pt x="950" y="174"/>
                  </a:cubicBezTo>
                  <a:cubicBezTo>
                    <a:pt x="949" y="177"/>
                    <a:pt x="947" y="170"/>
                    <a:pt x="946" y="169"/>
                  </a:cubicBezTo>
                  <a:cubicBezTo>
                    <a:pt x="945" y="168"/>
                    <a:pt x="942" y="168"/>
                    <a:pt x="941" y="169"/>
                  </a:cubicBezTo>
                  <a:cubicBezTo>
                    <a:pt x="939" y="171"/>
                    <a:pt x="942" y="164"/>
                    <a:pt x="944" y="162"/>
                  </a:cubicBezTo>
                  <a:cubicBezTo>
                    <a:pt x="946" y="160"/>
                    <a:pt x="946" y="156"/>
                    <a:pt x="947" y="154"/>
                  </a:cubicBezTo>
                  <a:cubicBezTo>
                    <a:pt x="948" y="152"/>
                    <a:pt x="933" y="151"/>
                    <a:pt x="929" y="149"/>
                  </a:cubicBezTo>
                  <a:cubicBezTo>
                    <a:pt x="925" y="147"/>
                    <a:pt x="917" y="133"/>
                    <a:pt x="915" y="129"/>
                  </a:cubicBezTo>
                  <a:cubicBezTo>
                    <a:pt x="913" y="126"/>
                    <a:pt x="908" y="125"/>
                    <a:pt x="907" y="126"/>
                  </a:cubicBezTo>
                  <a:cubicBezTo>
                    <a:pt x="905" y="127"/>
                    <a:pt x="900" y="130"/>
                    <a:pt x="899" y="131"/>
                  </a:cubicBezTo>
                  <a:cubicBezTo>
                    <a:pt x="898" y="133"/>
                    <a:pt x="902" y="133"/>
                    <a:pt x="905" y="135"/>
                  </a:cubicBezTo>
                  <a:cubicBezTo>
                    <a:pt x="907" y="136"/>
                    <a:pt x="907" y="138"/>
                    <a:pt x="906" y="139"/>
                  </a:cubicBezTo>
                  <a:cubicBezTo>
                    <a:pt x="904" y="141"/>
                    <a:pt x="903" y="136"/>
                    <a:pt x="901" y="137"/>
                  </a:cubicBezTo>
                  <a:cubicBezTo>
                    <a:pt x="899" y="139"/>
                    <a:pt x="896" y="136"/>
                    <a:pt x="893" y="135"/>
                  </a:cubicBezTo>
                  <a:cubicBezTo>
                    <a:pt x="890" y="135"/>
                    <a:pt x="885" y="135"/>
                    <a:pt x="886" y="136"/>
                  </a:cubicBezTo>
                  <a:cubicBezTo>
                    <a:pt x="887" y="138"/>
                    <a:pt x="886" y="140"/>
                    <a:pt x="887" y="143"/>
                  </a:cubicBezTo>
                  <a:cubicBezTo>
                    <a:pt x="888" y="146"/>
                    <a:pt x="893" y="150"/>
                    <a:pt x="895" y="151"/>
                  </a:cubicBezTo>
                  <a:cubicBezTo>
                    <a:pt x="897" y="151"/>
                    <a:pt x="903" y="152"/>
                    <a:pt x="904" y="154"/>
                  </a:cubicBezTo>
                  <a:cubicBezTo>
                    <a:pt x="906" y="156"/>
                    <a:pt x="907" y="160"/>
                    <a:pt x="905" y="162"/>
                  </a:cubicBezTo>
                  <a:cubicBezTo>
                    <a:pt x="904" y="163"/>
                    <a:pt x="899" y="158"/>
                    <a:pt x="896" y="159"/>
                  </a:cubicBezTo>
                  <a:cubicBezTo>
                    <a:pt x="893" y="160"/>
                    <a:pt x="889" y="160"/>
                    <a:pt x="887" y="160"/>
                  </a:cubicBezTo>
                  <a:cubicBezTo>
                    <a:pt x="884" y="161"/>
                    <a:pt x="882" y="158"/>
                    <a:pt x="882" y="155"/>
                  </a:cubicBezTo>
                  <a:cubicBezTo>
                    <a:pt x="882" y="152"/>
                    <a:pt x="882" y="133"/>
                    <a:pt x="880" y="130"/>
                  </a:cubicBezTo>
                  <a:cubicBezTo>
                    <a:pt x="877" y="128"/>
                    <a:pt x="875" y="126"/>
                    <a:pt x="874" y="127"/>
                  </a:cubicBezTo>
                  <a:cubicBezTo>
                    <a:pt x="873" y="127"/>
                    <a:pt x="874" y="137"/>
                    <a:pt x="874" y="140"/>
                  </a:cubicBezTo>
                  <a:cubicBezTo>
                    <a:pt x="874" y="143"/>
                    <a:pt x="865" y="147"/>
                    <a:pt x="865" y="150"/>
                  </a:cubicBezTo>
                  <a:cubicBezTo>
                    <a:pt x="865" y="154"/>
                    <a:pt x="862" y="155"/>
                    <a:pt x="861" y="158"/>
                  </a:cubicBezTo>
                  <a:cubicBezTo>
                    <a:pt x="860" y="162"/>
                    <a:pt x="870" y="169"/>
                    <a:pt x="872" y="170"/>
                  </a:cubicBezTo>
                  <a:cubicBezTo>
                    <a:pt x="874" y="172"/>
                    <a:pt x="871" y="175"/>
                    <a:pt x="871" y="177"/>
                  </a:cubicBezTo>
                  <a:cubicBezTo>
                    <a:pt x="871" y="178"/>
                    <a:pt x="870" y="193"/>
                    <a:pt x="871" y="198"/>
                  </a:cubicBezTo>
                  <a:cubicBezTo>
                    <a:pt x="871" y="203"/>
                    <a:pt x="872" y="207"/>
                    <a:pt x="874" y="208"/>
                  </a:cubicBezTo>
                  <a:cubicBezTo>
                    <a:pt x="876" y="209"/>
                    <a:pt x="877" y="207"/>
                    <a:pt x="879" y="207"/>
                  </a:cubicBezTo>
                  <a:cubicBezTo>
                    <a:pt x="882" y="207"/>
                    <a:pt x="883" y="205"/>
                    <a:pt x="886" y="204"/>
                  </a:cubicBezTo>
                  <a:cubicBezTo>
                    <a:pt x="889" y="204"/>
                    <a:pt x="896" y="203"/>
                    <a:pt x="900" y="205"/>
                  </a:cubicBezTo>
                  <a:cubicBezTo>
                    <a:pt x="905" y="206"/>
                    <a:pt x="905" y="209"/>
                    <a:pt x="907" y="212"/>
                  </a:cubicBezTo>
                  <a:cubicBezTo>
                    <a:pt x="908" y="216"/>
                    <a:pt x="912" y="220"/>
                    <a:pt x="914" y="223"/>
                  </a:cubicBezTo>
                  <a:cubicBezTo>
                    <a:pt x="916" y="227"/>
                    <a:pt x="909" y="226"/>
                    <a:pt x="909" y="233"/>
                  </a:cubicBezTo>
                  <a:cubicBezTo>
                    <a:pt x="909" y="240"/>
                    <a:pt x="913" y="241"/>
                    <a:pt x="918" y="242"/>
                  </a:cubicBezTo>
                  <a:cubicBezTo>
                    <a:pt x="922" y="244"/>
                    <a:pt x="916" y="245"/>
                    <a:pt x="914" y="245"/>
                  </a:cubicBezTo>
                  <a:cubicBezTo>
                    <a:pt x="912" y="245"/>
                    <a:pt x="909" y="247"/>
                    <a:pt x="908" y="248"/>
                  </a:cubicBezTo>
                  <a:cubicBezTo>
                    <a:pt x="907" y="249"/>
                    <a:pt x="906" y="246"/>
                    <a:pt x="904" y="245"/>
                  </a:cubicBezTo>
                  <a:cubicBezTo>
                    <a:pt x="901" y="243"/>
                    <a:pt x="902" y="231"/>
                    <a:pt x="901" y="226"/>
                  </a:cubicBezTo>
                  <a:cubicBezTo>
                    <a:pt x="900" y="221"/>
                    <a:pt x="897" y="214"/>
                    <a:pt x="894" y="213"/>
                  </a:cubicBezTo>
                  <a:cubicBezTo>
                    <a:pt x="891" y="211"/>
                    <a:pt x="877" y="221"/>
                    <a:pt x="877" y="223"/>
                  </a:cubicBezTo>
                  <a:cubicBezTo>
                    <a:pt x="876" y="225"/>
                    <a:pt x="878" y="225"/>
                    <a:pt x="880" y="229"/>
                  </a:cubicBezTo>
                  <a:cubicBezTo>
                    <a:pt x="882" y="232"/>
                    <a:pt x="878" y="238"/>
                    <a:pt x="875" y="245"/>
                  </a:cubicBezTo>
                  <a:cubicBezTo>
                    <a:pt x="873" y="251"/>
                    <a:pt x="868" y="259"/>
                    <a:pt x="865" y="261"/>
                  </a:cubicBezTo>
                  <a:cubicBezTo>
                    <a:pt x="863" y="263"/>
                    <a:pt x="868" y="266"/>
                    <a:pt x="871" y="269"/>
                  </a:cubicBezTo>
                  <a:cubicBezTo>
                    <a:pt x="874" y="273"/>
                    <a:pt x="874" y="276"/>
                    <a:pt x="872" y="279"/>
                  </a:cubicBezTo>
                  <a:cubicBezTo>
                    <a:pt x="870" y="281"/>
                    <a:pt x="865" y="267"/>
                    <a:pt x="862" y="265"/>
                  </a:cubicBezTo>
                  <a:cubicBezTo>
                    <a:pt x="859" y="263"/>
                    <a:pt x="852" y="263"/>
                    <a:pt x="847" y="263"/>
                  </a:cubicBezTo>
                  <a:cubicBezTo>
                    <a:pt x="842" y="263"/>
                    <a:pt x="837" y="259"/>
                    <a:pt x="834" y="257"/>
                  </a:cubicBezTo>
                  <a:cubicBezTo>
                    <a:pt x="831" y="254"/>
                    <a:pt x="830" y="256"/>
                    <a:pt x="828" y="257"/>
                  </a:cubicBezTo>
                  <a:cubicBezTo>
                    <a:pt x="826" y="258"/>
                    <a:pt x="826" y="255"/>
                    <a:pt x="828" y="253"/>
                  </a:cubicBezTo>
                  <a:cubicBezTo>
                    <a:pt x="829" y="251"/>
                    <a:pt x="841" y="253"/>
                    <a:pt x="846" y="253"/>
                  </a:cubicBezTo>
                  <a:cubicBezTo>
                    <a:pt x="851" y="253"/>
                    <a:pt x="853" y="252"/>
                    <a:pt x="857" y="250"/>
                  </a:cubicBezTo>
                  <a:cubicBezTo>
                    <a:pt x="861" y="247"/>
                    <a:pt x="867" y="225"/>
                    <a:pt x="867" y="223"/>
                  </a:cubicBezTo>
                  <a:cubicBezTo>
                    <a:pt x="868" y="221"/>
                    <a:pt x="867" y="217"/>
                    <a:pt x="864" y="215"/>
                  </a:cubicBezTo>
                  <a:cubicBezTo>
                    <a:pt x="861" y="213"/>
                    <a:pt x="858" y="202"/>
                    <a:pt x="857" y="195"/>
                  </a:cubicBezTo>
                  <a:cubicBezTo>
                    <a:pt x="856" y="187"/>
                    <a:pt x="858" y="179"/>
                    <a:pt x="857" y="175"/>
                  </a:cubicBezTo>
                  <a:cubicBezTo>
                    <a:pt x="857" y="172"/>
                    <a:pt x="851" y="165"/>
                    <a:pt x="849" y="162"/>
                  </a:cubicBezTo>
                  <a:cubicBezTo>
                    <a:pt x="847" y="159"/>
                    <a:pt x="850" y="157"/>
                    <a:pt x="851" y="155"/>
                  </a:cubicBezTo>
                  <a:cubicBezTo>
                    <a:pt x="853" y="152"/>
                    <a:pt x="853" y="138"/>
                    <a:pt x="854" y="136"/>
                  </a:cubicBezTo>
                  <a:cubicBezTo>
                    <a:pt x="854" y="133"/>
                    <a:pt x="857" y="132"/>
                    <a:pt x="857" y="130"/>
                  </a:cubicBezTo>
                  <a:cubicBezTo>
                    <a:pt x="856" y="128"/>
                    <a:pt x="853" y="127"/>
                    <a:pt x="850" y="127"/>
                  </a:cubicBezTo>
                  <a:cubicBezTo>
                    <a:pt x="847" y="127"/>
                    <a:pt x="843" y="127"/>
                    <a:pt x="838" y="127"/>
                  </a:cubicBezTo>
                  <a:cubicBezTo>
                    <a:pt x="833" y="127"/>
                    <a:pt x="831" y="126"/>
                    <a:pt x="830" y="125"/>
                  </a:cubicBezTo>
                  <a:cubicBezTo>
                    <a:pt x="829" y="125"/>
                    <a:pt x="827" y="126"/>
                    <a:pt x="825" y="128"/>
                  </a:cubicBezTo>
                  <a:cubicBezTo>
                    <a:pt x="823" y="129"/>
                    <a:pt x="825" y="133"/>
                    <a:pt x="821" y="146"/>
                  </a:cubicBezTo>
                  <a:cubicBezTo>
                    <a:pt x="816" y="160"/>
                    <a:pt x="806" y="161"/>
                    <a:pt x="806" y="163"/>
                  </a:cubicBezTo>
                  <a:cubicBezTo>
                    <a:pt x="806" y="166"/>
                    <a:pt x="804" y="168"/>
                    <a:pt x="803" y="170"/>
                  </a:cubicBezTo>
                  <a:cubicBezTo>
                    <a:pt x="802" y="173"/>
                    <a:pt x="804" y="172"/>
                    <a:pt x="806" y="172"/>
                  </a:cubicBezTo>
                  <a:cubicBezTo>
                    <a:pt x="808" y="172"/>
                    <a:pt x="809" y="186"/>
                    <a:pt x="809" y="188"/>
                  </a:cubicBezTo>
                  <a:cubicBezTo>
                    <a:pt x="809" y="190"/>
                    <a:pt x="806" y="188"/>
                    <a:pt x="806" y="189"/>
                  </a:cubicBezTo>
                  <a:cubicBezTo>
                    <a:pt x="805" y="189"/>
                    <a:pt x="805" y="197"/>
                    <a:pt x="807" y="199"/>
                  </a:cubicBezTo>
                  <a:cubicBezTo>
                    <a:pt x="810" y="202"/>
                    <a:pt x="810" y="198"/>
                    <a:pt x="812" y="198"/>
                  </a:cubicBezTo>
                  <a:cubicBezTo>
                    <a:pt x="813" y="198"/>
                    <a:pt x="814" y="205"/>
                    <a:pt x="817" y="208"/>
                  </a:cubicBezTo>
                  <a:cubicBezTo>
                    <a:pt x="820" y="211"/>
                    <a:pt x="823" y="212"/>
                    <a:pt x="825" y="211"/>
                  </a:cubicBezTo>
                  <a:cubicBezTo>
                    <a:pt x="828" y="210"/>
                    <a:pt x="826" y="223"/>
                    <a:pt x="824" y="226"/>
                  </a:cubicBezTo>
                  <a:cubicBezTo>
                    <a:pt x="822" y="228"/>
                    <a:pt x="821" y="218"/>
                    <a:pt x="815" y="214"/>
                  </a:cubicBezTo>
                  <a:cubicBezTo>
                    <a:pt x="810" y="211"/>
                    <a:pt x="804" y="207"/>
                    <a:pt x="802" y="206"/>
                  </a:cubicBezTo>
                  <a:cubicBezTo>
                    <a:pt x="799" y="205"/>
                    <a:pt x="790" y="197"/>
                    <a:pt x="785" y="197"/>
                  </a:cubicBezTo>
                  <a:cubicBezTo>
                    <a:pt x="779" y="197"/>
                    <a:pt x="774" y="194"/>
                    <a:pt x="768" y="194"/>
                  </a:cubicBezTo>
                  <a:cubicBezTo>
                    <a:pt x="762" y="194"/>
                    <a:pt x="761" y="192"/>
                    <a:pt x="759" y="191"/>
                  </a:cubicBezTo>
                  <a:cubicBezTo>
                    <a:pt x="757" y="190"/>
                    <a:pt x="754" y="192"/>
                    <a:pt x="755" y="193"/>
                  </a:cubicBezTo>
                  <a:cubicBezTo>
                    <a:pt x="755" y="195"/>
                    <a:pt x="751" y="197"/>
                    <a:pt x="753" y="201"/>
                  </a:cubicBezTo>
                  <a:cubicBezTo>
                    <a:pt x="755" y="205"/>
                    <a:pt x="757" y="208"/>
                    <a:pt x="759" y="211"/>
                  </a:cubicBezTo>
                  <a:cubicBezTo>
                    <a:pt x="760" y="214"/>
                    <a:pt x="755" y="215"/>
                    <a:pt x="752" y="215"/>
                  </a:cubicBezTo>
                  <a:cubicBezTo>
                    <a:pt x="749" y="216"/>
                    <a:pt x="751" y="219"/>
                    <a:pt x="751" y="223"/>
                  </a:cubicBezTo>
                  <a:cubicBezTo>
                    <a:pt x="751" y="226"/>
                    <a:pt x="748" y="222"/>
                    <a:pt x="746" y="221"/>
                  </a:cubicBezTo>
                  <a:cubicBezTo>
                    <a:pt x="744" y="221"/>
                    <a:pt x="744" y="220"/>
                    <a:pt x="745" y="219"/>
                  </a:cubicBezTo>
                  <a:cubicBezTo>
                    <a:pt x="747" y="219"/>
                    <a:pt x="746" y="217"/>
                    <a:pt x="747" y="216"/>
                  </a:cubicBezTo>
                  <a:cubicBezTo>
                    <a:pt x="747" y="215"/>
                    <a:pt x="745" y="213"/>
                    <a:pt x="743" y="212"/>
                  </a:cubicBezTo>
                  <a:cubicBezTo>
                    <a:pt x="741" y="211"/>
                    <a:pt x="739" y="212"/>
                    <a:pt x="735" y="214"/>
                  </a:cubicBezTo>
                  <a:cubicBezTo>
                    <a:pt x="732" y="217"/>
                    <a:pt x="731" y="217"/>
                    <a:pt x="725" y="218"/>
                  </a:cubicBezTo>
                  <a:cubicBezTo>
                    <a:pt x="719" y="219"/>
                    <a:pt x="719" y="217"/>
                    <a:pt x="715" y="218"/>
                  </a:cubicBezTo>
                  <a:cubicBezTo>
                    <a:pt x="711" y="220"/>
                    <a:pt x="710" y="220"/>
                    <a:pt x="709" y="222"/>
                  </a:cubicBezTo>
                  <a:cubicBezTo>
                    <a:pt x="707" y="224"/>
                    <a:pt x="710" y="224"/>
                    <a:pt x="707" y="226"/>
                  </a:cubicBezTo>
                  <a:cubicBezTo>
                    <a:pt x="705" y="227"/>
                    <a:pt x="704" y="224"/>
                    <a:pt x="703" y="227"/>
                  </a:cubicBezTo>
                  <a:cubicBezTo>
                    <a:pt x="701" y="230"/>
                    <a:pt x="699" y="230"/>
                    <a:pt x="698" y="231"/>
                  </a:cubicBezTo>
                  <a:cubicBezTo>
                    <a:pt x="696" y="232"/>
                    <a:pt x="696" y="231"/>
                    <a:pt x="694" y="231"/>
                  </a:cubicBezTo>
                  <a:cubicBezTo>
                    <a:pt x="691" y="231"/>
                    <a:pt x="693" y="229"/>
                    <a:pt x="690" y="230"/>
                  </a:cubicBezTo>
                  <a:cubicBezTo>
                    <a:pt x="687" y="231"/>
                    <a:pt x="690" y="228"/>
                    <a:pt x="690" y="227"/>
                  </a:cubicBezTo>
                  <a:cubicBezTo>
                    <a:pt x="691" y="226"/>
                    <a:pt x="697" y="223"/>
                    <a:pt x="698" y="222"/>
                  </a:cubicBezTo>
                  <a:cubicBezTo>
                    <a:pt x="700" y="221"/>
                    <a:pt x="700" y="214"/>
                    <a:pt x="699" y="213"/>
                  </a:cubicBezTo>
                  <a:cubicBezTo>
                    <a:pt x="698" y="212"/>
                    <a:pt x="702" y="210"/>
                    <a:pt x="703" y="209"/>
                  </a:cubicBezTo>
                  <a:cubicBezTo>
                    <a:pt x="704" y="209"/>
                    <a:pt x="698" y="211"/>
                    <a:pt x="695" y="212"/>
                  </a:cubicBezTo>
                  <a:cubicBezTo>
                    <a:pt x="692" y="213"/>
                    <a:pt x="687" y="217"/>
                    <a:pt x="685" y="219"/>
                  </a:cubicBezTo>
                  <a:cubicBezTo>
                    <a:pt x="682" y="220"/>
                    <a:pt x="679" y="221"/>
                    <a:pt x="674" y="222"/>
                  </a:cubicBezTo>
                  <a:cubicBezTo>
                    <a:pt x="668" y="224"/>
                    <a:pt x="665" y="230"/>
                    <a:pt x="664" y="230"/>
                  </a:cubicBezTo>
                  <a:cubicBezTo>
                    <a:pt x="662" y="231"/>
                    <a:pt x="658" y="229"/>
                    <a:pt x="656" y="229"/>
                  </a:cubicBezTo>
                  <a:cubicBezTo>
                    <a:pt x="654" y="229"/>
                    <a:pt x="658" y="232"/>
                    <a:pt x="658" y="234"/>
                  </a:cubicBezTo>
                  <a:cubicBezTo>
                    <a:pt x="659" y="235"/>
                    <a:pt x="652" y="236"/>
                    <a:pt x="650" y="236"/>
                  </a:cubicBezTo>
                  <a:cubicBezTo>
                    <a:pt x="649" y="237"/>
                    <a:pt x="651" y="242"/>
                    <a:pt x="649" y="247"/>
                  </a:cubicBezTo>
                  <a:cubicBezTo>
                    <a:pt x="648" y="252"/>
                    <a:pt x="639" y="250"/>
                    <a:pt x="635" y="250"/>
                  </a:cubicBezTo>
                  <a:cubicBezTo>
                    <a:pt x="630" y="251"/>
                    <a:pt x="631" y="247"/>
                    <a:pt x="629" y="245"/>
                  </a:cubicBezTo>
                  <a:cubicBezTo>
                    <a:pt x="627" y="242"/>
                    <a:pt x="625" y="242"/>
                    <a:pt x="623" y="241"/>
                  </a:cubicBezTo>
                  <a:cubicBezTo>
                    <a:pt x="621" y="240"/>
                    <a:pt x="623" y="237"/>
                    <a:pt x="625" y="235"/>
                  </a:cubicBezTo>
                  <a:cubicBezTo>
                    <a:pt x="627" y="232"/>
                    <a:pt x="634" y="231"/>
                    <a:pt x="635" y="230"/>
                  </a:cubicBezTo>
                  <a:cubicBezTo>
                    <a:pt x="637" y="229"/>
                    <a:pt x="631" y="224"/>
                    <a:pt x="630" y="222"/>
                  </a:cubicBezTo>
                  <a:cubicBezTo>
                    <a:pt x="629" y="220"/>
                    <a:pt x="624" y="218"/>
                    <a:pt x="620" y="218"/>
                  </a:cubicBezTo>
                  <a:cubicBezTo>
                    <a:pt x="616" y="218"/>
                    <a:pt x="613" y="217"/>
                    <a:pt x="609" y="216"/>
                  </a:cubicBezTo>
                  <a:cubicBezTo>
                    <a:pt x="605" y="215"/>
                    <a:pt x="607" y="218"/>
                    <a:pt x="609" y="219"/>
                  </a:cubicBezTo>
                  <a:cubicBezTo>
                    <a:pt x="610" y="221"/>
                    <a:pt x="613" y="224"/>
                    <a:pt x="615" y="227"/>
                  </a:cubicBezTo>
                  <a:cubicBezTo>
                    <a:pt x="616" y="231"/>
                    <a:pt x="609" y="241"/>
                    <a:pt x="609" y="244"/>
                  </a:cubicBezTo>
                  <a:cubicBezTo>
                    <a:pt x="609" y="246"/>
                    <a:pt x="616" y="247"/>
                    <a:pt x="619" y="251"/>
                  </a:cubicBezTo>
                  <a:cubicBezTo>
                    <a:pt x="621" y="255"/>
                    <a:pt x="614" y="263"/>
                    <a:pt x="613" y="264"/>
                  </a:cubicBezTo>
                  <a:cubicBezTo>
                    <a:pt x="611" y="266"/>
                    <a:pt x="608" y="265"/>
                    <a:pt x="608" y="264"/>
                  </a:cubicBezTo>
                  <a:cubicBezTo>
                    <a:pt x="607" y="263"/>
                    <a:pt x="604" y="260"/>
                    <a:pt x="602" y="260"/>
                  </a:cubicBezTo>
                  <a:cubicBezTo>
                    <a:pt x="600" y="261"/>
                    <a:pt x="600" y="259"/>
                    <a:pt x="598" y="258"/>
                  </a:cubicBezTo>
                  <a:cubicBezTo>
                    <a:pt x="598" y="258"/>
                    <a:pt x="594" y="262"/>
                    <a:pt x="592" y="264"/>
                  </a:cubicBezTo>
                  <a:cubicBezTo>
                    <a:pt x="590" y="266"/>
                    <a:pt x="584" y="267"/>
                    <a:pt x="583" y="269"/>
                  </a:cubicBezTo>
                  <a:cubicBezTo>
                    <a:pt x="581" y="271"/>
                    <a:pt x="576" y="275"/>
                    <a:pt x="575" y="277"/>
                  </a:cubicBezTo>
                  <a:cubicBezTo>
                    <a:pt x="573" y="279"/>
                    <a:pt x="581" y="286"/>
                    <a:pt x="582" y="287"/>
                  </a:cubicBezTo>
                  <a:cubicBezTo>
                    <a:pt x="584" y="288"/>
                    <a:pt x="583" y="290"/>
                    <a:pt x="581" y="292"/>
                  </a:cubicBezTo>
                  <a:cubicBezTo>
                    <a:pt x="580" y="294"/>
                    <a:pt x="571" y="290"/>
                    <a:pt x="568" y="289"/>
                  </a:cubicBezTo>
                  <a:cubicBezTo>
                    <a:pt x="566" y="288"/>
                    <a:pt x="565" y="288"/>
                    <a:pt x="563" y="289"/>
                  </a:cubicBezTo>
                  <a:cubicBezTo>
                    <a:pt x="560" y="290"/>
                    <a:pt x="557" y="287"/>
                    <a:pt x="555" y="284"/>
                  </a:cubicBezTo>
                  <a:cubicBezTo>
                    <a:pt x="554" y="281"/>
                    <a:pt x="552" y="283"/>
                    <a:pt x="550" y="282"/>
                  </a:cubicBezTo>
                  <a:cubicBezTo>
                    <a:pt x="548" y="282"/>
                    <a:pt x="549" y="283"/>
                    <a:pt x="548" y="284"/>
                  </a:cubicBezTo>
                  <a:cubicBezTo>
                    <a:pt x="548" y="286"/>
                    <a:pt x="547" y="286"/>
                    <a:pt x="545" y="287"/>
                  </a:cubicBezTo>
                  <a:cubicBezTo>
                    <a:pt x="544" y="287"/>
                    <a:pt x="545" y="291"/>
                    <a:pt x="549" y="296"/>
                  </a:cubicBezTo>
                  <a:cubicBezTo>
                    <a:pt x="553" y="300"/>
                    <a:pt x="553" y="297"/>
                    <a:pt x="556" y="296"/>
                  </a:cubicBezTo>
                  <a:cubicBezTo>
                    <a:pt x="560" y="295"/>
                    <a:pt x="558" y="302"/>
                    <a:pt x="560" y="304"/>
                  </a:cubicBezTo>
                  <a:cubicBezTo>
                    <a:pt x="562" y="306"/>
                    <a:pt x="557" y="306"/>
                    <a:pt x="555" y="307"/>
                  </a:cubicBezTo>
                  <a:cubicBezTo>
                    <a:pt x="553" y="307"/>
                    <a:pt x="547" y="306"/>
                    <a:pt x="544" y="303"/>
                  </a:cubicBezTo>
                  <a:cubicBezTo>
                    <a:pt x="540" y="301"/>
                    <a:pt x="541" y="298"/>
                    <a:pt x="539" y="298"/>
                  </a:cubicBezTo>
                  <a:cubicBezTo>
                    <a:pt x="537" y="298"/>
                    <a:pt x="534" y="297"/>
                    <a:pt x="533" y="295"/>
                  </a:cubicBezTo>
                  <a:cubicBezTo>
                    <a:pt x="531" y="293"/>
                    <a:pt x="529" y="292"/>
                    <a:pt x="530" y="291"/>
                  </a:cubicBezTo>
                  <a:cubicBezTo>
                    <a:pt x="531" y="290"/>
                    <a:pt x="531" y="284"/>
                    <a:pt x="529" y="281"/>
                  </a:cubicBezTo>
                  <a:cubicBezTo>
                    <a:pt x="528" y="277"/>
                    <a:pt x="526" y="278"/>
                    <a:pt x="528" y="278"/>
                  </a:cubicBezTo>
                  <a:cubicBezTo>
                    <a:pt x="530" y="277"/>
                    <a:pt x="530" y="272"/>
                    <a:pt x="529" y="271"/>
                  </a:cubicBezTo>
                  <a:cubicBezTo>
                    <a:pt x="528" y="270"/>
                    <a:pt x="521" y="264"/>
                    <a:pt x="520" y="264"/>
                  </a:cubicBezTo>
                  <a:cubicBezTo>
                    <a:pt x="519" y="264"/>
                    <a:pt x="516" y="260"/>
                    <a:pt x="516" y="259"/>
                  </a:cubicBezTo>
                  <a:cubicBezTo>
                    <a:pt x="516" y="258"/>
                    <a:pt x="513" y="255"/>
                    <a:pt x="512" y="255"/>
                  </a:cubicBezTo>
                  <a:cubicBezTo>
                    <a:pt x="510" y="255"/>
                    <a:pt x="506" y="255"/>
                    <a:pt x="504" y="254"/>
                  </a:cubicBezTo>
                  <a:cubicBezTo>
                    <a:pt x="501" y="252"/>
                    <a:pt x="505" y="251"/>
                    <a:pt x="506" y="251"/>
                  </a:cubicBezTo>
                  <a:cubicBezTo>
                    <a:pt x="507" y="250"/>
                    <a:pt x="508" y="248"/>
                    <a:pt x="509" y="247"/>
                  </a:cubicBezTo>
                  <a:cubicBezTo>
                    <a:pt x="510" y="246"/>
                    <a:pt x="513" y="251"/>
                    <a:pt x="516" y="253"/>
                  </a:cubicBezTo>
                  <a:cubicBezTo>
                    <a:pt x="519" y="255"/>
                    <a:pt x="529" y="258"/>
                    <a:pt x="532" y="260"/>
                  </a:cubicBezTo>
                  <a:cubicBezTo>
                    <a:pt x="534" y="261"/>
                    <a:pt x="544" y="263"/>
                    <a:pt x="549" y="264"/>
                  </a:cubicBezTo>
                  <a:cubicBezTo>
                    <a:pt x="554" y="264"/>
                    <a:pt x="561" y="266"/>
                    <a:pt x="564" y="266"/>
                  </a:cubicBezTo>
                  <a:cubicBezTo>
                    <a:pt x="567" y="266"/>
                    <a:pt x="571" y="264"/>
                    <a:pt x="575" y="264"/>
                  </a:cubicBezTo>
                  <a:cubicBezTo>
                    <a:pt x="578" y="264"/>
                    <a:pt x="581" y="261"/>
                    <a:pt x="584" y="257"/>
                  </a:cubicBezTo>
                  <a:cubicBezTo>
                    <a:pt x="588" y="253"/>
                    <a:pt x="588" y="246"/>
                    <a:pt x="587" y="245"/>
                  </a:cubicBezTo>
                  <a:cubicBezTo>
                    <a:pt x="586" y="244"/>
                    <a:pt x="587" y="234"/>
                    <a:pt x="585" y="233"/>
                  </a:cubicBezTo>
                  <a:cubicBezTo>
                    <a:pt x="582" y="232"/>
                    <a:pt x="582" y="231"/>
                    <a:pt x="579" y="229"/>
                  </a:cubicBezTo>
                  <a:cubicBezTo>
                    <a:pt x="576" y="226"/>
                    <a:pt x="575" y="226"/>
                    <a:pt x="573" y="226"/>
                  </a:cubicBezTo>
                  <a:cubicBezTo>
                    <a:pt x="571" y="227"/>
                    <a:pt x="571" y="225"/>
                    <a:pt x="568" y="223"/>
                  </a:cubicBezTo>
                  <a:cubicBezTo>
                    <a:pt x="565" y="222"/>
                    <a:pt x="565" y="222"/>
                    <a:pt x="561" y="221"/>
                  </a:cubicBezTo>
                  <a:cubicBezTo>
                    <a:pt x="558" y="221"/>
                    <a:pt x="557" y="219"/>
                    <a:pt x="555" y="217"/>
                  </a:cubicBezTo>
                  <a:cubicBezTo>
                    <a:pt x="552" y="214"/>
                    <a:pt x="542" y="209"/>
                    <a:pt x="539" y="207"/>
                  </a:cubicBezTo>
                  <a:cubicBezTo>
                    <a:pt x="536" y="205"/>
                    <a:pt x="532" y="204"/>
                    <a:pt x="528" y="205"/>
                  </a:cubicBezTo>
                  <a:cubicBezTo>
                    <a:pt x="525" y="205"/>
                    <a:pt x="523" y="203"/>
                    <a:pt x="521" y="204"/>
                  </a:cubicBezTo>
                  <a:cubicBezTo>
                    <a:pt x="519" y="204"/>
                    <a:pt x="517" y="203"/>
                    <a:pt x="517" y="202"/>
                  </a:cubicBezTo>
                  <a:cubicBezTo>
                    <a:pt x="517" y="200"/>
                    <a:pt x="514" y="202"/>
                    <a:pt x="511" y="203"/>
                  </a:cubicBezTo>
                  <a:cubicBezTo>
                    <a:pt x="509" y="205"/>
                    <a:pt x="513" y="200"/>
                    <a:pt x="510" y="200"/>
                  </a:cubicBezTo>
                  <a:cubicBezTo>
                    <a:pt x="508" y="200"/>
                    <a:pt x="505" y="198"/>
                    <a:pt x="507" y="198"/>
                  </a:cubicBezTo>
                  <a:cubicBezTo>
                    <a:pt x="509" y="198"/>
                    <a:pt x="516" y="195"/>
                    <a:pt x="512" y="193"/>
                  </a:cubicBezTo>
                  <a:cubicBezTo>
                    <a:pt x="508" y="191"/>
                    <a:pt x="503" y="191"/>
                    <a:pt x="502" y="192"/>
                  </a:cubicBezTo>
                  <a:cubicBezTo>
                    <a:pt x="501" y="193"/>
                    <a:pt x="501" y="193"/>
                    <a:pt x="500" y="194"/>
                  </a:cubicBezTo>
                  <a:cubicBezTo>
                    <a:pt x="500" y="194"/>
                    <a:pt x="500" y="194"/>
                    <a:pt x="500" y="194"/>
                  </a:cubicBezTo>
                  <a:cubicBezTo>
                    <a:pt x="499" y="194"/>
                    <a:pt x="499" y="194"/>
                    <a:pt x="498" y="194"/>
                  </a:cubicBezTo>
                  <a:cubicBezTo>
                    <a:pt x="498" y="194"/>
                    <a:pt x="498" y="194"/>
                    <a:pt x="497" y="194"/>
                  </a:cubicBezTo>
                  <a:cubicBezTo>
                    <a:pt x="497" y="194"/>
                    <a:pt x="496" y="194"/>
                    <a:pt x="496" y="194"/>
                  </a:cubicBezTo>
                  <a:cubicBezTo>
                    <a:pt x="495" y="194"/>
                    <a:pt x="495" y="194"/>
                    <a:pt x="494" y="194"/>
                  </a:cubicBezTo>
                  <a:cubicBezTo>
                    <a:pt x="493" y="194"/>
                    <a:pt x="493" y="194"/>
                    <a:pt x="492" y="194"/>
                  </a:cubicBezTo>
                  <a:cubicBezTo>
                    <a:pt x="487" y="194"/>
                    <a:pt x="483" y="192"/>
                    <a:pt x="483" y="191"/>
                  </a:cubicBezTo>
                  <a:cubicBezTo>
                    <a:pt x="483" y="190"/>
                    <a:pt x="477" y="188"/>
                    <a:pt x="475" y="187"/>
                  </a:cubicBezTo>
                  <a:cubicBezTo>
                    <a:pt x="473" y="186"/>
                    <a:pt x="479" y="186"/>
                    <a:pt x="483" y="187"/>
                  </a:cubicBezTo>
                  <a:cubicBezTo>
                    <a:pt x="487" y="188"/>
                    <a:pt x="487" y="187"/>
                    <a:pt x="489" y="186"/>
                  </a:cubicBezTo>
                  <a:cubicBezTo>
                    <a:pt x="490" y="186"/>
                    <a:pt x="494" y="184"/>
                    <a:pt x="495" y="182"/>
                  </a:cubicBezTo>
                  <a:cubicBezTo>
                    <a:pt x="496" y="181"/>
                    <a:pt x="495" y="179"/>
                    <a:pt x="492" y="179"/>
                  </a:cubicBezTo>
                  <a:cubicBezTo>
                    <a:pt x="490" y="179"/>
                    <a:pt x="490" y="176"/>
                    <a:pt x="486" y="175"/>
                  </a:cubicBezTo>
                  <a:cubicBezTo>
                    <a:pt x="483" y="175"/>
                    <a:pt x="484" y="174"/>
                    <a:pt x="482" y="174"/>
                  </a:cubicBezTo>
                  <a:cubicBezTo>
                    <a:pt x="480" y="175"/>
                    <a:pt x="481" y="172"/>
                    <a:pt x="479" y="170"/>
                  </a:cubicBezTo>
                  <a:cubicBezTo>
                    <a:pt x="477" y="168"/>
                    <a:pt x="475" y="171"/>
                    <a:pt x="474" y="172"/>
                  </a:cubicBezTo>
                  <a:cubicBezTo>
                    <a:pt x="473" y="174"/>
                    <a:pt x="473" y="176"/>
                    <a:pt x="470" y="177"/>
                  </a:cubicBezTo>
                  <a:cubicBezTo>
                    <a:pt x="468" y="178"/>
                    <a:pt x="470" y="176"/>
                    <a:pt x="470" y="175"/>
                  </a:cubicBezTo>
                  <a:cubicBezTo>
                    <a:pt x="471" y="174"/>
                    <a:pt x="470" y="175"/>
                    <a:pt x="468" y="175"/>
                  </a:cubicBezTo>
                  <a:cubicBezTo>
                    <a:pt x="466" y="175"/>
                    <a:pt x="467" y="174"/>
                    <a:pt x="468" y="173"/>
                  </a:cubicBezTo>
                  <a:cubicBezTo>
                    <a:pt x="470" y="172"/>
                    <a:pt x="472" y="169"/>
                    <a:pt x="472" y="168"/>
                  </a:cubicBezTo>
                  <a:cubicBezTo>
                    <a:pt x="472" y="167"/>
                    <a:pt x="471" y="165"/>
                    <a:pt x="469" y="166"/>
                  </a:cubicBezTo>
                  <a:cubicBezTo>
                    <a:pt x="467" y="167"/>
                    <a:pt x="465" y="165"/>
                    <a:pt x="464" y="166"/>
                  </a:cubicBezTo>
                  <a:cubicBezTo>
                    <a:pt x="462" y="167"/>
                    <a:pt x="460" y="173"/>
                    <a:pt x="460" y="175"/>
                  </a:cubicBezTo>
                  <a:cubicBezTo>
                    <a:pt x="460" y="178"/>
                    <a:pt x="458" y="178"/>
                    <a:pt x="457" y="178"/>
                  </a:cubicBezTo>
                  <a:cubicBezTo>
                    <a:pt x="455" y="178"/>
                    <a:pt x="458" y="166"/>
                    <a:pt x="458" y="165"/>
                  </a:cubicBezTo>
                  <a:cubicBezTo>
                    <a:pt x="459" y="164"/>
                    <a:pt x="456" y="166"/>
                    <a:pt x="453" y="168"/>
                  </a:cubicBezTo>
                  <a:cubicBezTo>
                    <a:pt x="451" y="171"/>
                    <a:pt x="449" y="174"/>
                    <a:pt x="448" y="176"/>
                  </a:cubicBezTo>
                  <a:cubicBezTo>
                    <a:pt x="447" y="178"/>
                    <a:pt x="445" y="184"/>
                    <a:pt x="443" y="186"/>
                  </a:cubicBezTo>
                  <a:cubicBezTo>
                    <a:pt x="441" y="189"/>
                    <a:pt x="442" y="182"/>
                    <a:pt x="443" y="180"/>
                  </a:cubicBezTo>
                  <a:cubicBezTo>
                    <a:pt x="445" y="179"/>
                    <a:pt x="445" y="175"/>
                    <a:pt x="447" y="173"/>
                  </a:cubicBezTo>
                  <a:cubicBezTo>
                    <a:pt x="448" y="172"/>
                    <a:pt x="451" y="169"/>
                    <a:pt x="449" y="169"/>
                  </a:cubicBezTo>
                  <a:cubicBezTo>
                    <a:pt x="446" y="169"/>
                    <a:pt x="445" y="166"/>
                    <a:pt x="443" y="167"/>
                  </a:cubicBezTo>
                  <a:cubicBezTo>
                    <a:pt x="441" y="168"/>
                    <a:pt x="441" y="167"/>
                    <a:pt x="439" y="166"/>
                  </a:cubicBezTo>
                  <a:cubicBezTo>
                    <a:pt x="437" y="165"/>
                    <a:pt x="437" y="169"/>
                    <a:pt x="438" y="170"/>
                  </a:cubicBezTo>
                  <a:cubicBezTo>
                    <a:pt x="439" y="171"/>
                    <a:pt x="436" y="173"/>
                    <a:pt x="436" y="174"/>
                  </a:cubicBezTo>
                  <a:cubicBezTo>
                    <a:pt x="436" y="175"/>
                    <a:pt x="435" y="174"/>
                    <a:pt x="434" y="173"/>
                  </a:cubicBezTo>
                  <a:cubicBezTo>
                    <a:pt x="433" y="173"/>
                    <a:pt x="433" y="176"/>
                    <a:pt x="434" y="178"/>
                  </a:cubicBezTo>
                  <a:cubicBezTo>
                    <a:pt x="435" y="179"/>
                    <a:pt x="432" y="177"/>
                    <a:pt x="431" y="176"/>
                  </a:cubicBezTo>
                  <a:cubicBezTo>
                    <a:pt x="430" y="175"/>
                    <a:pt x="428" y="176"/>
                    <a:pt x="427" y="176"/>
                  </a:cubicBezTo>
                  <a:cubicBezTo>
                    <a:pt x="425" y="177"/>
                    <a:pt x="425" y="178"/>
                    <a:pt x="425" y="179"/>
                  </a:cubicBezTo>
                  <a:cubicBezTo>
                    <a:pt x="425" y="181"/>
                    <a:pt x="429" y="184"/>
                    <a:pt x="428" y="184"/>
                  </a:cubicBezTo>
                  <a:cubicBezTo>
                    <a:pt x="428" y="185"/>
                    <a:pt x="427" y="188"/>
                    <a:pt x="427" y="190"/>
                  </a:cubicBezTo>
                  <a:cubicBezTo>
                    <a:pt x="428" y="193"/>
                    <a:pt x="425" y="187"/>
                    <a:pt x="424" y="189"/>
                  </a:cubicBezTo>
                  <a:cubicBezTo>
                    <a:pt x="423" y="190"/>
                    <a:pt x="422" y="185"/>
                    <a:pt x="423" y="184"/>
                  </a:cubicBezTo>
                  <a:cubicBezTo>
                    <a:pt x="424" y="184"/>
                    <a:pt x="423" y="180"/>
                    <a:pt x="421" y="182"/>
                  </a:cubicBezTo>
                  <a:cubicBezTo>
                    <a:pt x="418" y="184"/>
                    <a:pt x="419" y="180"/>
                    <a:pt x="415" y="181"/>
                  </a:cubicBezTo>
                  <a:cubicBezTo>
                    <a:pt x="411" y="182"/>
                    <a:pt x="408" y="183"/>
                    <a:pt x="407" y="185"/>
                  </a:cubicBezTo>
                  <a:cubicBezTo>
                    <a:pt x="407" y="186"/>
                    <a:pt x="413" y="188"/>
                    <a:pt x="415" y="189"/>
                  </a:cubicBezTo>
                  <a:cubicBezTo>
                    <a:pt x="418" y="190"/>
                    <a:pt x="416" y="192"/>
                    <a:pt x="417" y="193"/>
                  </a:cubicBezTo>
                  <a:cubicBezTo>
                    <a:pt x="418" y="194"/>
                    <a:pt x="412" y="190"/>
                    <a:pt x="410" y="189"/>
                  </a:cubicBezTo>
                  <a:cubicBezTo>
                    <a:pt x="408" y="189"/>
                    <a:pt x="410" y="192"/>
                    <a:pt x="410" y="193"/>
                  </a:cubicBezTo>
                  <a:cubicBezTo>
                    <a:pt x="410" y="195"/>
                    <a:pt x="409" y="192"/>
                    <a:pt x="407" y="191"/>
                  </a:cubicBezTo>
                  <a:cubicBezTo>
                    <a:pt x="406" y="190"/>
                    <a:pt x="406" y="195"/>
                    <a:pt x="404" y="196"/>
                  </a:cubicBezTo>
                  <a:cubicBezTo>
                    <a:pt x="402" y="196"/>
                    <a:pt x="404" y="192"/>
                    <a:pt x="404" y="191"/>
                  </a:cubicBezTo>
                  <a:cubicBezTo>
                    <a:pt x="404" y="190"/>
                    <a:pt x="402" y="192"/>
                    <a:pt x="400" y="195"/>
                  </a:cubicBezTo>
                  <a:cubicBezTo>
                    <a:pt x="398" y="197"/>
                    <a:pt x="398" y="194"/>
                    <a:pt x="399" y="192"/>
                  </a:cubicBezTo>
                  <a:cubicBezTo>
                    <a:pt x="399" y="191"/>
                    <a:pt x="398" y="190"/>
                    <a:pt x="394" y="190"/>
                  </a:cubicBezTo>
                  <a:cubicBezTo>
                    <a:pt x="390" y="189"/>
                    <a:pt x="393" y="187"/>
                    <a:pt x="393" y="185"/>
                  </a:cubicBezTo>
                  <a:cubicBezTo>
                    <a:pt x="393" y="183"/>
                    <a:pt x="391" y="185"/>
                    <a:pt x="389" y="188"/>
                  </a:cubicBezTo>
                  <a:cubicBezTo>
                    <a:pt x="387" y="190"/>
                    <a:pt x="387" y="190"/>
                    <a:pt x="388" y="193"/>
                  </a:cubicBezTo>
                  <a:cubicBezTo>
                    <a:pt x="390" y="196"/>
                    <a:pt x="384" y="195"/>
                    <a:pt x="383" y="196"/>
                  </a:cubicBezTo>
                  <a:cubicBezTo>
                    <a:pt x="383" y="198"/>
                    <a:pt x="384" y="199"/>
                    <a:pt x="387" y="199"/>
                  </a:cubicBezTo>
                  <a:cubicBezTo>
                    <a:pt x="390" y="200"/>
                    <a:pt x="388" y="203"/>
                    <a:pt x="389" y="204"/>
                  </a:cubicBezTo>
                  <a:cubicBezTo>
                    <a:pt x="389" y="205"/>
                    <a:pt x="383" y="204"/>
                    <a:pt x="383" y="206"/>
                  </a:cubicBezTo>
                  <a:cubicBezTo>
                    <a:pt x="382" y="207"/>
                    <a:pt x="381" y="208"/>
                    <a:pt x="378" y="209"/>
                  </a:cubicBezTo>
                  <a:cubicBezTo>
                    <a:pt x="376" y="209"/>
                    <a:pt x="377" y="210"/>
                    <a:pt x="379" y="211"/>
                  </a:cubicBezTo>
                  <a:cubicBezTo>
                    <a:pt x="381" y="213"/>
                    <a:pt x="378" y="213"/>
                    <a:pt x="377" y="213"/>
                  </a:cubicBezTo>
                  <a:cubicBezTo>
                    <a:pt x="376" y="212"/>
                    <a:pt x="373" y="214"/>
                    <a:pt x="371" y="215"/>
                  </a:cubicBezTo>
                  <a:cubicBezTo>
                    <a:pt x="369" y="216"/>
                    <a:pt x="367" y="217"/>
                    <a:pt x="366" y="215"/>
                  </a:cubicBezTo>
                  <a:cubicBezTo>
                    <a:pt x="364" y="214"/>
                    <a:pt x="361" y="214"/>
                    <a:pt x="361" y="216"/>
                  </a:cubicBezTo>
                  <a:cubicBezTo>
                    <a:pt x="361" y="218"/>
                    <a:pt x="358" y="220"/>
                    <a:pt x="358" y="222"/>
                  </a:cubicBezTo>
                  <a:cubicBezTo>
                    <a:pt x="358" y="223"/>
                    <a:pt x="361" y="223"/>
                    <a:pt x="364" y="222"/>
                  </a:cubicBezTo>
                  <a:cubicBezTo>
                    <a:pt x="367" y="221"/>
                    <a:pt x="363" y="224"/>
                    <a:pt x="361" y="226"/>
                  </a:cubicBezTo>
                  <a:cubicBezTo>
                    <a:pt x="359" y="228"/>
                    <a:pt x="362" y="228"/>
                    <a:pt x="365" y="227"/>
                  </a:cubicBezTo>
                  <a:cubicBezTo>
                    <a:pt x="367" y="226"/>
                    <a:pt x="366" y="229"/>
                    <a:pt x="363" y="230"/>
                  </a:cubicBezTo>
                  <a:cubicBezTo>
                    <a:pt x="361" y="230"/>
                    <a:pt x="358" y="231"/>
                    <a:pt x="357" y="233"/>
                  </a:cubicBezTo>
                  <a:cubicBezTo>
                    <a:pt x="355" y="235"/>
                    <a:pt x="360" y="235"/>
                    <a:pt x="363" y="236"/>
                  </a:cubicBezTo>
                  <a:cubicBezTo>
                    <a:pt x="367" y="236"/>
                    <a:pt x="352" y="235"/>
                    <a:pt x="353" y="237"/>
                  </a:cubicBezTo>
                  <a:cubicBezTo>
                    <a:pt x="354" y="240"/>
                    <a:pt x="351" y="241"/>
                    <a:pt x="350" y="242"/>
                  </a:cubicBezTo>
                  <a:cubicBezTo>
                    <a:pt x="350" y="244"/>
                    <a:pt x="354" y="244"/>
                    <a:pt x="356" y="243"/>
                  </a:cubicBezTo>
                  <a:cubicBezTo>
                    <a:pt x="358" y="243"/>
                    <a:pt x="351" y="246"/>
                    <a:pt x="350" y="246"/>
                  </a:cubicBezTo>
                  <a:cubicBezTo>
                    <a:pt x="348" y="246"/>
                    <a:pt x="344" y="249"/>
                    <a:pt x="344" y="251"/>
                  </a:cubicBezTo>
                  <a:cubicBezTo>
                    <a:pt x="344" y="253"/>
                    <a:pt x="342" y="254"/>
                    <a:pt x="340" y="256"/>
                  </a:cubicBezTo>
                  <a:cubicBezTo>
                    <a:pt x="337" y="257"/>
                    <a:pt x="336" y="261"/>
                    <a:pt x="336" y="262"/>
                  </a:cubicBezTo>
                  <a:cubicBezTo>
                    <a:pt x="336" y="264"/>
                    <a:pt x="337" y="263"/>
                    <a:pt x="342" y="265"/>
                  </a:cubicBezTo>
                  <a:cubicBezTo>
                    <a:pt x="346" y="268"/>
                    <a:pt x="338" y="265"/>
                    <a:pt x="336" y="266"/>
                  </a:cubicBezTo>
                  <a:cubicBezTo>
                    <a:pt x="333" y="266"/>
                    <a:pt x="331" y="269"/>
                    <a:pt x="334" y="270"/>
                  </a:cubicBezTo>
                  <a:cubicBezTo>
                    <a:pt x="336" y="271"/>
                    <a:pt x="334" y="272"/>
                    <a:pt x="334" y="275"/>
                  </a:cubicBezTo>
                  <a:cubicBezTo>
                    <a:pt x="334" y="278"/>
                    <a:pt x="331" y="280"/>
                    <a:pt x="329" y="282"/>
                  </a:cubicBezTo>
                  <a:cubicBezTo>
                    <a:pt x="326" y="284"/>
                    <a:pt x="331" y="283"/>
                    <a:pt x="333" y="282"/>
                  </a:cubicBezTo>
                  <a:cubicBezTo>
                    <a:pt x="335" y="281"/>
                    <a:pt x="329" y="286"/>
                    <a:pt x="327" y="287"/>
                  </a:cubicBezTo>
                  <a:cubicBezTo>
                    <a:pt x="325" y="289"/>
                    <a:pt x="323" y="289"/>
                    <a:pt x="323" y="292"/>
                  </a:cubicBezTo>
                  <a:cubicBezTo>
                    <a:pt x="323" y="294"/>
                    <a:pt x="321" y="292"/>
                    <a:pt x="317" y="292"/>
                  </a:cubicBezTo>
                  <a:cubicBezTo>
                    <a:pt x="314" y="292"/>
                    <a:pt x="311" y="300"/>
                    <a:pt x="310" y="301"/>
                  </a:cubicBezTo>
                  <a:cubicBezTo>
                    <a:pt x="308" y="303"/>
                    <a:pt x="305" y="306"/>
                    <a:pt x="305" y="307"/>
                  </a:cubicBezTo>
                  <a:cubicBezTo>
                    <a:pt x="304" y="308"/>
                    <a:pt x="308" y="310"/>
                    <a:pt x="311" y="310"/>
                  </a:cubicBezTo>
                  <a:cubicBezTo>
                    <a:pt x="313" y="310"/>
                    <a:pt x="317" y="308"/>
                    <a:pt x="318" y="307"/>
                  </a:cubicBezTo>
                  <a:cubicBezTo>
                    <a:pt x="320" y="306"/>
                    <a:pt x="313" y="312"/>
                    <a:pt x="310" y="313"/>
                  </a:cubicBezTo>
                  <a:cubicBezTo>
                    <a:pt x="308" y="314"/>
                    <a:pt x="307" y="311"/>
                    <a:pt x="306" y="311"/>
                  </a:cubicBezTo>
                  <a:cubicBezTo>
                    <a:pt x="305" y="311"/>
                    <a:pt x="304" y="313"/>
                    <a:pt x="303" y="314"/>
                  </a:cubicBezTo>
                  <a:cubicBezTo>
                    <a:pt x="303" y="315"/>
                    <a:pt x="298" y="314"/>
                    <a:pt x="296" y="315"/>
                  </a:cubicBezTo>
                  <a:cubicBezTo>
                    <a:pt x="294" y="316"/>
                    <a:pt x="293" y="318"/>
                    <a:pt x="294" y="320"/>
                  </a:cubicBezTo>
                  <a:cubicBezTo>
                    <a:pt x="295" y="321"/>
                    <a:pt x="294" y="322"/>
                    <a:pt x="295" y="324"/>
                  </a:cubicBezTo>
                  <a:cubicBezTo>
                    <a:pt x="295" y="327"/>
                    <a:pt x="293" y="324"/>
                    <a:pt x="290" y="323"/>
                  </a:cubicBezTo>
                  <a:cubicBezTo>
                    <a:pt x="287" y="322"/>
                    <a:pt x="287" y="324"/>
                    <a:pt x="284" y="326"/>
                  </a:cubicBezTo>
                  <a:cubicBezTo>
                    <a:pt x="282" y="327"/>
                    <a:pt x="278" y="326"/>
                    <a:pt x="276" y="327"/>
                  </a:cubicBezTo>
                  <a:cubicBezTo>
                    <a:pt x="274" y="328"/>
                    <a:pt x="276" y="329"/>
                    <a:pt x="278" y="330"/>
                  </a:cubicBezTo>
                  <a:cubicBezTo>
                    <a:pt x="281" y="332"/>
                    <a:pt x="277" y="331"/>
                    <a:pt x="273" y="331"/>
                  </a:cubicBezTo>
                  <a:cubicBezTo>
                    <a:pt x="269" y="330"/>
                    <a:pt x="271" y="332"/>
                    <a:pt x="271" y="334"/>
                  </a:cubicBezTo>
                  <a:cubicBezTo>
                    <a:pt x="270" y="336"/>
                    <a:pt x="266" y="335"/>
                    <a:pt x="264" y="336"/>
                  </a:cubicBezTo>
                  <a:cubicBezTo>
                    <a:pt x="263" y="337"/>
                    <a:pt x="268" y="338"/>
                    <a:pt x="265" y="338"/>
                  </a:cubicBezTo>
                  <a:cubicBezTo>
                    <a:pt x="263" y="338"/>
                    <a:pt x="259" y="339"/>
                    <a:pt x="261" y="342"/>
                  </a:cubicBezTo>
                  <a:cubicBezTo>
                    <a:pt x="263" y="344"/>
                    <a:pt x="263" y="345"/>
                    <a:pt x="265" y="349"/>
                  </a:cubicBezTo>
                  <a:cubicBezTo>
                    <a:pt x="267" y="353"/>
                    <a:pt x="269" y="352"/>
                    <a:pt x="265" y="352"/>
                  </a:cubicBezTo>
                  <a:cubicBezTo>
                    <a:pt x="261" y="351"/>
                    <a:pt x="262" y="353"/>
                    <a:pt x="263" y="355"/>
                  </a:cubicBezTo>
                  <a:cubicBezTo>
                    <a:pt x="265" y="357"/>
                    <a:pt x="265" y="356"/>
                    <a:pt x="260" y="358"/>
                  </a:cubicBezTo>
                  <a:cubicBezTo>
                    <a:pt x="256" y="360"/>
                    <a:pt x="260" y="359"/>
                    <a:pt x="262" y="361"/>
                  </a:cubicBezTo>
                  <a:cubicBezTo>
                    <a:pt x="264" y="363"/>
                    <a:pt x="260" y="364"/>
                    <a:pt x="263" y="365"/>
                  </a:cubicBezTo>
                  <a:cubicBezTo>
                    <a:pt x="265" y="366"/>
                    <a:pt x="259" y="368"/>
                    <a:pt x="263" y="370"/>
                  </a:cubicBezTo>
                  <a:cubicBezTo>
                    <a:pt x="266" y="372"/>
                    <a:pt x="266" y="370"/>
                    <a:pt x="268" y="368"/>
                  </a:cubicBezTo>
                  <a:cubicBezTo>
                    <a:pt x="271" y="365"/>
                    <a:pt x="269" y="369"/>
                    <a:pt x="267" y="373"/>
                  </a:cubicBezTo>
                  <a:cubicBezTo>
                    <a:pt x="264" y="376"/>
                    <a:pt x="264" y="372"/>
                    <a:pt x="261" y="373"/>
                  </a:cubicBezTo>
                  <a:cubicBezTo>
                    <a:pt x="257" y="374"/>
                    <a:pt x="262" y="376"/>
                    <a:pt x="262" y="379"/>
                  </a:cubicBezTo>
                  <a:cubicBezTo>
                    <a:pt x="263" y="383"/>
                    <a:pt x="262" y="382"/>
                    <a:pt x="265" y="382"/>
                  </a:cubicBezTo>
                  <a:cubicBezTo>
                    <a:pt x="268" y="382"/>
                    <a:pt x="268" y="381"/>
                    <a:pt x="270" y="379"/>
                  </a:cubicBezTo>
                  <a:cubicBezTo>
                    <a:pt x="272" y="378"/>
                    <a:pt x="269" y="383"/>
                    <a:pt x="270" y="386"/>
                  </a:cubicBezTo>
                  <a:cubicBezTo>
                    <a:pt x="271" y="388"/>
                    <a:pt x="267" y="385"/>
                    <a:pt x="265" y="387"/>
                  </a:cubicBezTo>
                  <a:cubicBezTo>
                    <a:pt x="262" y="388"/>
                    <a:pt x="264" y="391"/>
                    <a:pt x="266" y="393"/>
                  </a:cubicBezTo>
                  <a:cubicBezTo>
                    <a:pt x="267" y="394"/>
                    <a:pt x="271" y="397"/>
                    <a:pt x="274" y="399"/>
                  </a:cubicBezTo>
                  <a:cubicBezTo>
                    <a:pt x="276" y="401"/>
                    <a:pt x="280" y="400"/>
                    <a:pt x="283" y="399"/>
                  </a:cubicBezTo>
                  <a:cubicBezTo>
                    <a:pt x="287" y="398"/>
                    <a:pt x="286" y="400"/>
                    <a:pt x="289" y="399"/>
                  </a:cubicBezTo>
                  <a:cubicBezTo>
                    <a:pt x="292" y="397"/>
                    <a:pt x="296" y="393"/>
                    <a:pt x="299" y="388"/>
                  </a:cubicBezTo>
                  <a:cubicBezTo>
                    <a:pt x="303" y="383"/>
                    <a:pt x="305" y="383"/>
                    <a:pt x="308" y="383"/>
                  </a:cubicBezTo>
                  <a:cubicBezTo>
                    <a:pt x="311" y="382"/>
                    <a:pt x="311" y="381"/>
                    <a:pt x="311" y="377"/>
                  </a:cubicBezTo>
                  <a:cubicBezTo>
                    <a:pt x="311" y="377"/>
                    <a:pt x="311" y="377"/>
                    <a:pt x="311" y="377"/>
                  </a:cubicBezTo>
                  <a:cubicBezTo>
                    <a:pt x="311" y="377"/>
                    <a:pt x="311" y="377"/>
                    <a:pt x="311" y="377"/>
                  </a:cubicBezTo>
                  <a:cubicBezTo>
                    <a:pt x="311" y="377"/>
                    <a:pt x="311" y="377"/>
                    <a:pt x="311" y="377"/>
                  </a:cubicBezTo>
                  <a:cubicBezTo>
                    <a:pt x="311" y="377"/>
                    <a:pt x="311" y="377"/>
                    <a:pt x="311" y="377"/>
                  </a:cubicBezTo>
                  <a:cubicBezTo>
                    <a:pt x="311" y="377"/>
                    <a:pt x="311" y="378"/>
                    <a:pt x="312" y="378"/>
                  </a:cubicBezTo>
                  <a:cubicBezTo>
                    <a:pt x="312" y="378"/>
                    <a:pt x="312" y="378"/>
                    <a:pt x="312" y="379"/>
                  </a:cubicBezTo>
                  <a:cubicBezTo>
                    <a:pt x="312" y="379"/>
                    <a:pt x="312" y="379"/>
                    <a:pt x="312" y="379"/>
                  </a:cubicBezTo>
                  <a:cubicBezTo>
                    <a:pt x="312" y="380"/>
                    <a:pt x="312" y="380"/>
                    <a:pt x="312" y="381"/>
                  </a:cubicBezTo>
                  <a:cubicBezTo>
                    <a:pt x="312" y="381"/>
                    <a:pt x="313" y="381"/>
                    <a:pt x="313" y="381"/>
                  </a:cubicBezTo>
                  <a:cubicBezTo>
                    <a:pt x="313" y="382"/>
                    <a:pt x="313" y="382"/>
                    <a:pt x="313" y="383"/>
                  </a:cubicBezTo>
                  <a:cubicBezTo>
                    <a:pt x="313" y="383"/>
                    <a:pt x="313" y="383"/>
                    <a:pt x="313" y="383"/>
                  </a:cubicBezTo>
                  <a:cubicBezTo>
                    <a:pt x="313" y="384"/>
                    <a:pt x="314" y="384"/>
                    <a:pt x="314" y="385"/>
                  </a:cubicBezTo>
                  <a:cubicBezTo>
                    <a:pt x="314" y="385"/>
                    <a:pt x="314" y="386"/>
                    <a:pt x="314" y="386"/>
                  </a:cubicBezTo>
                  <a:cubicBezTo>
                    <a:pt x="316" y="389"/>
                    <a:pt x="316" y="395"/>
                    <a:pt x="317" y="397"/>
                  </a:cubicBezTo>
                  <a:cubicBezTo>
                    <a:pt x="318" y="399"/>
                    <a:pt x="319" y="399"/>
                    <a:pt x="322" y="398"/>
                  </a:cubicBezTo>
                  <a:cubicBezTo>
                    <a:pt x="325" y="396"/>
                    <a:pt x="321" y="405"/>
                    <a:pt x="320" y="408"/>
                  </a:cubicBezTo>
                  <a:cubicBezTo>
                    <a:pt x="320" y="410"/>
                    <a:pt x="325" y="416"/>
                    <a:pt x="326" y="419"/>
                  </a:cubicBezTo>
                  <a:cubicBezTo>
                    <a:pt x="328" y="422"/>
                    <a:pt x="329" y="427"/>
                    <a:pt x="329" y="428"/>
                  </a:cubicBezTo>
                  <a:cubicBezTo>
                    <a:pt x="330" y="430"/>
                    <a:pt x="327" y="437"/>
                    <a:pt x="328" y="437"/>
                  </a:cubicBezTo>
                  <a:cubicBezTo>
                    <a:pt x="330" y="437"/>
                    <a:pt x="334" y="439"/>
                    <a:pt x="338" y="439"/>
                  </a:cubicBezTo>
                  <a:cubicBezTo>
                    <a:pt x="341" y="439"/>
                    <a:pt x="342" y="439"/>
                    <a:pt x="343" y="436"/>
                  </a:cubicBezTo>
                  <a:cubicBezTo>
                    <a:pt x="344" y="434"/>
                    <a:pt x="344" y="432"/>
                    <a:pt x="349" y="428"/>
                  </a:cubicBezTo>
                  <a:cubicBezTo>
                    <a:pt x="354" y="425"/>
                    <a:pt x="356" y="428"/>
                    <a:pt x="358" y="427"/>
                  </a:cubicBezTo>
                  <a:cubicBezTo>
                    <a:pt x="360" y="426"/>
                    <a:pt x="365" y="413"/>
                    <a:pt x="366" y="409"/>
                  </a:cubicBezTo>
                  <a:cubicBezTo>
                    <a:pt x="367" y="405"/>
                    <a:pt x="367" y="400"/>
                    <a:pt x="367" y="398"/>
                  </a:cubicBezTo>
                  <a:cubicBezTo>
                    <a:pt x="368" y="396"/>
                    <a:pt x="374" y="388"/>
                    <a:pt x="375" y="386"/>
                  </a:cubicBezTo>
                  <a:cubicBezTo>
                    <a:pt x="377" y="385"/>
                    <a:pt x="378" y="387"/>
                    <a:pt x="379" y="386"/>
                  </a:cubicBezTo>
                  <a:cubicBezTo>
                    <a:pt x="380" y="386"/>
                    <a:pt x="382" y="379"/>
                    <a:pt x="384" y="378"/>
                  </a:cubicBezTo>
                  <a:cubicBezTo>
                    <a:pt x="386" y="377"/>
                    <a:pt x="387" y="375"/>
                    <a:pt x="388" y="373"/>
                  </a:cubicBezTo>
                  <a:cubicBezTo>
                    <a:pt x="388" y="371"/>
                    <a:pt x="386" y="367"/>
                    <a:pt x="385" y="364"/>
                  </a:cubicBezTo>
                  <a:cubicBezTo>
                    <a:pt x="384" y="362"/>
                    <a:pt x="380" y="361"/>
                    <a:pt x="377" y="361"/>
                  </a:cubicBezTo>
                  <a:cubicBezTo>
                    <a:pt x="373" y="361"/>
                    <a:pt x="373" y="358"/>
                    <a:pt x="371" y="355"/>
                  </a:cubicBezTo>
                  <a:cubicBezTo>
                    <a:pt x="369" y="352"/>
                    <a:pt x="372" y="347"/>
                    <a:pt x="373" y="345"/>
                  </a:cubicBezTo>
                  <a:cubicBezTo>
                    <a:pt x="375" y="343"/>
                    <a:pt x="374" y="336"/>
                    <a:pt x="375" y="334"/>
                  </a:cubicBezTo>
                  <a:cubicBezTo>
                    <a:pt x="376" y="332"/>
                    <a:pt x="372" y="330"/>
                    <a:pt x="372" y="328"/>
                  </a:cubicBezTo>
                  <a:cubicBezTo>
                    <a:pt x="372" y="326"/>
                    <a:pt x="375" y="329"/>
                    <a:pt x="377" y="329"/>
                  </a:cubicBezTo>
                  <a:cubicBezTo>
                    <a:pt x="379" y="330"/>
                    <a:pt x="385" y="322"/>
                    <a:pt x="386" y="320"/>
                  </a:cubicBezTo>
                  <a:cubicBezTo>
                    <a:pt x="388" y="318"/>
                    <a:pt x="390" y="313"/>
                    <a:pt x="390" y="312"/>
                  </a:cubicBezTo>
                  <a:cubicBezTo>
                    <a:pt x="390" y="311"/>
                    <a:pt x="397" y="309"/>
                    <a:pt x="399" y="308"/>
                  </a:cubicBezTo>
                  <a:cubicBezTo>
                    <a:pt x="400" y="307"/>
                    <a:pt x="405" y="306"/>
                    <a:pt x="406" y="303"/>
                  </a:cubicBezTo>
                  <a:cubicBezTo>
                    <a:pt x="406" y="300"/>
                    <a:pt x="411" y="296"/>
                    <a:pt x="413" y="294"/>
                  </a:cubicBezTo>
                  <a:cubicBezTo>
                    <a:pt x="415" y="292"/>
                    <a:pt x="411" y="291"/>
                    <a:pt x="409" y="288"/>
                  </a:cubicBezTo>
                  <a:cubicBezTo>
                    <a:pt x="408" y="286"/>
                    <a:pt x="410" y="286"/>
                    <a:pt x="411" y="285"/>
                  </a:cubicBezTo>
                  <a:cubicBezTo>
                    <a:pt x="412" y="284"/>
                    <a:pt x="413" y="282"/>
                    <a:pt x="413" y="281"/>
                  </a:cubicBezTo>
                  <a:cubicBezTo>
                    <a:pt x="414" y="280"/>
                    <a:pt x="416" y="279"/>
                    <a:pt x="418" y="278"/>
                  </a:cubicBezTo>
                  <a:cubicBezTo>
                    <a:pt x="421" y="276"/>
                    <a:pt x="418" y="275"/>
                    <a:pt x="419" y="274"/>
                  </a:cubicBezTo>
                  <a:cubicBezTo>
                    <a:pt x="419" y="272"/>
                    <a:pt x="424" y="273"/>
                    <a:pt x="427" y="273"/>
                  </a:cubicBezTo>
                  <a:cubicBezTo>
                    <a:pt x="428" y="274"/>
                    <a:pt x="429" y="274"/>
                    <a:pt x="429" y="274"/>
                  </a:cubicBezTo>
                  <a:cubicBezTo>
                    <a:pt x="430" y="274"/>
                    <a:pt x="430" y="274"/>
                    <a:pt x="430" y="274"/>
                  </a:cubicBezTo>
                  <a:cubicBezTo>
                    <a:pt x="431" y="274"/>
                    <a:pt x="431" y="273"/>
                    <a:pt x="432" y="273"/>
                  </a:cubicBezTo>
                  <a:cubicBezTo>
                    <a:pt x="432" y="273"/>
                    <a:pt x="432" y="273"/>
                    <a:pt x="433" y="273"/>
                  </a:cubicBezTo>
                  <a:cubicBezTo>
                    <a:pt x="433" y="273"/>
                    <a:pt x="434" y="273"/>
                    <a:pt x="435" y="273"/>
                  </a:cubicBezTo>
                  <a:cubicBezTo>
                    <a:pt x="435" y="273"/>
                    <a:pt x="436" y="273"/>
                    <a:pt x="437" y="273"/>
                  </a:cubicBezTo>
                  <a:cubicBezTo>
                    <a:pt x="440" y="272"/>
                    <a:pt x="442" y="275"/>
                    <a:pt x="443" y="277"/>
                  </a:cubicBezTo>
                  <a:cubicBezTo>
                    <a:pt x="445" y="280"/>
                    <a:pt x="444" y="286"/>
                    <a:pt x="441" y="287"/>
                  </a:cubicBezTo>
                  <a:cubicBezTo>
                    <a:pt x="439" y="287"/>
                    <a:pt x="433" y="295"/>
                    <a:pt x="432" y="298"/>
                  </a:cubicBezTo>
                  <a:cubicBezTo>
                    <a:pt x="431" y="300"/>
                    <a:pt x="422" y="308"/>
                    <a:pt x="420" y="311"/>
                  </a:cubicBezTo>
                  <a:cubicBezTo>
                    <a:pt x="419" y="314"/>
                    <a:pt x="411" y="321"/>
                    <a:pt x="409" y="324"/>
                  </a:cubicBezTo>
                  <a:cubicBezTo>
                    <a:pt x="406" y="326"/>
                    <a:pt x="407" y="326"/>
                    <a:pt x="409" y="330"/>
                  </a:cubicBezTo>
                  <a:cubicBezTo>
                    <a:pt x="410" y="334"/>
                    <a:pt x="413" y="345"/>
                    <a:pt x="412" y="347"/>
                  </a:cubicBezTo>
                  <a:cubicBezTo>
                    <a:pt x="411" y="349"/>
                    <a:pt x="410" y="353"/>
                    <a:pt x="410" y="355"/>
                  </a:cubicBezTo>
                  <a:cubicBezTo>
                    <a:pt x="409" y="358"/>
                    <a:pt x="411" y="360"/>
                    <a:pt x="414" y="360"/>
                  </a:cubicBezTo>
                  <a:cubicBezTo>
                    <a:pt x="416" y="360"/>
                    <a:pt x="419" y="363"/>
                    <a:pt x="419" y="365"/>
                  </a:cubicBezTo>
                  <a:cubicBezTo>
                    <a:pt x="420" y="366"/>
                    <a:pt x="420" y="368"/>
                    <a:pt x="423" y="369"/>
                  </a:cubicBezTo>
                  <a:cubicBezTo>
                    <a:pt x="426" y="370"/>
                    <a:pt x="432" y="370"/>
                    <a:pt x="434" y="369"/>
                  </a:cubicBezTo>
                  <a:cubicBezTo>
                    <a:pt x="436" y="368"/>
                    <a:pt x="437" y="366"/>
                    <a:pt x="443" y="366"/>
                  </a:cubicBezTo>
                  <a:cubicBezTo>
                    <a:pt x="448" y="366"/>
                    <a:pt x="454" y="365"/>
                    <a:pt x="456" y="363"/>
                  </a:cubicBezTo>
                  <a:cubicBezTo>
                    <a:pt x="459" y="362"/>
                    <a:pt x="461" y="362"/>
                    <a:pt x="463" y="362"/>
                  </a:cubicBezTo>
                  <a:cubicBezTo>
                    <a:pt x="463" y="362"/>
                    <a:pt x="464" y="362"/>
                    <a:pt x="465" y="362"/>
                  </a:cubicBezTo>
                  <a:cubicBezTo>
                    <a:pt x="465" y="362"/>
                    <a:pt x="465" y="362"/>
                    <a:pt x="465" y="362"/>
                  </a:cubicBezTo>
                  <a:cubicBezTo>
                    <a:pt x="467" y="362"/>
                    <a:pt x="469" y="362"/>
                    <a:pt x="471" y="361"/>
                  </a:cubicBezTo>
                  <a:cubicBezTo>
                    <a:pt x="474" y="360"/>
                    <a:pt x="475" y="359"/>
                    <a:pt x="474" y="363"/>
                  </a:cubicBezTo>
                  <a:cubicBezTo>
                    <a:pt x="473" y="367"/>
                    <a:pt x="478" y="365"/>
                    <a:pt x="481" y="366"/>
                  </a:cubicBezTo>
                  <a:cubicBezTo>
                    <a:pt x="483" y="368"/>
                    <a:pt x="484" y="371"/>
                    <a:pt x="480" y="372"/>
                  </a:cubicBezTo>
                  <a:cubicBezTo>
                    <a:pt x="477" y="372"/>
                    <a:pt x="470" y="372"/>
                    <a:pt x="471" y="374"/>
                  </a:cubicBezTo>
                  <a:cubicBezTo>
                    <a:pt x="471" y="374"/>
                    <a:pt x="471" y="375"/>
                    <a:pt x="471" y="375"/>
                  </a:cubicBezTo>
                  <a:cubicBezTo>
                    <a:pt x="471" y="375"/>
                    <a:pt x="471" y="375"/>
                    <a:pt x="471" y="375"/>
                  </a:cubicBezTo>
                  <a:cubicBezTo>
                    <a:pt x="471" y="376"/>
                    <a:pt x="471" y="377"/>
                    <a:pt x="469" y="377"/>
                  </a:cubicBezTo>
                  <a:cubicBezTo>
                    <a:pt x="468" y="377"/>
                    <a:pt x="468" y="377"/>
                    <a:pt x="468" y="377"/>
                  </a:cubicBezTo>
                  <a:cubicBezTo>
                    <a:pt x="467" y="377"/>
                    <a:pt x="467" y="377"/>
                    <a:pt x="466" y="377"/>
                  </a:cubicBezTo>
                  <a:cubicBezTo>
                    <a:pt x="460" y="377"/>
                    <a:pt x="449" y="377"/>
                    <a:pt x="444" y="377"/>
                  </a:cubicBezTo>
                  <a:cubicBezTo>
                    <a:pt x="440" y="377"/>
                    <a:pt x="430" y="381"/>
                    <a:pt x="430" y="384"/>
                  </a:cubicBezTo>
                  <a:cubicBezTo>
                    <a:pt x="429" y="388"/>
                    <a:pt x="431" y="393"/>
                    <a:pt x="434" y="394"/>
                  </a:cubicBezTo>
                  <a:cubicBezTo>
                    <a:pt x="435" y="395"/>
                    <a:pt x="435" y="395"/>
                    <a:pt x="435" y="395"/>
                  </a:cubicBezTo>
                  <a:cubicBezTo>
                    <a:pt x="435" y="396"/>
                    <a:pt x="435" y="396"/>
                    <a:pt x="436" y="396"/>
                  </a:cubicBezTo>
                  <a:cubicBezTo>
                    <a:pt x="436" y="396"/>
                    <a:pt x="436" y="397"/>
                    <a:pt x="436" y="397"/>
                  </a:cubicBezTo>
                  <a:cubicBezTo>
                    <a:pt x="436" y="397"/>
                    <a:pt x="436" y="397"/>
                    <a:pt x="436" y="398"/>
                  </a:cubicBezTo>
                  <a:cubicBezTo>
                    <a:pt x="437" y="399"/>
                    <a:pt x="437" y="401"/>
                    <a:pt x="437" y="402"/>
                  </a:cubicBezTo>
                  <a:cubicBezTo>
                    <a:pt x="438" y="404"/>
                    <a:pt x="438" y="405"/>
                    <a:pt x="438" y="407"/>
                  </a:cubicBezTo>
                  <a:cubicBezTo>
                    <a:pt x="437" y="411"/>
                    <a:pt x="433" y="416"/>
                    <a:pt x="430" y="416"/>
                  </a:cubicBezTo>
                  <a:cubicBezTo>
                    <a:pt x="428" y="415"/>
                    <a:pt x="421" y="405"/>
                    <a:pt x="418" y="405"/>
                  </a:cubicBezTo>
                  <a:cubicBezTo>
                    <a:pt x="416" y="404"/>
                    <a:pt x="410" y="407"/>
                    <a:pt x="410" y="409"/>
                  </a:cubicBezTo>
                  <a:cubicBezTo>
                    <a:pt x="410" y="411"/>
                    <a:pt x="409" y="415"/>
                    <a:pt x="407" y="417"/>
                  </a:cubicBezTo>
                  <a:cubicBezTo>
                    <a:pt x="406" y="418"/>
                    <a:pt x="406" y="421"/>
                    <a:pt x="406" y="424"/>
                  </a:cubicBezTo>
                  <a:cubicBezTo>
                    <a:pt x="406" y="426"/>
                    <a:pt x="406" y="427"/>
                    <a:pt x="405" y="429"/>
                  </a:cubicBezTo>
                  <a:cubicBezTo>
                    <a:pt x="405" y="429"/>
                    <a:pt x="405" y="429"/>
                    <a:pt x="405" y="429"/>
                  </a:cubicBezTo>
                  <a:cubicBezTo>
                    <a:pt x="405" y="431"/>
                    <a:pt x="405" y="433"/>
                    <a:pt x="405" y="434"/>
                  </a:cubicBezTo>
                  <a:cubicBezTo>
                    <a:pt x="405" y="435"/>
                    <a:pt x="404" y="436"/>
                    <a:pt x="404" y="437"/>
                  </a:cubicBezTo>
                  <a:cubicBezTo>
                    <a:pt x="403" y="437"/>
                    <a:pt x="403" y="438"/>
                    <a:pt x="403" y="438"/>
                  </a:cubicBezTo>
                  <a:cubicBezTo>
                    <a:pt x="403" y="439"/>
                    <a:pt x="402" y="439"/>
                    <a:pt x="401" y="440"/>
                  </a:cubicBezTo>
                  <a:cubicBezTo>
                    <a:pt x="401" y="440"/>
                    <a:pt x="401" y="440"/>
                    <a:pt x="401" y="440"/>
                  </a:cubicBezTo>
                  <a:cubicBezTo>
                    <a:pt x="400" y="442"/>
                    <a:pt x="399" y="443"/>
                    <a:pt x="398" y="444"/>
                  </a:cubicBezTo>
                  <a:cubicBezTo>
                    <a:pt x="397" y="444"/>
                    <a:pt x="397" y="444"/>
                    <a:pt x="397" y="445"/>
                  </a:cubicBezTo>
                  <a:cubicBezTo>
                    <a:pt x="397" y="445"/>
                    <a:pt x="397" y="445"/>
                    <a:pt x="396" y="445"/>
                  </a:cubicBezTo>
                  <a:cubicBezTo>
                    <a:pt x="396" y="445"/>
                    <a:pt x="396" y="446"/>
                    <a:pt x="396" y="446"/>
                  </a:cubicBezTo>
                  <a:cubicBezTo>
                    <a:pt x="395" y="447"/>
                    <a:pt x="395" y="447"/>
                    <a:pt x="395" y="448"/>
                  </a:cubicBezTo>
                  <a:cubicBezTo>
                    <a:pt x="395" y="448"/>
                    <a:pt x="395" y="448"/>
                    <a:pt x="394" y="448"/>
                  </a:cubicBezTo>
                  <a:cubicBezTo>
                    <a:pt x="394" y="449"/>
                    <a:pt x="394" y="449"/>
                    <a:pt x="393" y="450"/>
                  </a:cubicBezTo>
                  <a:cubicBezTo>
                    <a:pt x="393" y="450"/>
                    <a:pt x="393" y="450"/>
                    <a:pt x="393" y="450"/>
                  </a:cubicBezTo>
                  <a:cubicBezTo>
                    <a:pt x="392" y="451"/>
                    <a:pt x="391" y="451"/>
                    <a:pt x="390" y="451"/>
                  </a:cubicBezTo>
                  <a:cubicBezTo>
                    <a:pt x="390" y="452"/>
                    <a:pt x="390" y="452"/>
                    <a:pt x="390" y="452"/>
                  </a:cubicBezTo>
                  <a:cubicBezTo>
                    <a:pt x="389" y="452"/>
                    <a:pt x="389" y="452"/>
                    <a:pt x="388" y="452"/>
                  </a:cubicBezTo>
                  <a:cubicBezTo>
                    <a:pt x="384" y="453"/>
                    <a:pt x="386" y="447"/>
                    <a:pt x="380" y="447"/>
                  </a:cubicBezTo>
                  <a:cubicBezTo>
                    <a:pt x="375" y="447"/>
                    <a:pt x="361" y="450"/>
                    <a:pt x="356" y="453"/>
                  </a:cubicBezTo>
                  <a:cubicBezTo>
                    <a:pt x="355" y="454"/>
                    <a:pt x="354" y="454"/>
                    <a:pt x="352" y="455"/>
                  </a:cubicBezTo>
                  <a:cubicBezTo>
                    <a:pt x="352" y="455"/>
                    <a:pt x="352" y="455"/>
                    <a:pt x="351" y="455"/>
                  </a:cubicBezTo>
                  <a:cubicBezTo>
                    <a:pt x="351" y="455"/>
                    <a:pt x="350" y="455"/>
                    <a:pt x="349" y="455"/>
                  </a:cubicBezTo>
                  <a:cubicBezTo>
                    <a:pt x="349" y="456"/>
                    <a:pt x="348" y="456"/>
                    <a:pt x="348" y="456"/>
                  </a:cubicBezTo>
                  <a:cubicBezTo>
                    <a:pt x="347" y="456"/>
                    <a:pt x="346" y="456"/>
                    <a:pt x="346" y="456"/>
                  </a:cubicBezTo>
                  <a:cubicBezTo>
                    <a:pt x="345" y="456"/>
                    <a:pt x="345" y="456"/>
                    <a:pt x="344" y="456"/>
                  </a:cubicBezTo>
                  <a:cubicBezTo>
                    <a:pt x="344" y="456"/>
                    <a:pt x="343" y="456"/>
                    <a:pt x="342" y="456"/>
                  </a:cubicBezTo>
                  <a:cubicBezTo>
                    <a:pt x="338" y="456"/>
                    <a:pt x="339" y="452"/>
                    <a:pt x="338" y="451"/>
                  </a:cubicBezTo>
                  <a:cubicBezTo>
                    <a:pt x="337" y="450"/>
                    <a:pt x="336" y="453"/>
                    <a:pt x="334" y="454"/>
                  </a:cubicBezTo>
                  <a:cubicBezTo>
                    <a:pt x="333" y="456"/>
                    <a:pt x="331" y="452"/>
                    <a:pt x="328" y="451"/>
                  </a:cubicBezTo>
                  <a:cubicBezTo>
                    <a:pt x="324" y="451"/>
                    <a:pt x="319" y="456"/>
                    <a:pt x="316" y="456"/>
                  </a:cubicBezTo>
                  <a:cubicBezTo>
                    <a:pt x="313" y="457"/>
                    <a:pt x="315" y="453"/>
                    <a:pt x="315" y="451"/>
                  </a:cubicBezTo>
                  <a:cubicBezTo>
                    <a:pt x="314" y="449"/>
                    <a:pt x="306" y="454"/>
                    <a:pt x="305" y="454"/>
                  </a:cubicBezTo>
                  <a:cubicBezTo>
                    <a:pt x="304" y="453"/>
                    <a:pt x="302" y="450"/>
                    <a:pt x="304" y="449"/>
                  </a:cubicBezTo>
                  <a:cubicBezTo>
                    <a:pt x="304" y="449"/>
                    <a:pt x="304" y="449"/>
                    <a:pt x="304" y="449"/>
                  </a:cubicBezTo>
                  <a:cubicBezTo>
                    <a:pt x="304" y="449"/>
                    <a:pt x="304" y="448"/>
                    <a:pt x="304" y="448"/>
                  </a:cubicBezTo>
                  <a:cubicBezTo>
                    <a:pt x="304" y="448"/>
                    <a:pt x="304" y="448"/>
                    <a:pt x="304" y="448"/>
                  </a:cubicBezTo>
                  <a:cubicBezTo>
                    <a:pt x="304" y="448"/>
                    <a:pt x="304" y="447"/>
                    <a:pt x="304" y="447"/>
                  </a:cubicBezTo>
                  <a:cubicBezTo>
                    <a:pt x="304" y="447"/>
                    <a:pt x="304" y="447"/>
                    <a:pt x="303" y="447"/>
                  </a:cubicBezTo>
                  <a:cubicBezTo>
                    <a:pt x="303" y="446"/>
                    <a:pt x="303" y="446"/>
                    <a:pt x="303" y="446"/>
                  </a:cubicBezTo>
                  <a:cubicBezTo>
                    <a:pt x="303" y="446"/>
                    <a:pt x="303" y="445"/>
                    <a:pt x="303" y="445"/>
                  </a:cubicBezTo>
                  <a:cubicBezTo>
                    <a:pt x="303" y="445"/>
                    <a:pt x="303" y="445"/>
                    <a:pt x="303" y="445"/>
                  </a:cubicBezTo>
                  <a:cubicBezTo>
                    <a:pt x="302" y="445"/>
                    <a:pt x="302" y="444"/>
                    <a:pt x="302" y="444"/>
                  </a:cubicBezTo>
                  <a:cubicBezTo>
                    <a:pt x="301" y="444"/>
                    <a:pt x="301" y="444"/>
                    <a:pt x="301" y="443"/>
                  </a:cubicBezTo>
                  <a:cubicBezTo>
                    <a:pt x="301" y="443"/>
                    <a:pt x="301" y="443"/>
                    <a:pt x="301" y="443"/>
                  </a:cubicBezTo>
                  <a:cubicBezTo>
                    <a:pt x="301" y="443"/>
                    <a:pt x="300" y="442"/>
                    <a:pt x="300" y="442"/>
                  </a:cubicBezTo>
                  <a:cubicBezTo>
                    <a:pt x="300" y="442"/>
                    <a:pt x="300" y="442"/>
                    <a:pt x="300" y="442"/>
                  </a:cubicBezTo>
                  <a:cubicBezTo>
                    <a:pt x="300" y="441"/>
                    <a:pt x="300" y="441"/>
                    <a:pt x="300" y="441"/>
                  </a:cubicBezTo>
                  <a:cubicBezTo>
                    <a:pt x="301" y="439"/>
                    <a:pt x="305" y="441"/>
                    <a:pt x="308" y="440"/>
                  </a:cubicBezTo>
                  <a:cubicBezTo>
                    <a:pt x="311" y="438"/>
                    <a:pt x="303" y="437"/>
                    <a:pt x="301" y="436"/>
                  </a:cubicBezTo>
                  <a:cubicBezTo>
                    <a:pt x="299" y="435"/>
                    <a:pt x="303" y="432"/>
                    <a:pt x="307" y="428"/>
                  </a:cubicBezTo>
                  <a:cubicBezTo>
                    <a:pt x="310" y="425"/>
                    <a:pt x="311" y="426"/>
                    <a:pt x="312" y="424"/>
                  </a:cubicBezTo>
                  <a:cubicBezTo>
                    <a:pt x="313" y="422"/>
                    <a:pt x="310" y="422"/>
                    <a:pt x="307" y="424"/>
                  </a:cubicBezTo>
                  <a:cubicBezTo>
                    <a:pt x="305" y="425"/>
                    <a:pt x="304" y="416"/>
                    <a:pt x="306" y="415"/>
                  </a:cubicBezTo>
                  <a:cubicBezTo>
                    <a:pt x="308" y="414"/>
                    <a:pt x="309" y="408"/>
                    <a:pt x="309" y="406"/>
                  </a:cubicBezTo>
                  <a:cubicBezTo>
                    <a:pt x="309" y="404"/>
                    <a:pt x="304" y="408"/>
                    <a:pt x="302" y="409"/>
                  </a:cubicBezTo>
                  <a:cubicBezTo>
                    <a:pt x="300" y="411"/>
                    <a:pt x="298" y="414"/>
                    <a:pt x="300" y="415"/>
                  </a:cubicBezTo>
                  <a:cubicBezTo>
                    <a:pt x="302" y="417"/>
                    <a:pt x="298" y="420"/>
                    <a:pt x="296" y="420"/>
                  </a:cubicBezTo>
                  <a:cubicBezTo>
                    <a:pt x="295" y="421"/>
                    <a:pt x="293" y="416"/>
                    <a:pt x="292" y="415"/>
                  </a:cubicBezTo>
                  <a:cubicBezTo>
                    <a:pt x="291" y="413"/>
                    <a:pt x="290" y="417"/>
                    <a:pt x="288" y="419"/>
                  </a:cubicBezTo>
                  <a:cubicBezTo>
                    <a:pt x="287" y="420"/>
                    <a:pt x="287" y="428"/>
                    <a:pt x="287" y="430"/>
                  </a:cubicBezTo>
                  <a:cubicBezTo>
                    <a:pt x="285" y="432"/>
                    <a:pt x="288" y="435"/>
                    <a:pt x="288" y="439"/>
                  </a:cubicBezTo>
                  <a:cubicBezTo>
                    <a:pt x="288" y="439"/>
                    <a:pt x="288" y="440"/>
                    <a:pt x="288" y="440"/>
                  </a:cubicBezTo>
                  <a:cubicBezTo>
                    <a:pt x="289" y="440"/>
                    <a:pt x="289" y="441"/>
                    <a:pt x="289" y="441"/>
                  </a:cubicBezTo>
                  <a:cubicBezTo>
                    <a:pt x="289" y="441"/>
                    <a:pt x="289" y="442"/>
                    <a:pt x="289" y="442"/>
                  </a:cubicBezTo>
                  <a:cubicBezTo>
                    <a:pt x="289" y="443"/>
                    <a:pt x="289" y="444"/>
                    <a:pt x="290" y="445"/>
                  </a:cubicBezTo>
                  <a:cubicBezTo>
                    <a:pt x="290" y="445"/>
                    <a:pt x="290" y="445"/>
                    <a:pt x="290" y="445"/>
                  </a:cubicBezTo>
                  <a:cubicBezTo>
                    <a:pt x="290" y="446"/>
                    <a:pt x="290" y="447"/>
                    <a:pt x="290" y="448"/>
                  </a:cubicBezTo>
                  <a:cubicBezTo>
                    <a:pt x="290" y="449"/>
                    <a:pt x="290" y="449"/>
                    <a:pt x="290" y="449"/>
                  </a:cubicBezTo>
                  <a:cubicBezTo>
                    <a:pt x="291" y="450"/>
                    <a:pt x="291" y="451"/>
                    <a:pt x="291" y="451"/>
                  </a:cubicBezTo>
                  <a:cubicBezTo>
                    <a:pt x="291" y="452"/>
                    <a:pt x="291" y="452"/>
                    <a:pt x="291" y="452"/>
                  </a:cubicBezTo>
                  <a:cubicBezTo>
                    <a:pt x="291" y="453"/>
                    <a:pt x="291" y="454"/>
                    <a:pt x="291" y="454"/>
                  </a:cubicBezTo>
                  <a:cubicBezTo>
                    <a:pt x="291" y="454"/>
                    <a:pt x="291" y="455"/>
                    <a:pt x="291" y="455"/>
                  </a:cubicBezTo>
                  <a:cubicBezTo>
                    <a:pt x="291" y="456"/>
                    <a:pt x="292" y="456"/>
                    <a:pt x="292" y="457"/>
                  </a:cubicBezTo>
                  <a:cubicBezTo>
                    <a:pt x="291" y="459"/>
                    <a:pt x="291" y="461"/>
                    <a:pt x="288" y="463"/>
                  </a:cubicBezTo>
                  <a:cubicBezTo>
                    <a:pt x="286" y="464"/>
                    <a:pt x="280" y="458"/>
                    <a:pt x="277" y="461"/>
                  </a:cubicBezTo>
                  <a:cubicBezTo>
                    <a:pt x="276" y="462"/>
                    <a:pt x="275" y="462"/>
                    <a:pt x="274" y="463"/>
                  </a:cubicBezTo>
                  <a:cubicBezTo>
                    <a:pt x="274" y="463"/>
                    <a:pt x="274" y="463"/>
                    <a:pt x="273" y="463"/>
                  </a:cubicBezTo>
                  <a:cubicBezTo>
                    <a:pt x="273" y="464"/>
                    <a:pt x="272" y="464"/>
                    <a:pt x="271" y="464"/>
                  </a:cubicBezTo>
                  <a:cubicBezTo>
                    <a:pt x="271" y="465"/>
                    <a:pt x="271" y="465"/>
                    <a:pt x="271" y="465"/>
                  </a:cubicBezTo>
                  <a:cubicBezTo>
                    <a:pt x="270" y="465"/>
                    <a:pt x="269" y="465"/>
                    <a:pt x="268" y="465"/>
                  </a:cubicBezTo>
                  <a:cubicBezTo>
                    <a:pt x="265" y="465"/>
                    <a:pt x="263" y="466"/>
                    <a:pt x="260" y="468"/>
                  </a:cubicBezTo>
                  <a:cubicBezTo>
                    <a:pt x="257" y="471"/>
                    <a:pt x="257" y="472"/>
                    <a:pt x="255" y="472"/>
                  </a:cubicBezTo>
                  <a:cubicBezTo>
                    <a:pt x="252" y="472"/>
                    <a:pt x="246" y="482"/>
                    <a:pt x="245" y="487"/>
                  </a:cubicBezTo>
                  <a:cubicBezTo>
                    <a:pt x="245" y="488"/>
                    <a:pt x="244" y="489"/>
                    <a:pt x="244" y="489"/>
                  </a:cubicBezTo>
                  <a:cubicBezTo>
                    <a:pt x="244" y="489"/>
                    <a:pt x="243" y="490"/>
                    <a:pt x="243" y="490"/>
                  </a:cubicBezTo>
                  <a:cubicBezTo>
                    <a:pt x="243" y="490"/>
                    <a:pt x="242" y="491"/>
                    <a:pt x="242" y="491"/>
                  </a:cubicBezTo>
                  <a:cubicBezTo>
                    <a:pt x="242" y="491"/>
                    <a:pt x="242" y="491"/>
                    <a:pt x="242" y="491"/>
                  </a:cubicBezTo>
                  <a:cubicBezTo>
                    <a:pt x="241" y="492"/>
                    <a:pt x="241" y="492"/>
                    <a:pt x="240" y="492"/>
                  </a:cubicBezTo>
                  <a:cubicBezTo>
                    <a:pt x="240" y="492"/>
                    <a:pt x="240" y="492"/>
                    <a:pt x="240" y="492"/>
                  </a:cubicBezTo>
                  <a:cubicBezTo>
                    <a:pt x="239" y="492"/>
                    <a:pt x="239" y="493"/>
                    <a:pt x="239" y="493"/>
                  </a:cubicBezTo>
                  <a:cubicBezTo>
                    <a:pt x="238" y="493"/>
                    <a:pt x="238" y="493"/>
                    <a:pt x="238" y="493"/>
                  </a:cubicBezTo>
                  <a:cubicBezTo>
                    <a:pt x="238" y="493"/>
                    <a:pt x="237" y="493"/>
                    <a:pt x="237" y="493"/>
                  </a:cubicBezTo>
                  <a:cubicBezTo>
                    <a:pt x="237" y="493"/>
                    <a:pt x="237" y="493"/>
                    <a:pt x="237" y="493"/>
                  </a:cubicBezTo>
                  <a:cubicBezTo>
                    <a:pt x="236" y="493"/>
                    <a:pt x="236" y="493"/>
                    <a:pt x="236" y="493"/>
                  </a:cubicBezTo>
                  <a:cubicBezTo>
                    <a:pt x="234" y="494"/>
                    <a:pt x="233" y="493"/>
                    <a:pt x="230" y="493"/>
                  </a:cubicBezTo>
                  <a:cubicBezTo>
                    <a:pt x="228" y="493"/>
                    <a:pt x="227" y="493"/>
                    <a:pt x="225" y="494"/>
                  </a:cubicBezTo>
                  <a:cubicBezTo>
                    <a:pt x="225" y="494"/>
                    <a:pt x="225" y="494"/>
                    <a:pt x="225" y="494"/>
                  </a:cubicBezTo>
                  <a:cubicBezTo>
                    <a:pt x="225" y="495"/>
                    <a:pt x="224" y="496"/>
                    <a:pt x="223" y="496"/>
                  </a:cubicBezTo>
                  <a:cubicBezTo>
                    <a:pt x="221" y="499"/>
                    <a:pt x="222" y="504"/>
                    <a:pt x="222" y="506"/>
                  </a:cubicBezTo>
                  <a:cubicBezTo>
                    <a:pt x="222" y="507"/>
                    <a:pt x="219" y="510"/>
                    <a:pt x="217" y="512"/>
                  </a:cubicBezTo>
                  <a:cubicBezTo>
                    <a:pt x="215" y="513"/>
                    <a:pt x="213" y="512"/>
                    <a:pt x="210" y="514"/>
                  </a:cubicBezTo>
                  <a:cubicBezTo>
                    <a:pt x="207" y="516"/>
                    <a:pt x="208" y="518"/>
                    <a:pt x="204" y="520"/>
                  </a:cubicBezTo>
                  <a:cubicBezTo>
                    <a:pt x="200" y="523"/>
                    <a:pt x="198" y="520"/>
                    <a:pt x="194" y="518"/>
                  </a:cubicBezTo>
                  <a:cubicBezTo>
                    <a:pt x="191" y="516"/>
                    <a:pt x="189" y="517"/>
                    <a:pt x="189" y="519"/>
                  </a:cubicBezTo>
                  <a:cubicBezTo>
                    <a:pt x="190" y="521"/>
                    <a:pt x="191" y="525"/>
                    <a:pt x="192" y="527"/>
                  </a:cubicBezTo>
                  <a:cubicBezTo>
                    <a:pt x="192" y="529"/>
                    <a:pt x="189" y="530"/>
                    <a:pt x="185" y="530"/>
                  </a:cubicBezTo>
                  <a:cubicBezTo>
                    <a:pt x="181" y="531"/>
                    <a:pt x="176" y="527"/>
                    <a:pt x="169" y="528"/>
                  </a:cubicBezTo>
                  <a:cubicBezTo>
                    <a:pt x="162" y="529"/>
                    <a:pt x="159" y="530"/>
                    <a:pt x="160" y="530"/>
                  </a:cubicBezTo>
                  <a:cubicBezTo>
                    <a:pt x="161" y="531"/>
                    <a:pt x="161" y="535"/>
                    <a:pt x="162" y="538"/>
                  </a:cubicBezTo>
                  <a:cubicBezTo>
                    <a:pt x="163" y="540"/>
                    <a:pt x="180" y="546"/>
                    <a:pt x="182" y="546"/>
                  </a:cubicBezTo>
                  <a:cubicBezTo>
                    <a:pt x="185" y="547"/>
                    <a:pt x="183" y="550"/>
                    <a:pt x="184" y="552"/>
                  </a:cubicBezTo>
                  <a:cubicBezTo>
                    <a:pt x="185" y="555"/>
                    <a:pt x="190" y="557"/>
                    <a:pt x="192" y="568"/>
                  </a:cubicBezTo>
                  <a:cubicBezTo>
                    <a:pt x="194" y="578"/>
                    <a:pt x="189" y="580"/>
                    <a:pt x="189" y="584"/>
                  </a:cubicBezTo>
                  <a:cubicBezTo>
                    <a:pt x="189" y="585"/>
                    <a:pt x="189" y="586"/>
                    <a:pt x="189" y="587"/>
                  </a:cubicBezTo>
                  <a:cubicBezTo>
                    <a:pt x="189" y="588"/>
                    <a:pt x="189" y="588"/>
                    <a:pt x="189" y="588"/>
                  </a:cubicBezTo>
                  <a:cubicBezTo>
                    <a:pt x="189" y="589"/>
                    <a:pt x="188" y="589"/>
                    <a:pt x="188" y="590"/>
                  </a:cubicBezTo>
                  <a:cubicBezTo>
                    <a:pt x="188" y="590"/>
                    <a:pt x="188" y="591"/>
                    <a:pt x="188" y="591"/>
                  </a:cubicBezTo>
                  <a:cubicBezTo>
                    <a:pt x="187" y="591"/>
                    <a:pt x="187" y="592"/>
                    <a:pt x="187" y="592"/>
                  </a:cubicBezTo>
                  <a:cubicBezTo>
                    <a:pt x="186" y="593"/>
                    <a:pt x="186" y="593"/>
                    <a:pt x="186" y="593"/>
                  </a:cubicBezTo>
                  <a:cubicBezTo>
                    <a:pt x="185" y="594"/>
                    <a:pt x="184" y="594"/>
                    <a:pt x="183" y="595"/>
                  </a:cubicBezTo>
                  <a:cubicBezTo>
                    <a:pt x="179" y="596"/>
                    <a:pt x="167" y="591"/>
                    <a:pt x="161" y="592"/>
                  </a:cubicBezTo>
                  <a:cubicBezTo>
                    <a:pt x="154" y="592"/>
                    <a:pt x="141" y="592"/>
                    <a:pt x="135" y="591"/>
                  </a:cubicBezTo>
                  <a:cubicBezTo>
                    <a:pt x="130" y="591"/>
                    <a:pt x="125" y="592"/>
                    <a:pt x="123" y="594"/>
                  </a:cubicBezTo>
                  <a:cubicBezTo>
                    <a:pt x="121" y="596"/>
                    <a:pt x="117" y="594"/>
                    <a:pt x="113" y="597"/>
                  </a:cubicBezTo>
                  <a:cubicBezTo>
                    <a:pt x="108" y="600"/>
                    <a:pt x="113" y="602"/>
                    <a:pt x="114" y="606"/>
                  </a:cubicBezTo>
                  <a:cubicBezTo>
                    <a:pt x="114" y="607"/>
                    <a:pt x="114" y="607"/>
                    <a:pt x="114" y="608"/>
                  </a:cubicBezTo>
                  <a:cubicBezTo>
                    <a:pt x="114" y="609"/>
                    <a:pt x="114" y="610"/>
                    <a:pt x="114" y="611"/>
                  </a:cubicBezTo>
                  <a:cubicBezTo>
                    <a:pt x="115" y="611"/>
                    <a:pt x="115" y="612"/>
                    <a:pt x="115" y="612"/>
                  </a:cubicBezTo>
                  <a:cubicBezTo>
                    <a:pt x="115" y="612"/>
                    <a:pt x="115" y="613"/>
                    <a:pt x="115" y="613"/>
                  </a:cubicBezTo>
                  <a:cubicBezTo>
                    <a:pt x="115" y="614"/>
                    <a:pt x="115" y="614"/>
                    <a:pt x="115" y="615"/>
                  </a:cubicBezTo>
                  <a:cubicBezTo>
                    <a:pt x="115" y="615"/>
                    <a:pt x="115" y="616"/>
                    <a:pt x="115" y="616"/>
                  </a:cubicBezTo>
                  <a:cubicBezTo>
                    <a:pt x="115" y="617"/>
                    <a:pt x="115" y="617"/>
                    <a:pt x="115" y="617"/>
                  </a:cubicBezTo>
                  <a:cubicBezTo>
                    <a:pt x="115" y="619"/>
                    <a:pt x="115" y="620"/>
                    <a:pt x="115" y="622"/>
                  </a:cubicBezTo>
                  <a:cubicBezTo>
                    <a:pt x="115" y="622"/>
                    <a:pt x="115" y="622"/>
                    <a:pt x="115" y="622"/>
                  </a:cubicBezTo>
                  <a:cubicBezTo>
                    <a:pt x="115" y="623"/>
                    <a:pt x="116" y="623"/>
                    <a:pt x="116" y="624"/>
                  </a:cubicBezTo>
                  <a:cubicBezTo>
                    <a:pt x="116" y="624"/>
                    <a:pt x="116" y="624"/>
                    <a:pt x="116" y="625"/>
                  </a:cubicBezTo>
                  <a:cubicBezTo>
                    <a:pt x="116" y="625"/>
                    <a:pt x="116" y="625"/>
                    <a:pt x="116" y="626"/>
                  </a:cubicBezTo>
                  <a:cubicBezTo>
                    <a:pt x="116" y="626"/>
                    <a:pt x="116" y="627"/>
                    <a:pt x="116" y="627"/>
                  </a:cubicBezTo>
                  <a:cubicBezTo>
                    <a:pt x="117" y="631"/>
                    <a:pt x="109" y="641"/>
                    <a:pt x="107" y="646"/>
                  </a:cubicBezTo>
                  <a:cubicBezTo>
                    <a:pt x="104" y="651"/>
                    <a:pt x="108" y="649"/>
                    <a:pt x="110" y="650"/>
                  </a:cubicBezTo>
                  <a:cubicBezTo>
                    <a:pt x="111" y="650"/>
                    <a:pt x="112" y="657"/>
                    <a:pt x="111" y="661"/>
                  </a:cubicBezTo>
                  <a:cubicBezTo>
                    <a:pt x="110" y="664"/>
                    <a:pt x="110" y="667"/>
                    <a:pt x="115" y="667"/>
                  </a:cubicBezTo>
                  <a:cubicBezTo>
                    <a:pt x="116" y="667"/>
                    <a:pt x="117" y="667"/>
                    <a:pt x="118" y="667"/>
                  </a:cubicBezTo>
                  <a:cubicBezTo>
                    <a:pt x="118" y="667"/>
                    <a:pt x="119" y="667"/>
                    <a:pt x="119" y="667"/>
                  </a:cubicBezTo>
                  <a:cubicBezTo>
                    <a:pt x="119" y="667"/>
                    <a:pt x="120" y="667"/>
                    <a:pt x="120" y="667"/>
                  </a:cubicBezTo>
                  <a:cubicBezTo>
                    <a:pt x="121" y="667"/>
                    <a:pt x="121" y="667"/>
                    <a:pt x="121" y="667"/>
                  </a:cubicBezTo>
                  <a:cubicBezTo>
                    <a:pt x="121" y="667"/>
                    <a:pt x="122" y="666"/>
                    <a:pt x="122" y="666"/>
                  </a:cubicBezTo>
                  <a:cubicBezTo>
                    <a:pt x="123" y="666"/>
                    <a:pt x="124" y="666"/>
                    <a:pt x="125" y="666"/>
                  </a:cubicBezTo>
                  <a:cubicBezTo>
                    <a:pt x="128" y="666"/>
                    <a:pt x="136" y="676"/>
                    <a:pt x="137" y="678"/>
                  </a:cubicBezTo>
                  <a:cubicBezTo>
                    <a:pt x="138" y="680"/>
                    <a:pt x="141" y="680"/>
                    <a:pt x="143" y="678"/>
                  </a:cubicBezTo>
                  <a:cubicBezTo>
                    <a:pt x="146" y="676"/>
                    <a:pt x="146" y="675"/>
                    <a:pt x="152" y="673"/>
                  </a:cubicBezTo>
                  <a:cubicBezTo>
                    <a:pt x="158" y="672"/>
                    <a:pt x="155" y="673"/>
                    <a:pt x="159" y="673"/>
                  </a:cubicBezTo>
                  <a:cubicBezTo>
                    <a:pt x="163" y="673"/>
                    <a:pt x="183" y="665"/>
                    <a:pt x="187" y="663"/>
                  </a:cubicBezTo>
                  <a:cubicBezTo>
                    <a:pt x="191" y="661"/>
                    <a:pt x="191" y="660"/>
                    <a:pt x="192" y="657"/>
                  </a:cubicBezTo>
                  <a:cubicBezTo>
                    <a:pt x="193" y="655"/>
                    <a:pt x="197" y="652"/>
                    <a:pt x="199" y="649"/>
                  </a:cubicBezTo>
                  <a:cubicBezTo>
                    <a:pt x="200" y="647"/>
                    <a:pt x="198" y="645"/>
                    <a:pt x="197" y="639"/>
                  </a:cubicBezTo>
                  <a:cubicBezTo>
                    <a:pt x="197" y="634"/>
                    <a:pt x="204" y="627"/>
                    <a:pt x="205" y="626"/>
                  </a:cubicBezTo>
                  <a:cubicBezTo>
                    <a:pt x="205" y="625"/>
                    <a:pt x="209" y="622"/>
                    <a:pt x="214" y="620"/>
                  </a:cubicBezTo>
                  <a:cubicBezTo>
                    <a:pt x="218" y="617"/>
                    <a:pt x="216" y="620"/>
                    <a:pt x="217" y="620"/>
                  </a:cubicBezTo>
                  <a:cubicBezTo>
                    <a:pt x="219" y="620"/>
                    <a:pt x="227" y="615"/>
                    <a:pt x="230" y="612"/>
                  </a:cubicBezTo>
                  <a:cubicBezTo>
                    <a:pt x="230" y="612"/>
                    <a:pt x="230" y="611"/>
                    <a:pt x="230" y="611"/>
                  </a:cubicBezTo>
                  <a:cubicBezTo>
                    <a:pt x="230" y="611"/>
                    <a:pt x="230" y="610"/>
                    <a:pt x="231" y="610"/>
                  </a:cubicBezTo>
                  <a:cubicBezTo>
                    <a:pt x="231" y="610"/>
                    <a:pt x="231" y="610"/>
                    <a:pt x="231" y="610"/>
                  </a:cubicBezTo>
                  <a:cubicBezTo>
                    <a:pt x="231" y="609"/>
                    <a:pt x="231" y="609"/>
                    <a:pt x="231" y="609"/>
                  </a:cubicBezTo>
                  <a:cubicBezTo>
                    <a:pt x="231" y="609"/>
                    <a:pt x="231" y="608"/>
                    <a:pt x="231" y="608"/>
                  </a:cubicBezTo>
                  <a:cubicBezTo>
                    <a:pt x="231" y="608"/>
                    <a:pt x="231" y="608"/>
                    <a:pt x="231" y="608"/>
                  </a:cubicBezTo>
                  <a:cubicBezTo>
                    <a:pt x="231" y="607"/>
                    <a:pt x="230" y="606"/>
                    <a:pt x="230" y="605"/>
                  </a:cubicBezTo>
                  <a:cubicBezTo>
                    <a:pt x="230" y="604"/>
                    <a:pt x="230" y="604"/>
                    <a:pt x="230" y="603"/>
                  </a:cubicBezTo>
                  <a:cubicBezTo>
                    <a:pt x="229" y="602"/>
                    <a:pt x="239" y="593"/>
                    <a:pt x="242" y="592"/>
                  </a:cubicBezTo>
                  <a:cubicBezTo>
                    <a:pt x="245" y="591"/>
                    <a:pt x="254" y="597"/>
                    <a:pt x="260" y="596"/>
                  </a:cubicBezTo>
                  <a:cubicBezTo>
                    <a:pt x="261" y="596"/>
                    <a:pt x="263" y="596"/>
                    <a:pt x="264" y="596"/>
                  </a:cubicBezTo>
                  <a:cubicBezTo>
                    <a:pt x="265" y="595"/>
                    <a:pt x="265" y="595"/>
                    <a:pt x="266" y="594"/>
                  </a:cubicBezTo>
                  <a:cubicBezTo>
                    <a:pt x="267" y="594"/>
                    <a:pt x="267" y="594"/>
                    <a:pt x="268" y="594"/>
                  </a:cubicBezTo>
                  <a:cubicBezTo>
                    <a:pt x="268" y="594"/>
                    <a:pt x="268" y="593"/>
                    <a:pt x="269" y="593"/>
                  </a:cubicBezTo>
                  <a:cubicBezTo>
                    <a:pt x="269" y="593"/>
                    <a:pt x="269" y="593"/>
                    <a:pt x="270" y="593"/>
                  </a:cubicBezTo>
                  <a:cubicBezTo>
                    <a:pt x="270" y="592"/>
                    <a:pt x="271" y="592"/>
                    <a:pt x="271" y="591"/>
                  </a:cubicBezTo>
                  <a:cubicBezTo>
                    <a:pt x="272" y="591"/>
                    <a:pt x="272" y="591"/>
                    <a:pt x="272" y="591"/>
                  </a:cubicBezTo>
                  <a:cubicBezTo>
                    <a:pt x="272" y="591"/>
                    <a:pt x="272" y="591"/>
                    <a:pt x="273" y="591"/>
                  </a:cubicBezTo>
                  <a:cubicBezTo>
                    <a:pt x="274" y="590"/>
                    <a:pt x="275" y="589"/>
                    <a:pt x="276" y="588"/>
                  </a:cubicBezTo>
                  <a:cubicBezTo>
                    <a:pt x="276" y="588"/>
                    <a:pt x="277" y="588"/>
                    <a:pt x="277" y="588"/>
                  </a:cubicBezTo>
                  <a:cubicBezTo>
                    <a:pt x="278" y="587"/>
                    <a:pt x="279" y="586"/>
                    <a:pt x="280" y="585"/>
                  </a:cubicBezTo>
                  <a:cubicBezTo>
                    <a:pt x="280" y="585"/>
                    <a:pt x="281" y="585"/>
                    <a:pt x="281" y="585"/>
                  </a:cubicBezTo>
                  <a:cubicBezTo>
                    <a:pt x="282" y="584"/>
                    <a:pt x="283" y="583"/>
                    <a:pt x="284" y="582"/>
                  </a:cubicBezTo>
                  <a:cubicBezTo>
                    <a:pt x="285" y="582"/>
                    <a:pt x="285" y="581"/>
                    <a:pt x="286" y="581"/>
                  </a:cubicBezTo>
                  <a:cubicBezTo>
                    <a:pt x="288" y="579"/>
                    <a:pt x="295" y="583"/>
                    <a:pt x="298" y="585"/>
                  </a:cubicBezTo>
                  <a:cubicBezTo>
                    <a:pt x="301" y="586"/>
                    <a:pt x="302" y="590"/>
                    <a:pt x="305" y="596"/>
                  </a:cubicBezTo>
                  <a:cubicBezTo>
                    <a:pt x="308" y="602"/>
                    <a:pt x="317" y="608"/>
                    <a:pt x="319" y="611"/>
                  </a:cubicBezTo>
                  <a:cubicBezTo>
                    <a:pt x="321" y="613"/>
                    <a:pt x="338" y="623"/>
                    <a:pt x="341" y="625"/>
                  </a:cubicBezTo>
                  <a:cubicBezTo>
                    <a:pt x="344" y="627"/>
                    <a:pt x="346" y="632"/>
                    <a:pt x="349" y="633"/>
                  </a:cubicBezTo>
                  <a:cubicBezTo>
                    <a:pt x="351" y="635"/>
                    <a:pt x="353" y="636"/>
                    <a:pt x="354" y="639"/>
                  </a:cubicBezTo>
                  <a:cubicBezTo>
                    <a:pt x="355" y="641"/>
                    <a:pt x="358" y="644"/>
                    <a:pt x="357" y="647"/>
                  </a:cubicBezTo>
                  <a:cubicBezTo>
                    <a:pt x="357" y="651"/>
                    <a:pt x="352" y="658"/>
                    <a:pt x="353" y="659"/>
                  </a:cubicBezTo>
                  <a:cubicBezTo>
                    <a:pt x="355" y="661"/>
                    <a:pt x="359" y="653"/>
                    <a:pt x="360" y="651"/>
                  </a:cubicBezTo>
                  <a:cubicBezTo>
                    <a:pt x="361" y="650"/>
                    <a:pt x="363" y="644"/>
                    <a:pt x="364" y="642"/>
                  </a:cubicBezTo>
                  <a:cubicBezTo>
                    <a:pt x="365" y="639"/>
                    <a:pt x="361" y="638"/>
                    <a:pt x="360" y="636"/>
                  </a:cubicBezTo>
                  <a:cubicBezTo>
                    <a:pt x="359" y="635"/>
                    <a:pt x="363" y="630"/>
                    <a:pt x="364" y="630"/>
                  </a:cubicBezTo>
                  <a:cubicBezTo>
                    <a:pt x="365" y="629"/>
                    <a:pt x="369" y="631"/>
                    <a:pt x="372" y="632"/>
                  </a:cubicBezTo>
                  <a:cubicBezTo>
                    <a:pt x="375" y="634"/>
                    <a:pt x="378" y="633"/>
                    <a:pt x="379" y="632"/>
                  </a:cubicBezTo>
                  <a:cubicBezTo>
                    <a:pt x="380" y="630"/>
                    <a:pt x="374" y="624"/>
                    <a:pt x="371" y="622"/>
                  </a:cubicBezTo>
                  <a:cubicBezTo>
                    <a:pt x="368" y="619"/>
                    <a:pt x="359" y="618"/>
                    <a:pt x="357" y="617"/>
                  </a:cubicBezTo>
                  <a:cubicBezTo>
                    <a:pt x="354" y="617"/>
                    <a:pt x="356" y="612"/>
                    <a:pt x="356" y="611"/>
                  </a:cubicBezTo>
                  <a:cubicBezTo>
                    <a:pt x="356" y="609"/>
                    <a:pt x="352" y="610"/>
                    <a:pt x="349" y="610"/>
                  </a:cubicBezTo>
                  <a:cubicBezTo>
                    <a:pt x="346" y="610"/>
                    <a:pt x="344" y="608"/>
                    <a:pt x="341" y="605"/>
                  </a:cubicBezTo>
                  <a:cubicBezTo>
                    <a:pt x="338" y="603"/>
                    <a:pt x="333" y="595"/>
                    <a:pt x="333" y="592"/>
                  </a:cubicBezTo>
                  <a:cubicBezTo>
                    <a:pt x="333" y="590"/>
                    <a:pt x="329" y="587"/>
                    <a:pt x="327" y="587"/>
                  </a:cubicBezTo>
                  <a:cubicBezTo>
                    <a:pt x="324" y="586"/>
                    <a:pt x="324" y="581"/>
                    <a:pt x="321" y="581"/>
                  </a:cubicBezTo>
                  <a:cubicBezTo>
                    <a:pt x="319" y="580"/>
                    <a:pt x="321" y="577"/>
                    <a:pt x="323" y="575"/>
                  </a:cubicBezTo>
                  <a:cubicBezTo>
                    <a:pt x="325" y="572"/>
                    <a:pt x="323" y="573"/>
                    <a:pt x="321" y="572"/>
                  </a:cubicBezTo>
                  <a:cubicBezTo>
                    <a:pt x="319" y="570"/>
                    <a:pt x="321" y="570"/>
                    <a:pt x="323" y="569"/>
                  </a:cubicBezTo>
                  <a:cubicBezTo>
                    <a:pt x="325" y="568"/>
                    <a:pt x="330" y="565"/>
                    <a:pt x="332" y="565"/>
                  </a:cubicBezTo>
                  <a:cubicBezTo>
                    <a:pt x="332" y="565"/>
                    <a:pt x="332" y="565"/>
                    <a:pt x="332" y="565"/>
                  </a:cubicBezTo>
                  <a:cubicBezTo>
                    <a:pt x="332" y="565"/>
                    <a:pt x="332" y="565"/>
                    <a:pt x="332" y="565"/>
                  </a:cubicBezTo>
                  <a:cubicBezTo>
                    <a:pt x="332" y="565"/>
                    <a:pt x="332" y="565"/>
                    <a:pt x="332" y="565"/>
                  </a:cubicBezTo>
                  <a:cubicBezTo>
                    <a:pt x="333" y="566"/>
                    <a:pt x="333" y="566"/>
                    <a:pt x="333" y="566"/>
                  </a:cubicBezTo>
                  <a:cubicBezTo>
                    <a:pt x="333" y="566"/>
                    <a:pt x="333" y="566"/>
                    <a:pt x="333" y="566"/>
                  </a:cubicBezTo>
                  <a:cubicBezTo>
                    <a:pt x="333" y="567"/>
                    <a:pt x="333" y="568"/>
                    <a:pt x="334" y="569"/>
                  </a:cubicBezTo>
                  <a:cubicBezTo>
                    <a:pt x="334" y="569"/>
                    <a:pt x="334" y="569"/>
                    <a:pt x="334" y="569"/>
                  </a:cubicBezTo>
                  <a:cubicBezTo>
                    <a:pt x="334" y="570"/>
                    <a:pt x="334" y="571"/>
                    <a:pt x="335" y="572"/>
                  </a:cubicBezTo>
                  <a:cubicBezTo>
                    <a:pt x="335" y="572"/>
                    <a:pt x="335" y="572"/>
                    <a:pt x="335" y="572"/>
                  </a:cubicBezTo>
                  <a:cubicBezTo>
                    <a:pt x="335" y="573"/>
                    <a:pt x="335" y="574"/>
                    <a:pt x="336" y="574"/>
                  </a:cubicBezTo>
                  <a:cubicBezTo>
                    <a:pt x="338" y="577"/>
                    <a:pt x="339" y="574"/>
                    <a:pt x="341" y="572"/>
                  </a:cubicBezTo>
                  <a:cubicBezTo>
                    <a:pt x="343" y="570"/>
                    <a:pt x="342" y="574"/>
                    <a:pt x="342" y="578"/>
                  </a:cubicBezTo>
                  <a:cubicBezTo>
                    <a:pt x="342" y="582"/>
                    <a:pt x="343" y="580"/>
                    <a:pt x="347" y="582"/>
                  </a:cubicBezTo>
                  <a:cubicBezTo>
                    <a:pt x="350" y="584"/>
                    <a:pt x="347" y="585"/>
                    <a:pt x="350" y="588"/>
                  </a:cubicBezTo>
                  <a:cubicBezTo>
                    <a:pt x="352" y="591"/>
                    <a:pt x="357" y="592"/>
                    <a:pt x="360" y="593"/>
                  </a:cubicBezTo>
                  <a:cubicBezTo>
                    <a:pt x="363" y="594"/>
                    <a:pt x="365" y="597"/>
                    <a:pt x="367" y="598"/>
                  </a:cubicBezTo>
                  <a:cubicBezTo>
                    <a:pt x="367" y="599"/>
                    <a:pt x="368" y="599"/>
                    <a:pt x="368" y="599"/>
                  </a:cubicBezTo>
                  <a:cubicBezTo>
                    <a:pt x="368" y="599"/>
                    <a:pt x="368" y="599"/>
                    <a:pt x="368" y="599"/>
                  </a:cubicBezTo>
                  <a:cubicBezTo>
                    <a:pt x="368" y="599"/>
                    <a:pt x="368" y="599"/>
                    <a:pt x="368" y="599"/>
                  </a:cubicBezTo>
                  <a:cubicBezTo>
                    <a:pt x="369" y="599"/>
                    <a:pt x="370" y="599"/>
                    <a:pt x="370" y="600"/>
                  </a:cubicBezTo>
                  <a:cubicBezTo>
                    <a:pt x="371" y="600"/>
                    <a:pt x="372" y="600"/>
                    <a:pt x="373" y="600"/>
                  </a:cubicBezTo>
                  <a:cubicBezTo>
                    <a:pt x="374" y="601"/>
                    <a:pt x="375" y="602"/>
                    <a:pt x="376" y="602"/>
                  </a:cubicBezTo>
                  <a:cubicBezTo>
                    <a:pt x="377" y="603"/>
                    <a:pt x="378" y="604"/>
                    <a:pt x="379" y="605"/>
                  </a:cubicBezTo>
                  <a:cubicBezTo>
                    <a:pt x="379" y="605"/>
                    <a:pt x="379" y="605"/>
                    <a:pt x="379" y="605"/>
                  </a:cubicBezTo>
                  <a:cubicBezTo>
                    <a:pt x="380" y="606"/>
                    <a:pt x="381" y="607"/>
                    <a:pt x="381" y="608"/>
                  </a:cubicBezTo>
                  <a:cubicBezTo>
                    <a:pt x="382" y="608"/>
                    <a:pt x="382" y="609"/>
                    <a:pt x="383" y="609"/>
                  </a:cubicBezTo>
                  <a:cubicBezTo>
                    <a:pt x="383" y="609"/>
                    <a:pt x="383" y="609"/>
                    <a:pt x="383" y="609"/>
                  </a:cubicBezTo>
                  <a:cubicBezTo>
                    <a:pt x="384" y="610"/>
                    <a:pt x="385" y="610"/>
                    <a:pt x="385" y="610"/>
                  </a:cubicBezTo>
                  <a:cubicBezTo>
                    <a:pt x="386" y="610"/>
                    <a:pt x="386" y="611"/>
                    <a:pt x="387" y="611"/>
                  </a:cubicBezTo>
                  <a:cubicBezTo>
                    <a:pt x="387" y="611"/>
                    <a:pt x="387" y="611"/>
                    <a:pt x="387" y="611"/>
                  </a:cubicBezTo>
                  <a:cubicBezTo>
                    <a:pt x="388" y="612"/>
                    <a:pt x="388" y="612"/>
                    <a:pt x="389" y="613"/>
                  </a:cubicBezTo>
                  <a:cubicBezTo>
                    <a:pt x="390" y="616"/>
                    <a:pt x="387" y="625"/>
                    <a:pt x="389" y="632"/>
                  </a:cubicBezTo>
                  <a:cubicBezTo>
                    <a:pt x="389" y="633"/>
                    <a:pt x="389" y="633"/>
                    <a:pt x="389" y="634"/>
                  </a:cubicBezTo>
                  <a:cubicBezTo>
                    <a:pt x="390" y="634"/>
                    <a:pt x="390" y="635"/>
                    <a:pt x="390" y="635"/>
                  </a:cubicBezTo>
                  <a:cubicBezTo>
                    <a:pt x="390" y="635"/>
                    <a:pt x="390" y="636"/>
                    <a:pt x="390" y="636"/>
                  </a:cubicBezTo>
                  <a:cubicBezTo>
                    <a:pt x="390" y="636"/>
                    <a:pt x="390" y="636"/>
                    <a:pt x="390" y="636"/>
                  </a:cubicBezTo>
                  <a:cubicBezTo>
                    <a:pt x="390" y="637"/>
                    <a:pt x="391" y="637"/>
                    <a:pt x="391" y="637"/>
                  </a:cubicBezTo>
                  <a:cubicBezTo>
                    <a:pt x="391" y="638"/>
                    <a:pt x="392" y="638"/>
                    <a:pt x="392" y="638"/>
                  </a:cubicBezTo>
                  <a:cubicBezTo>
                    <a:pt x="392" y="638"/>
                    <a:pt x="392" y="638"/>
                    <a:pt x="392" y="638"/>
                  </a:cubicBezTo>
                  <a:cubicBezTo>
                    <a:pt x="392" y="639"/>
                    <a:pt x="392" y="639"/>
                    <a:pt x="392" y="639"/>
                  </a:cubicBezTo>
                  <a:cubicBezTo>
                    <a:pt x="392" y="639"/>
                    <a:pt x="392" y="639"/>
                    <a:pt x="392" y="640"/>
                  </a:cubicBezTo>
                  <a:cubicBezTo>
                    <a:pt x="392" y="640"/>
                    <a:pt x="393" y="640"/>
                    <a:pt x="393" y="641"/>
                  </a:cubicBezTo>
                  <a:cubicBezTo>
                    <a:pt x="395" y="645"/>
                    <a:pt x="397" y="641"/>
                    <a:pt x="398" y="642"/>
                  </a:cubicBezTo>
                  <a:cubicBezTo>
                    <a:pt x="399" y="643"/>
                    <a:pt x="400" y="642"/>
                    <a:pt x="403" y="645"/>
                  </a:cubicBezTo>
                  <a:cubicBezTo>
                    <a:pt x="406" y="648"/>
                    <a:pt x="401" y="648"/>
                    <a:pt x="404" y="650"/>
                  </a:cubicBezTo>
                  <a:cubicBezTo>
                    <a:pt x="407" y="652"/>
                    <a:pt x="420" y="652"/>
                    <a:pt x="422" y="652"/>
                  </a:cubicBezTo>
                  <a:cubicBezTo>
                    <a:pt x="423" y="652"/>
                    <a:pt x="423" y="654"/>
                    <a:pt x="422" y="656"/>
                  </a:cubicBezTo>
                  <a:cubicBezTo>
                    <a:pt x="420" y="657"/>
                    <a:pt x="413" y="654"/>
                    <a:pt x="411" y="654"/>
                  </a:cubicBezTo>
                  <a:cubicBezTo>
                    <a:pt x="408" y="653"/>
                    <a:pt x="407" y="654"/>
                    <a:pt x="405" y="656"/>
                  </a:cubicBezTo>
                  <a:cubicBezTo>
                    <a:pt x="404" y="658"/>
                    <a:pt x="409" y="661"/>
                    <a:pt x="409" y="664"/>
                  </a:cubicBezTo>
                  <a:cubicBezTo>
                    <a:pt x="409" y="667"/>
                    <a:pt x="411" y="668"/>
                    <a:pt x="413" y="668"/>
                  </a:cubicBezTo>
                  <a:cubicBezTo>
                    <a:pt x="416" y="668"/>
                    <a:pt x="415" y="670"/>
                    <a:pt x="417" y="673"/>
                  </a:cubicBezTo>
                  <a:cubicBezTo>
                    <a:pt x="418" y="676"/>
                    <a:pt x="419" y="670"/>
                    <a:pt x="421" y="670"/>
                  </a:cubicBezTo>
                  <a:cubicBezTo>
                    <a:pt x="423" y="670"/>
                    <a:pt x="423" y="667"/>
                    <a:pt x="423" y="664"/>
                  </a:cubicBezTo>
                  <a:cubicBezTo>
                    <a:pt x="423" y="660"/>
                    <a:pt x="425" y="661"/>
                    <a:pt x="426" y="660"/>
                  </a:cubicBezTo>
                  <a:cubicBezTo>
                    <a:pt x="427" y="659"/>
                    <a:pt x="426" y="658"/>
                    <a:pt x="427" y="655"/>
                  </a:cubicBezTo>
                  <a:cubicBezTo>
                    <a:pt x="427" y="653"/>
                    <a:pt x="428" y="656"/>
                    <a:pt x="430" y="657"/>
                  </a:cubicBezTo>
                  <a:cubicBezTo>
                    <a:pt x="431" y="658"/>
                    <a:pt x="430" y="655"/>
                    <a:pt x="431" y="654"/>
                  </a:cubicBezTo>
                  <a:cubicBezTo>
                    <a:pt x="431" y="652"/>
                    <a:pt x="436" y="655"/>
                    <a:pt x="438" y="656"/>
                  </a:cubicBezTo>
                  <a:cubicBezTo>
                    <a:pt x="439" y="657"/>
                    <a:pt x="438" y="655"/>
                    <a:pt x="437" y="653"/>
                  </a:cubicBezTo>
                  <a:cubicBezTo>
                    <a:pt x="437" y="650"/>
                    <a:pt x="436" y="650"/>
                    <a:pt x="433" y="649"/>
                  </a:cubicBezTo>
                  <a:cubicBezTo>
                    <a:pt x="429" y="648"/>
                    <a:pt x="427" y="642"/>
                    <a:pt x="424" y="638"/>
                  </a:cubicBezTo>
                  <a:cubicBezTo>
                    <a:pt x="421" y="635"/>
                    <a:pt x="420" y="631"/>
                    <a:pt x="421" y="628"/>
                  </a:cubicBezTo>
                  <a:cubicBezTo>
                    <a:pt x="422" y="626"/>
                    <a:pt x="425" y="630"/>
                    <a:pt x="428" y="631"/>
                  </a:cubicBezTo>
                  <a:cubicBezTo>
                    <a:pt x="430" y="632"/>
                    <a:pt x="431" y="628"/>
                    <a:pt x="430" y="626"/>
                  </a:cubicBezTo>
                  <a:cubicBezTo>
                    <a:pt x="430" y="623"/>
                    <a:pt x="435" y="624"/>
                    <a:pt x="439" y="624"/>
                  </a:cubicBezTo>
                  <a:cubicBezTo>
                    <a:pt x="443" y="624"/>
                    <a:pt x="444" y="623"/>
                    <a:pt x="447" y="622"/>
                  </a:cubicBezTo>
                  <a:cubicBezTo>
                    <a:pt x="448" y="622"/>
                    <a:pt x="448" y="622"/>
                    <a:pt x="449" y="622"/>
                  </a:cubicBezTo>
                  <a:cubicBezTo>
                    <a:pt x="449" y="622"/>
                    <a:pt x="449" y="622"/>
                    <a:pt x="449" y="622"/>
                  </a:cubicBezTo>
                  <a:cubicBezTo>
                    <a:pt x="450" y="622"/>
                    <a:pt x="450" y="623"/>
                    <a:pt x="451" y="623"/>
                  </a:cubicBezTo>
                  <a:cubicBezTo>
                    <a:pt x="451" y="623"/>
                    <a:pt x="452" y="623"/>
                    <a:pt x="452" y="623"/>
                  </a:cubicBezTo>
                  <a:cubicBezTo>
                    <a:pt x="452" y="623"/>
                    <a:pt x="452" y="623"/>
                    <a:pt x="452" y="623"/>
                  </a:cubicBezTo>
                  <a:cubicBezTo>
                    <a:pt x="453" y="624"/>
                    <a:pt x="455" y="624"/>
                    <a:pt x="456" y="625"/>
                  </a:cubicBezTo>
                  <a:cubicBezTo>
                    <a:pt x="456" y="625"/>
                    <a:pt x="456" y="625"/>
                    <a:pt x="456" y="625"/>
                  </a:cubicBezTo>
                  <a:cubicBezTo>
                    <a:pt x="456" y="625"/>
                    <a:pt x="456" y="625"/>
                    <a:pt x="456" y="625"/>
                  </a:cubicBezTo>
                  <a:cubicBezTo>
                    <a:pt x="457" y="625"/>
                    <a:pt x="457" y="625"/>
                    <a:pt x="458" y="625"/>
                  </a:cubicBezTo>
                  <a:cubicBezTo>
                    <a:pt x="462" y="626"/>
                    <a:pt x="462" y="624"/>
                    <a:pt x="465" y="624"/>
                  </a:cubicBezTo>
                  <a:cubicBezTo>
                    <a:pt x="468" y="623"/>
                    <a:pt x="468" y="624"/>
                    <a:pt x="473" y="621"/>
                  </a:cubicBezTo>
                  <a:cubicBezTo>
                    <a:pt x="479" y="617"/>
                    <a:pt x="477" y="619"/>
                    <a:pt x="474" y="617"/>
                  </a:cubicBezTo>
                  <a:cubicBezTo>
                    <a:pt x="474" y="617"/>
                    <a:pt x="474" y="616"/>
                    <a:pt x="474" y="616"/>
                  </a:cubicBezTo>
                  <a:cubicBezTo>
                    <a:pt x="473" y="616"/>
                    <a:pt x="473" y="616"/>
                    <a:pt x="473" y="616"/>
                  </a:cubicBezTo>
                  <a:cubicBezTo>
                    <a:pt x="473" y="616"/>
                    <a:pt x="473" y="615"/>
                    <a:pt x="473" y="615"/>
                  </a:cubicBezTo>
                  <a:cubicBezTo>
                    <a:pt x="473" y="615"/>
                    <a:pt x="473" y="615"/>
                    <a:pt x="473" y="615"/>
                  </a:cubicBezTo>
                  <a:cubicBezTo>
                    <a:pt x="473" y="615"/>
                    <a:pt x="473" y="614"/>
                    <a:pt x="473" y="614"/>
                  </a:cubicBezTo>
                  <a:cubicBezTo>
                    <a:pt x="473" y="614"/>
                    <a:pt x="473" y="614"/>
                    <a:pt x="473" y="614"/>
                  </a:cubicBezTo>
                  <a:cubicBezTo>
                    <a:pt x="473" y="612"/>
                    <a:pt x="474" y="610"/>
                    <a:pt x="473" y="608"/>
                  </a:cubicBezTo>
                  <a:cubicBezTo>
                    <a:pt x="472" y="604"/>
                    <a:pt x="467" y="604"/>
                    <a:pt x="468" y="601"/>
                  </a:cubicBezTo>
                  <a:cubicBezTo>
                    <a:pt x="470" y="598"/>
                    <a:pt x="472" y="598"/>
                    <a:pt x="472" y="596"/>
                  </a:cubicBezTo>
                  <a:cubicBezTo>
                    <a:pt x="472" y="595"/>
                    <a:pt x="472" y="595"/>
                    <a:pt x="472" y="594"/>
                  </a:cubicBezTo>
                  <a:cubicBezTo>
                    <a:pt x="472" y="594"/>
                    <a:pt x="472" y="594"/>
                    <a:pt x="472" y="594"/>
                  </a:cubicBezTo>
                  <a:cubicBezTo>
                    <a:pt x="472" y="594"/>
                    <a:pt x="473" y="593"/>
                    <a:pt x="473" y="592"/>
                  </a:cubicBezTo>
                  <a:cubicBezTo>
                    <a:pt x="473" y="592"/>
                    <a:pt x="473" y="592"/>
                    <a:pt x="474" y="592"/>
                  </a:cubicBezTo>
                  <a:cubicBezTo>
                    <a:pt x="474" y="592"/>
                    <a:pt x="474" y="591"/>
                    <a:pt x="475" y="591"/>
                  </a:cubicBezTo>
                  <a:cubicBezTo>
                    <a:pt x="476" y="590"/>
                    <a:pt x="478" y="584"/>
                    <a:pt x="478" y="581"/>
                  </a:cubicBezTo>
                  <a:cubicBezTo>
                    <a:pt x="478" y="579"/>
                    <a:pt x="481" y="575"/>
                    <a:pt x="485" y="573"/>
                  </a:cubicBezTo>
                  <a:cubicBezTo>
                    <a:pt x="489" y="572"/>
                    <a:pt x="489" y="569"/>
                    <a:pt x="489" y="567"/>
                  </a:cubicBezTo>
                  <a:cubicBezTo>
                    <a:pt x="489" y="566"/>
                    <a:pt x="489" y="566"/>
                    <a:pt x="489" y="566"/>
                  </a:cubicBezTo>
                  <a:cubicBezTo>
                    <a:pt x="489" y="566"/>
                    <a:pt x="489" y="565"/>
                    <a:pt x="489" y="565"/>
                  </a:cubicBezTo>
                  <a:cubicBezTo>
                    <a:pt x="489" y="565"/>
                    <a:pt x="489" y="565"/>
                    <a:pt x="489" y="565"/>
                  </a:cubicBezTo>
                  <a:cubicBezTo>
                    <a:pt x="490" y="563"/>
                    <a:pt x="492" y="562"/>
                    <a:pt x="493" y="561"/>
                  </a:cubicBezTo>
                  <a:cubicBezTo>
                    <a:pt x="495" y="558"/>
                    <a:pt x="497" y="555"/>
                    <a:pt x="498" y="553"/>
                  </a:cubicBezTo>
                  <a:cubicBezTo>
                    <a:pt x="500" y="550"/>
                    <a:pt x="508" y="551"/>
                    <a:pt x="510" y="551"/>
                  </a:cubicBezTo>
                  <a:cubicBezTo>
                    <a:pt x="511" y="551"/>
                    <a:pt x="511" y="555"/>
                    <a:pt x="512" y="557"/>
                  </a:cubicBezTo>
                  <a:cubicBezTo>
                    <a:pt x="514" y="558"/>
                    <a:pt x="523" y="557"/>
                    <a:pt x="526" y="557"/>
                  </a:cubicBezTo>
                  <a:cubicBezTo>
                    <a:pt x="529" y="557"/>
                    <a:pt x="523" y="561"/>
                    <a:pt x="519" y="562"/>
                  </a:cubicBezTo>
                  <a:cubicBezTo>
                    <a:pt x="514" y="563"/>
                    <a:pt x="513" y="566"/>
                    <a:pt x="515" y="567"/>
                  </a:cubicBezTo>
                  <a:cubicBezTo>
                    <a:pt x="517" y="568"/>
                    <a:pt x="521" y="572"/>
                    <a:pt x="523" y="575"/>
                  </a:cubicBezTo>
                  <a:cubicBezTo>
                    <a:pt x="525" y="578"/>
                    <a:pt x="527" y="579"/>
                    <a:pt x="530" y="579"/>
                  </a:cubicBezTo>
                  <a:cubicBezTo>
                    <a:pt x="533" y="579"/>
                    <a:pt x="534" y="576"/>
                    <a:pt x="536" y="575"/>
                  </a:cubicBezTo>
                  <a:cubicBezTo>
                    <a:pt x="537" y="574"/>
                    <a:pt x="541" y="572"/>
                    <a:pt x="542" y="572"/>
                  </a:cubicBezTo>
                  <a:cubicBezTo>
                    <a:pt x="544" y="571"/>
                    <a:pt x="544" y="574"/>
                    <a:pt x="546" y="575"/>
                  </a:cubicBezTo>
                  <a:cubicBezTo>
                    <a:pt x="549" y="575"/>
                    <a:pt x="549" y="574"/>
                    <a:pt x="552" y="575"/>
                  </a:cubicBezTo>
                  <a:cubicBezTo>
                    <a:pt x="555" y="576"/>
                    <a:pt x="552" y="573"/>
                    <a:pt x="552" y="570"/>
                  </a:cubicBezTo>
                  <a:cubicBezTo>
                    <a:pt x="551" y="567"/>
                    <a:pt x="551" y="569"/>
                    <a:pt x="549" y="566"/>
                  </a:cubicBezTo>
                  <a:cubicBezTo>
                    <a:pt x="548" y="564"/>
                    <a:pt x="544" y="566"/>
                    <a:pt x="542" y="565"/>
                  </a:cubicBezTo>
                  <a:cubicBezTo>
                    <a:pt x="539" y="565"/>
                    <a:pt x="539" y="561"/>
                    <a:pt x="537" y="560"/>
                  </a:cubicBezTo>
                  <a:cubicBezTo>
                    <a:pt x="535" y="558"/>
                    <a:pt x="538" y="557"/>
                    <a:pt x="540" y="556"/>
                  </a:cubicBezTo>
                  <a:cubicBezTo>
                    <a:pt x="542" y="555"/>
                    <a:pt x="545" y="552"/>
                    <a:pt x="547" y="551"/>
                  </a:cubicBezTo>
                  <a:cubicBezTo>
                    <a:pt x="549" y="550"/>
                    <a:pt x="552" y="551"/>
                    <a:pt x="555" y="551"/>
                  </a:cubicBezTo>
                  <a:cubicBezTo>
                    <a:pt x="558" y="550"/>
                    <a:pt x="561" y="547"/>
                    <a:pt x="564" y="547"/>
                  </a:cubicBezTo>
                  <a:cubicBezTo>
                    <a:pt x="564" y="547"/>
                    <a:pt x="565" y="547"/>
                    <a:pt x="566" y="546"/>
                  </a:cubicBezTo>
                  <a:cubicBezTo>
                    <a:pt x="566" y="546"/>
                    <a:pt x="567" y="546"/>
                    <a:pt x="567" y="546"/>
                  </a:cubicBezTo>
                  <a:cubicBezTo>
                    <a:pt x="568" y="546"/>
                    <a:pt x="568" y="546"/>
                    <a:pt x="569" y="546"/>
                  </a:cubicBezTo>
                  <a:cubicBezTo>
                    <a:pt x="569" y="546"/>
                    <a:pt x="570" y="546"/>
                    <a:pt x="570" y="546"/>
                  </a:cubicBezTo>
                  <a:cubicBezTo>
                    <a:pt x="571" y="546"/>
                    <a:pt x="571" y="545"/>
                    <a:pt x="572" y="545"/>
                  </a:cubicBezTo>
                  <a:cubicBezTo>
                    <a:pt x="572" y="545"/>
                    <a:pt x="572" y="545"/>
                    <a:pt x="572" y="545"/>
                  </a:cubicBezTo>
                  <a:cubicBezTo>
                    <a:pt x="572" y="545"/>
                    <a:pt x="572" y="545"/>
                    <a:pt x="573" y="545"/>
                  </a:cubicBezTo>
                  <a:cubicBezTo>
                    <a:pt x="573" y="545"/>
                    <a:pt x="574" y="545"/>
                    <a:pt x="575" y="544"/>
                  </a:cubicBezTo>
                  <a:cubicBezTo>
                    <a:pt x="576" y="544"/>
                    <a:pt x="580" y="544"/>
                    <a:pt x="579" y="546"/>
                  </a:cubicBezTo>
                  <a:cubicBezTo>
                    <a:pt x="579" y="547"/>
                    <a:pt x="572" y="550"/>
                    <a:pt x="570" y="551"/>
                  </a:cubicBezTo>
                  <a:cubicBezTo>
                    <a:pt x="567" y="553"/>
                    <a:pt x="564" y="552"/>
                    <a:pt x="565" y="555"/>
                  </a:cubicBezTo>
                  <a:cubicBezTo>
                    <a:pt x="566" y="559"/>
                    <a:pt x="565" y="566"/>
                    <a:pt x="562" y="568"/>
                  </a:cubicBezTo>
                  <a:cubicBezTo>
                    <a:pt x="559" y="570"/>
                    <a:pt x="559" y="569"/>
                    <a:pt x="556" y="570"/>
                  </a:cubicBezTo>
                  <a:cubicBezTo>
                    <a:pt x="554" y="570"/>
                    <a:pt x="559" y="573"/>
                    <a:pt x="563" y="576"/>
                  </a:cubicBezTo>
                  <a:cubicBezTo>
                    <a:pt x="567" y="579"/>
                    <a:pt x="570" y="577"/>
                    <a:pt x="573" y="578"/>
                  </a:cubicBezTo>
                  <a:cubicBezTo>
                    <a:pt x="576" y="580"/>
                    <a:pt x="583" y="589"/>
                    <a:pt x="586" y="592"/>
                  </a:cubicBezTo>
                  <a:cubicBezTo>
                    <a:pt x="586" y="592"/>
                    <a:pt x="586" y="592"/>
                    <a:pt x="587" y="593"/>
                  </a:cubicBezTo>
                  <a:cubicBezTo>
                    <a:pt x="587" y="593"/>
                    <a:pt x="588" y="594"/>
                    <a:pt x="588" y="594"/>
                  </a:cubicBezTo>
                  <a:cubicBezTo>
                    <a:pt x="588" y="594"/>
                    <a:pt x="588" y="594"/>
                    <a:pt x="588" y="594"/>
                  </a:cubicBezTo>
                  <a:cubicBezTo>
                    <a:pt x="589" y="595"/>
                    <a:pt x="590" y="595"/>
                    <a:pt x="592" y="595"/>
                  </a:cubicBezTo>
                  <a:cubicBezTo>
                    <a:pt x="593" y="595"/>
                    <a:pt x="594" y="595"/>
                    <a:pt x="595" y="595"/>
                  </a:cubicBezTo>
                  <a:cubicBezTo>
                    <a:pt x="600" y="596"/>
                    <a:pt x="598" y="597"/>
                    <a:pt x="600" y="602"/>
                  </a:cubicBezTo>
                  <a:cubicBezTo>
                    <a:pt x="603" y="606"/>
                    <a:pt x="605" y="608"/>
                    <a:pt x="605" y="612"/>
                  </a:cubicBezTo>
                  <a:cubicBezTo>
                    <a:pt x="605" y="612"/>
                    <a:pt x="605" y="612"/>
                    <a:pt x="604" y="613"/>
                  </a:cubicBezTo>
                  <a:cubicBezTo>
                    <a:pt x="604" y="613"/>
                    <a:pt x="604" y="613"/>
                    <a:pt x="604" y="614"/>
                  </a:cubicBezTo>
                  <a:cubicBezTo>
                    <a:pt x="604" y="614"/>
                    <a:pt x="604" y="614"/>
                    <a:pt x="604" y="614"/>
                  </a:cubicBezTo>
                  <a:cubicBezTo>
                    <a:pt x="603" y="615"/>
                    <a:pt x="602" y="615"/>
                    <a:pt x="602" y="616"/>
                  </a:cubicBezTo>
                  <a:cubicBezTo>
                    <a:pt x="602" y="616"/>
                    <a:pt x="601" y="616"/>
                    <a:pt x="601" y="616"/>
                  </a:cubicBezTo>
                  <a:cubicBezTo>
                    <a:pt x="600" y="617"/>
                    <a:pt x="598" y="618"/>
                    <a:pt x="596" y="619"/>
                  </a:cubicBezTo>
                  <a:cubicBezTo>
                    <a:pt x="595" y="619"/>
                    <a:pt x="595" y="619"/>
                    <a:pt x="595" y="619"/>
                  </a:cubicBezTo>
                  <a:cubicBezTo>
                    <a:pt x="594" y="620"/>
                    <a:pt x="593" y="620"/>
                    <a:pt x="592" y="620"/>
                  </a:cubicBezTo>
                  <a:cubicBezTo>
                    <a:pt x="586" y="622"/>
                    <a:pt x="586" y="620"/>
                    <a:pt x="583" y="621"/>
                  </a:cubicBezTo>
                  <a:cubicBezTo>
                    <a:pt x="580" y="621"/>
                    <a:pt x="577" y="622"/>
                    <a:pt x="572" y="622"/>
                  </a:cubicBezTo>
                  <a:cubicBezTo>
                    <a:pt x="566" y="621"/>
                    <a:pt x="557" y="618"/>
                    <a:pt x="554" y="617"/>
                  </a:cubicBezTo>
                  <a:cubicBezTo>
                    <a:pt x="550" y="615"/>
                    <a:pt x="550" y="612"/>
                    <a:pt x="544" y="612"/>
                  </a:cubicBezTo>
                  <a:cubicBezTo>
                    <a:pt x="539" y="612"/>
                    <a:pt x="535" y="609"/>
                    <a:pt x="525" y="608"/>
                  </a:cubicBezTo>
                  <a:cubicBezTo>
                    <a:pt x="515" y="608"/>
                    <a:pt x="513" y="610"/>
                    <a:pt x="506" y="615"/>
                  </a:cubicBezTo>
                  <a:cubicBezTo>
                    <a:pt x="500" y="620"/>
                    <a:pt x="489" y="618"/>
                    <a:pt x="485" y="618"/>
                  </a:cubicBezTo>
                  <a:cubicBezTo>
                    <a:pt x="480" y="618"/>
                    <a:pt x="484" y="621"/>
                    <a:pt x="486" y="623"/>
                  </a:cubicBezTo>
                  <a:cubicBezTo>
                    <a:pt x="487" y="625"/>
                    <a:pt x="485" y="623"/>
                    <a:pt x="482" y="625"/>
                  </a:cubicBezTo>
                  <a:cubicBezTo>
                    <a:pt x="478" y="626"/>
                    <a:pt x="482" y="626"/>
                    <a:pt x="480" y="627"/>
                  </a:cubicBezTo>
                  <a:cubicBezTo>
                    <a:pt x="478" y="628"/>
                    <a:pt x="467" y="628"/>
                    <a:pt x="464" y="628"/>
                  </a:cubicBezTo>
                  <a:cubicBezTo>
                    <a:pt x="460" y="628"/>
                    <a:pt x="459" y="631"/>
                    <a:pt x="457" y="634"/>
                  </a:cubicBezTo>
                  <a:cubicBezTo>
                    <a:pt x="456" y="636"/>
                    <a:pt x="457" y="639"/>
                    <a:pt x="459" y="641"/>
                  </a:cubicBezTo>
                  <a:cubicBezTo>
                    <a:pt x="461" y="644"/>
                    <a:pt x="461" y="647"/>
                    <a:pt x="459" y="648"/>
                  </a:cubicBezTo>
                  <a:cubicBezTo>
                    <a:pt x="456" y="650"/>
                    <a:pt x="453" y="649"/>
                    <a:pt x="451" y="649"/>
                  </a:cubicBezTo>
                  <a:cubicBezTo>
                    <a:pt x="448" y="649"/>
                    <a:pt x="451" y="651"/>
                    <a:pt x="455" y="653"/>
                  </a:cubicBezTo>
                  <a:cubicBezTo>
                    <a:pt x="458" y="655"/>
                    <a:pt x="459" y="653"/>
                    <a:pt x="462" y="653"/>
                  </a:cubicBezTo>
                  <a:cubicBezTo>
                    <a:pt x="464" y="653"/>
                    <a:pt x="464" y="655"/>
                    <a:pt x="463" y="657"/>
                  </a:cubicBezTo>
                  <a:cubicBezTo>
                    <a:pt x="461" y="658"/>
                    <a:pt x="462" y="660"/>
                    <a:pt x="464" y="662"/>
                  </a:cubicBezTo>
                  <a:cubicBezTo>
                    <a:pt x="466" y="663"/>
                    <a:pt x="465" y="665"/>
                    <a:pt x="468" y="666"/>
                  </a:cubicBezTo>
                  <a:cubicBezTo>
                    <a:pt x="471" y="667"/>
                    <a:pt x="474" y="668"/>
                    <a:pt x="476" y="669"/>
                  </a:cubicBezTo>
                  <a:cubicBezTo>
                    <a:pt x="479" y="670"/>
                    <a:pt x="481" y="670"/>
                    <a:pt x="484" y="672"/>
                  </a:cubicBezTo>
                  <a:cubicBezTo>
                    <a:pt x="487" y="675"/>
                    <a:pt x="491" y="676"/>
                    <a:pt x="494" y="676"/>
                  </a:cubicBezTo>
                  <a:cubicBezTo>
                    <a:pt x="497" y="676"/>
                    <a:pt x="498" y="671"/>
                    <a:pt x="498" y="670"/>
                  </a:cubicBezTo>
                  <a:cubicBezTo>
                    <a:pt x="498" y="669"/>
                    <a:pt x="509" y="671"/>
                    <a:pt x="513" y="674"/>
                  </a:cubicBezTo>
                  <a:cubicBezTo>
                    <a:pt x="517" y="678"/>
                    <a:pt x="524" y="676"/>
                    <a:pt x="528" y="676"/>
                  </a:cubicBezTo>
                  <a:cubicBezTo>
                    <a:pt x="533" y="675"/>
                    <a:pt x="536" y="670"/>
                    <a:pt x="537" y="669"/>
                  </a:cubicBezTo>
                  <a:cubicBezTo>
                    <a:pt x="538" y="667"/>
                    <a:pt x="540" y="669"/>
                    <a:pt x="543" y="668"/>
                  </a:cubicBezTo>
                  <a:cubicBezTo>
                    <a:pt x="545" y="668"/>
                    <a:pt x="544" y="669"/>
                    <a:pt x="547" y="670"/>
                  </a:cubicBezTo>
                  <a:cubicBezTo>
                    <a:pt x="549" y="672"/>
                    <a:pt x="549" y="670"/>
                    <a:pt x="551" y="670"/>
                  </a:cubicBezTo>
                  <a:cubicBezTo>
                    <a:pt x="551" y="670"/>
                    <a:pt x="551" y="670"/>
                    <a:pt x="551" y="670"/>
                  </a:cubicBezTo>
                  <a:cubicBezTo>
                    <a:pt x="551" y="670"/>
                    <a:pt x="551" y="670"/>
                    <a:pt x="551" y="670"/>
                  </a:cubicBezTo>
                  <a:cubicBezTo>
                    <a:pt x="551" y="671"/>
                    <a:pt x="551" y="671"/>
                    <a:pt x="551" y="671"/>
                  </a:cubicBezTo>
                  <a:cubicBezTo>
                    <a:pt x="551" y="671"/>
                    <a:pt x="551" y="671"/>
                    <a:pt x="551" y="671"/>
                  </a:cubicBezTo>
                  <a:cubicBezTo>
                    <a:pt x="551" y="672"/>
                    <a:pt x="551" y="672"/>
                    <a:pt x="550" y="672"/>
                  </a:cubicBezTo>
                  <a:cubicBezTo>
                    <a:pt x="550" y="673"/>
                    <a:pt x="550" y="675"/>
                    <a:pt x="550" y="676"/>
                  </a:cubicBezTo>
                  <a:cubicBezTo>
                    <a:pt x="550" y="676"/>
                    <a:pt x="550" y="676"/>
                    <a:pt x="550" y="676"/>
                  </a:cubicBezTo>
                  <a:cubicBezTo>
                    <a:pt x="550" y="676"/>
                    <a:pt x="550" y="677"/>
                    <a:pt x="550" y="677"/>
                  </a:cubicBezTo>
                  <a:cubicBezTo>
                    <a:pt x="550" y="679"/>
                    <a:pt x="550" y="688"/>
                    <a:pt x="550" y="691"/>
                  </a:cubicBezTo>
                  <a:cubicBezTo>
                    <a:pt x="549" y="692"/>
                    <a:pt x="549" y="693"/>
                    <a:pt x="549" y="693"/>
                  </a:cubicBezTo>
                  <a:cubicBezTo>
                    <a:pt x="549" y="693"/>
                    <a:pt x="549" y="693"/>
                    <a:pt x="548" y="694"/>
                  </a:cubicBezTo>
                  <a:cubicBezTo>
                    <a:pt x="548" y="694"/>
                    <a:pt x="548" y="694"/>
                    <a:pt x="547" y="695"/>
                  </a:cubicBezTo>
                  <a:cubicBezTo>
                    <a:pt x="547" y="695"/>
                    <a:pt x="546" y="696"/>
                    <a:pt x="546" y="696"/>
                  </a:cubicBezTo>
                  <a:cubicBezTo>
                    <a:pt x="546" y="696"/>
                    <a:pt x="545" y="696"/>
                    <a:pt x="545" y="697"/>
                  </a:cubicBezTo>
                  <a:cubicBezTo>
                    <a:pt x="545" y="697"/>
                    <a:pt x="545" y="698"/>
                    <a:pt x="545" y="698"/>
                  </a:cubicBezTo>
                  <a:cubicBezTo>
                    <a:pt x="545" y="699"/>
                    <a:pt x="545" y="700"/>
                    <a:pt x="545" y="700"/>
                  </a:cubicBezTo>
                  <a:cubicBezTo>
                    <a:pt x="545" y="700"/>
                    <a:pt x="544" y="701"/>
                    <a:pt x="544" y="701"/>
                  </a:cubicBezTo>
                  <a:cubicBezTo>
                    <a:pt x="544" y="703"/>
                    <a:pt x="544" y="705"/>
                    <a:pt x="543" y="707"/>
                  </a:cubicBezTo>
                  <a:cubicBezTo>
                    <a:pt x="543" y="707"/>
                    <a:pt x="543" y="707"/>
                    <a:pt x="543" y="707"/>
                  </a:cubicBezTo>
                  <a:cubicBezTo>
                    <a:pt x="543" y="708"/>
                    <a:pt x="542" y="710"/>
                    <a:pt x="542" y="711"/>
                  </a:cubicBezTo>
                  <a:cubicBezTo>
                    <a:pt x="541" y="713"/>
                    <a:pt x="540" y="715"/>
                    <a:pt x="539" y="717"/>
                  </a:cubicBezTo>
                  <a:cubicBezTo>
                    <a:pt x="538" y="718"/>
                    <a:pt x="537" y="720"/>
                    <a:pt x="536" y="721"/>
                  </a:cubicBezTo>
                  <a:cubicBezTo>
                    <a:pt x="536" y="722"/>
                    <a:pt x="536" y="722"/>
                    <a:pt x="536" y="722"/>
                  </a:cubicBezTo>
                  <a:cubicBezTo>
                    <a:pt x="535" y="724"/>
                    <a:pt x="535" y="725"/>
                    <a:pt x="535" y="726"/>
                  </a:cubicBezTo>
                  <a:cubicBezTo>
                    <a:pt x="534" y="726"/>
                    <a:pt x="534" y="727"/>
                    <a:pt x="534" y="727"/>
                  </a:cubicBezTo>
                  <a:cubicBezTo>
                    <a:pt x="534" y="728"/>
                    <a:pt x="534" y="728"/>
                    <a:pt x="533" y="729"/>
                  </a:cubicBezTo>
                  <a:cubicBezTo>
                    <a:pt x="533" y="729"/>
                    <a:pt x="533" y="730"/>
                    <a:pt x="532" y="731"/>
                  </a:cubicBezTo>
                  <a:cubicBezTo>
                    <a:pt x="529" y="734"/>
                    <a:pt x="517" y="731"/>
                    <a:pt x="514" y="731"/>
                  </a:cubicBezTo>
                  <a:cubicBezTo>
                    <a:pt x="510" y="732"/>
                    <a:pt x="509" y="729"/>
                    <a:pt x="507" y="727"/>
                  </a:cubicBezTo>
                  <a:cubicBezTo>
                    <a:pt x="504" y="725"/>
                    <a:pt x="503" y="729"/>
                    <a:pt x="501" y="727"/>
                  </a:cubicBezTo>
                  <a:cubicBezTo>
                    <a:pt x="498" y="725"/>
                    <a:pt x="499" y="726"/>
                    <a:pt x="496" y="728"/>
                  </a:cubicBezTo>
                  <a:cubicBezTo>
                    <a:pt x="493" y="729"/>
                    <a:pt x="487" y="734"/>
                    <a:pt x="485" y="736"/>
                  </a:cubicBezTo>
                  <a:cubicBezTo>
                    <a:pt x="482" y="737"/>
                    <a:pt x="469" y="733"/>
                    <a:pt x="465" y="732"/>
                  </a:cubicBezTo>
                  <a:cubicBezTo>
                    <a:pt x="461" y="730"/>
                    <a:pt x="450" y="728"/>
                    <a:pt x="447" y="728"/>
                  </a:cubicBezTo>
                  <a:cubicBezTo>
                    <a:pt x="447" y="728"/>
                    <a:pt x="446" y="728"/>
                    <a:pt x="445" y="727"/>
                  </a:cubicBezTo>
                  <a:cubicBezTo>
                    <a:pt x="443" y="727"/>
                    <a:pt x="440" y="726"/>
                    <a:pt x="437" y="725"/>
                  </a:cubicBezTo>
                  <a:cubicBezTo>
                    <a:pt x="436" y="725"/>
                    <a:pt x="436" y="725"/>
                    <a:pt x="435" y="724"/>
                  </a:cubicBezTo>
                  <a:cubicBezTo>
                    <a:pt x="434" y="724"/>
                    <a:pt x="432" y="724"/>
                    <a:pt x="430" y="723"/>
                  </a:cubicBezTo>
                  <a:cubicBezTo>
                    <a:pt x="423" y="722"/>
                    <a:pt x="424" y="722"/>
                    <a:pt x="422" y="719"/>
                  </a:cubicBezTo>
                  <a:cubicBezTo>
                    <a:pt x="421" y="717"/>
                    <a:pt x="419" y="714"/>
                    <a:pt x="415" y="714"/>
                  </a:cubicBezTo>
                  <a:cubicBezTo>
                    <a:pt x="411" y="714"/>
                    <a:pt x="399" y="717"/>
                    <a:pt x="396" y="719"/>
                  </a:cubicBezTo>
                  <a:cubicBezTo>
                    <a:pt x="393" y="721"/>
                    <a:pt x="390" y="722"/>
                    <a:pt x="392" y="727"/>
                  </a:cubicBezTo>
                  <a:cubicBezTo>
                    <a:pt x="393" y="733"/>
                    <a:pt x="393" y="738"/>
                    <a:pt x="387" y="741"/>
                  </a:cubicBezTo>
                  <a:cubicBezTo>
                    <a:pt x="382" y="744"/>
                    <a:pt x="380" y="742"/>
                    <a:pt x="373" y="738"/>
                  </a:cubicBezTo>
                  <a:cubicBezTo>
                    <a:pt x="366" y="734"/>
                    <a:pt x="362" y="733"/>
                    <a:pt x="357" y="733"/>
                  </a:cubicBezTo>
                  <a:cubicBezTo>
                    <a:pt x="352" y="733"/>
                    <a:pt x="347" y="728"/>
                    <a:pt x="347" y="725"/>
                  </a:cubicBezTo>
                  <a:cubicBezTo>
                    <a:pt x="346" y="722"/>
                    <a:pt x="345" y="718"/>
                    <a:pt x="341" y="718"/>
                  </a:cubicBezTo>
                  <a:cubicBezTo>
                    <a:pt x="337" y="718"/>
                    <a:pt x="335" y="714"/>
                    <a:pt x="329" y="714"/>
                  </a:cubicBezTo>
                  <a:cubicBezTo>
                    <a:pt x="323" y="714"/>
                    <a:pt x="318" y="715"/>
                    <a:pt x="315" y="713"/>
                  </a:cubicBezTo>
                  <a:cubicBezTo>
                    <a:pt x="314" y="712"/>
                    <a:pt x="313" y="712"/>
                    <a:pt x="313" y="712"/>
                  </a:cubicBezTo>
                  <a:cubicBezTo>
                    <a:pt x="312" y="711"/>
                    <a:pt x="312" y="711"/>
                    <a:pt x="312" y="711"/>
                  </a:cubicBezTo>
                  <a:cubicBezTo>
                    <a:pt x="311" y="711"/>
                    <a:pt x="311" y="711"/>
                    <a:pt x="311" y="711"/>
                  </a:cubicBezTo>
                  <a:cubicBezTo>
                    <a:pt x="310" y="711"/>
                    <a:pt x="310" y="711"/>
                    <a:pt x="310" y="711"/>
                  </a:cubicBezTo>
                  <a:cubicBezTo>
                    <a:pt x="310" y="711"/>
                    <a:pt x="309" y="711"/>
                    <a:pt x="309" y="711"/>
                  </a:cubicBezTo>
                  <a:cubicBezTo>
                    <a:pt x="308" y="711"/>
                    <a:pt x="308" y="711"/>
                    <a:pt x="307" y="711"/>
                  </a:cubicBezTo>
                  <a:cubicBezTo>
                    <a:pt x="303" y="713"/>
                    <a:pt x="305" y="711"/>
                    <a:pt x="305" y="708"/>
                  </a:cubicBezTo>
                  <a:cubicBezTo>
                    <a:pt x="306" y="705"/>
                    <a:pt x="302" y="708"/>
                    <a:pt x="298" y="706"/>
                  </a:cubicBezTo>
                  <a:cubicBezTo>
                    <a:pt x="295" y="704"/>
                    <a:pt x="298" y="697"/>
                    <a:pt x="301" y="695"/>
                  </a:cubicBezTo>
                  <a:cubicBezTo>
                    <a:pt x="304" y="693"/>
                    <a:pt x="305" y="686"/>
                    <a:pt x="304" y="684"/>
                  </a:cubicBezTo>
                  <a:cubicBezTo>
                    <a:pt x="302" y="682"/>
                    <a:pt x="303" y="677"/>
                    <a:pt x="303" y="674"/>
                  </a:cubicBezTo>
                  <a:cubicBezTo>
                    <a:pt x="304" y="671"/>
                    <a:pt x="307" y="669"/>
                    <a:pt x="304" y="669"/>
                  </a:cubicBezTo>
                  <a:cubicBezTo>
                    <a:pt x="302" y="669"/>
                    <a:pt x="300" y="668"/>
                    <a:pt x="298" y="665"/>
                  </a:cubicBezTo>
                  <a:cubicBezTo>
                    <a:pt x="295" y="662"/>
                    <a:pt x="286" y="667"/>
                    <a:pt x="283" y="668"/>
                  </a:cubicBezTo>
                  <a:cubicBezTo>
                    <a:pt x="283" y="668"/>
                    <a:pt x="282" y="668"/>
                    <a:pt x="282" y="668"/>
                  </a:cubicBezTo>
                  <a:cubicBezTo>
                    <a:pt x="280" y="668"/>
                    <a:pt x="279" y="668"/>
                    <a:pt x="278" y="668"/>
                  </a:cubicBezTo>
                  <a:cubicBezTo>
                    <a:pt x="276" y="668"/>
                    <a:pt x="274" y="667"/>
                    <a:pt x="272" y="667"/>
                  </a:cubicBezTo>
                  <a:cubicBezTo>
                    <a:pt x="266" y="666"/>
                    <a:pt x="257" y="670"/>
                    <a:pt x="253" y="672"/>
                  </a:cubicBezTo>
                  <a:cubicBezTo>
                    <a:pt x="248" y="673"/>
                    <a:pt x="247" y="671"/>
                    <a:pt x="245" y="670"/>
                  </a:cubicBezTo>
                  <a:cubicBezTo>
                    <a:pt x="242" y="669"/>
                    <a:pt x="236" y="670"/>
                    <a:pt x="230" y="670"/>
                  </a:cubicBezTo>
                  <a:cubicBezTo>
                    <a:pt x="224" y="669"/>
                    <a:pt x="226" y="669"/>
                    <a:pt x="224" y="667"/>
                  </a:cubicBezTo>
                  <a:cubicBezTo>
                    <a:pt x="221" y="666"/>
                    <a:pt x="219" y="670"/>
                    <a:pt x="218" y="672"/>
                  </a:cubicBezTo>
                  <a:cubicBezTo>
                    <a:pt x="216" y="674"/>
                    <a:pt x="209" y="674"/>
                    <a:pt x="205" y="676"/>
                  </a:cubicBezTo>
                  <a:cubicBezTo>
                    <a:pt x="201" y="677"/>
                    <a:pt x="198" y="680"/>
                    <a:pt x="196" y="681"/>
                  </a:cubicBezTo>
                  <a:cubicBezTo>
                    <a:pt x="194" y="682"/>
                    <a:pt x="189" y="682"/>
                    <a:pt x="186" y="684"/>
                  </a:cubicBezTo>
                  <a:cubicBezTo>
                    <a:pt x="185" y="684"/>
                    <a:pt x="184" y="685"/>
                    <a:pt x="183" y="685"/>
                  </a:cubicBezTo>
                  <a:cubicBezTo>
                    <a:pt x="183" y="685"/>
                    <a:pt x="182" y="685"/>
                    <a:pt x="182" y="686"/>
                  </a:cubicBezTo>
                  <a:cubicBezTo>
                    <a:pt x="182" y="686"/>
                    <a:pt x="181" y="686"/>
                    <a:pt x="181" y="687"/>
                  </a:cubicBezTo>
                  <a:cubicBezTo>
                    <a:pt x="181" y="687"/>
                    <a:pt x="180" y="687"/>
                    <a:pt x="180" y="687"/>
                  </a:cubicBezTo>
                  <a:cubicBezTo>
                    <a:pt x="179" y="688"/>
                    <a:pt x="179" y="688"/>
                    <a:pt x="178" y="689"/>
                  </a:cubicBezTo>
                  <a:cubicBezTo>
                    <a:pt x="178" y="689"/>
                    <a:pt x="177" y="690"/>
                    <a:pt x="177" y="690"/>
                  </a:cubicBezTo>
                  <a:cubicBezTo>
                    <a:pt x="174" y="692"/>
                    <a:pt x="173" y="690"/>
                    <a:pt x="170" y="688"/>
                  </a:cubicBezTo>
                  <a:cubicBezTo>
                    <a:pt x="167" y="687"/>
                    <a:pt x="157" y="689"/>
                    <a:pt x="153" y="688"/>
                  </a:cubicBezTo>
                  <a:cubicBezTo>
                    <a:pt x="148" y="688"/>
                    <a:pt x="144" y="682"/>
                    <a:pt x="142" y="682"/>
                  </a:cubicBezTo>
                  <a:cubicBezTo>
                    <a:pt x="140" y="682"/>
                    <a:pt x="136" y="687"/>
                    <a:pt x="134" y="690"/>
                  </a:cubicBezTo>
                  <a:cubicBezTo>
                    <a:pt x="133" y="694"/>
                    <a:pt x="128" y="702"/>
                    <a:pt x="123" y="706"/>
                  </a:cubicBezTo>
                  <a:cubicBezTo>
                    <a:pt x="117" y="709"/>
                    <a:pt x="112" y="707"/>
                    <a:pt x="110" y="710"/>
                  </a:cubicBezTo>
                  <a:cubicBezTo>
                    <a:pt x="107" y="713"/>
                    <a:pt x="103" y="716"/>
                    <a:pt x="102" y="720"/>
                  </a:cubicBezTo>
                  <a:cubicBezTo>
                    <a:pt x="100" y="725"/>
                    <a:pt x="99" y="723"/>
                    <a:pt x="96" y="727"/>
                  </a:cubicBezTo>
                  <a:cubicBezTo>
                    <a:pt x="92" y="731"/>
                    <a:pt x="94" y="737"/>
                    <a:pt x="94" y="746"/>
                  </a:cubicBezTo>
                  <a:cubicBezTo>
                    <a:pt x="93" y="755"/>
                    <a:pt x="79" y="761"/>
                    <a:pt x="73" y="764"/>
                  </a:cubicBezTo>
                  <a:cubicBezTo>
                    <a:pt x="71" y="764"/>
                    <a:pt x="69" y="765"/>
                    <a:pt x="68" y="765"/>
                  </a:cubicBezTo>
                  <a:cubicBezTo>
                    <a:pt x="67" y="766"/>
                    <a:pt x="67" y="766"/>
                    <a:pt x="66" y="766"/>
                  </a:cubicBezTo>
                  <a:cubicBezTo>
                    <a:pt x="66" y="767"/>
                    <a:pt x="65" y="767"/>
                    <a:pt x="64" y="768"/>
                  </a:cubicBezTo>
                  <a:cubicBezTo>
                    <a:pt x="63" y="768"/>
                    <a:pt x="63" y="768"/>
                    <a:pt x="62" y="769"/>
                  </a:cubicBezTo>
                  <a:cubicBezTo>
                    <a:pt x="61" y="769"/>
                    <a:pt x="61" y="769"/>
                    <a:pt x="60" y="770"/>
                  </a:cubicBezTo>
                  <a:cubicBezTo>
                    <a:pt x="60" y="770"/>
                    <a:pt x="59" y="771"/>
                    <a:pt x="59" y="771"/>
                  </a:cubicBezTo>
                  <a:cubicBezTo>
                    <a:pt x="58" y="771"/>
                    <a:pt x="58" y="772"/>
                    <a:pt x="58" y="772"/>
                  </a:cubicBezTo>
                  <a:cubicBezTo>
                    <a:pt x="57" y="772"/>
                    <a:pt x="57" y="773"/>
                    <a:pt x="57" y="773"/>
                  </a:cubicBezTo>
                  <a:cubicBezTo>
                    <a:pt x="54" y="776"/>
                    <a:pt x="53" y="780"/>
                    <a:pt x="48" y="783"/>
                  </a:cubicBezTo>
                  <a:cubicBezTo>
                    <a:pt x="43" y="786"/>
                    <a:pt x="39" y="798"/>
                    <a:pt x="39" y="800"/>
                  </a:cubicBezTo>
                  <a:cubicBezTo>
                    <a:pt x="38" y="803"/>
                    <a:pt x="25" y="812"/>
                    <a:pt x="23" y="817"/>
                  </a:cubicBezTo>
                  <a:cubicBezTo>
                    <a:pt x="22" y="822"/>
                    <a:pt x="18" y="828"/>
                    <a:pt x="15" y="829"/>
                  </a:cubicBezTo>
                  <a:cubicBezTo>
                    <a:pt x="14" y="829"/>
                    <a:pt x="14" y="830"/>
                    <a:pt x="14" y="830"/>
                  </a:cubicBezTo>
                  <a:cubicBezTo>
                    <a:pt x="14" y="831"/>
                    <a:pt x="13" y="831"/>
                    <a:pt x="13" y="831"/>
                  </a:cubicBezTo>
                  <a:cubicBezTo>
                    <a:pt x="13" y="831"/>
                    <a:pt x="13" y="832"/>
                    <a:pt x="12" y="833"/>
                  </a:cubicBezTo>
                  <a:cubicBezTo>
                    <a:pt x="12" y="833"/>
                    <a:pt x="12" y="833"/>
                    <a:pt x="12" y="833"/>
                  </a:cubicBezTo>
                  <a:cubicBezTo>
                    <a:pt x="12" y="834"/>
                    <a:pt x="12" y="834"/>
                    <a:pt x="12" y="835"/>
                  </a:cubicBezTo>
                  <a:cubicBezTo>
                    <a:pt x="12" y="836"/>
                    <a:pt x="12" y="836"/>
                    <a:pt x="12" y="836"/>
                  </a:cubicBezTo>
                  <a:cubicBezTo>
                    <a:pt x="11" y="837"/>
                    <a:pt x="11" y="839"/>
                    <a:pt x="11" y="840"/>
                  </a:cubicBezTo>
                  <a:cubicBezTo>
                    <a:pt x="11" y="840"/>
                    <a:pt x="11" y="841"/>
                    <a:pt x="11" y="841"/>
                  </a:cubicBezTo>
                  <a:cubicBezTo>
                    <a:pt x="12" y="844"/>
                    <a:pt x="17" y="848"/>
                    <a:pt x="19" y="850"/>
                  </a:cubicBezTo>
                  <a:cubicBezTo>
                    <a:pt x="20" y="852"/>
                    <a:pt x="17" y="854"/>
                    <a:pt x="16" y="858"/>
                  </a:cubicBezTo>
                  <a:cubicBezTo>
                    <a:pt x="15" y="862"/>
                    <a:pt x="19" y="863"/>
                    <a:pt x="20" y="869"/>
                  </a:cubicBezTo>
                  <a:cubicBezTo>
                    <a:pt x="21" y="874"/>
                    <a:pt x="15" y="880"/>
                    <a:pt x="15" y="885"/>
                  </a:cubicBezTo>
                  <a:cubicBezTo>
                    <a:pt x="15" y="886"/>
                    <a:pt x="15" y="888"/>
                    <a:pt x="14" y="889"/>
                  </a:cubicBezTo>
                  <a:cubicBezTo>
                    <a:pt x="14" y="890"/>
                    <a:pt x="14" y="891"/>
                    <a:pt x="13" y="892"/>
                  </a:cubicBezTo>
                  <a:cubicBezTo>
                    <a:pt x="13" y="893"/>
                    <a:pt x="13" y="893"/>
                    <a:pt x="13" y="894"/>
                  </a:cubicBezTo>
                  <a:cubicBezTo>
                    <a:pt x="12" y="894"/>
                    <a:pt x="12" y="895"/>
                    <a:pt x="11" y="896"/>
                  </a:cubicBezTo>
                  <a:cubicBezTo>
                    <a:pt x="11" y="896"/>
                    <a:pt x="11" y="896"/>
                    <a:pt x="11" y="897"/>
                  </a:cubicBezTo>
                  <a:cubicBezTo>
                    <a:pt x="10" y="897"/>
                    <a:pt x="9" y="898"/>
                    <a:pt x="9" y="899"/>
                  </a:cubicBezTo>
                  <a:cubicBezTo>
                    <a:pt x="6" y="901"/>
                    <a:pt x="0" y="906"/>
                    <a:pt x="4" y="909"/>
                  </a:cubicBezTo>
                  <a:cubicBezTo>
                    <a:pt x="7" y="911"/>
                    <a:pt x="5" y="912"/>
                    <a:pt x="8" y="918"/>
                  </a:cubicBezTo>
                  <a:cubicBezTo>
                    <a:pt x="8" y="918"/>
                    <a:pt x="8" y="918"/>
                    <a:pt x="8" y="918"/>
                  </a:cubicBezTo>
                  <a:cubicBezTo>
                    <a:pt x="9" y="921"/>
                    <a:pt x="9" y="922"/>
                    <a:pt x="8" y="923"/>
                  </a:cubicBezTo>
                  <a:cubicBezTo>
                    <a:pt x="8" y="923"/>
                    <a:pt x="8" y="923"/>
                    <a:pt x="8" y="923"/>
                  </a:cubicBezTo>
                  <a:cubicBezTo>
                    <a:pt x="8" y="924"/>
                    <a:pt x="7" y="925"/>
                    <a:pt x="6" y="926"/>
                  </a:cubicBezTo>
                  <a:cubicBezTo>
                    <a:pt x="6" y="926"/>
                    <a:pt x="6" y="927"/>
                    <a:pt x="6" y="927"/>
                  </a:cubicBezTo>
                  <a:cubicBezTo>
                    <a:pt x="5" y="928"/>
                    <a:pt x="6" y="929"/>
                    <a:pt x="6" y="930"/>
                  </a:cubicBezTo>
                  <a:cubicBezTo>
                    <a:pt x="6" y="930"/>
                    <a:pt x="6" y="930"/>
                    <a:pt x="6" y="930"/>
                  </a:cubicBezTo>
                  <a:cubicBezTo>
                    <a:pt x="6" y="931"/>
                    <a:pt x="7" y="931"/>
                    <a:pt x="7" y="932"/>
                  </a:cubicBezTo>
                  <a:cubicBezTo>
                    <a:pt x="7" y="932"/>
                    <a:pt x="7" y="932"/>
                    <a:pt x="7" y="932"/>
                  </a:cubicBezTo>
                  <a:cubicBezTo>
                    <a:pt x="7" y="932"/>
                    <a:pt x="7" y="932"/>
                    <a:pt x="7" y="932"/>
                  </a:cubicBezTo>
                  <a:cubicBezTo>
                    <a:pt x="8" y="933"/>
                    <a:pt x="9" y="934"/>
                    <a:pt x="11" y="934"/>
                  </a:cubicBezTo>
                  <a:cubicBezTo>
                    <a:pt x="12" y="935"/>
                    <a:pt x="13" y="936"/>
                    <a:pt x="14" y="937"/>
                  </a:cubicBezTo>
                  <a:cubicBezTo>
                    <a:pt x="19" y="941"/>
                    <a:pt x="17" y="942"/>
                    <a:pt x="18" y="943"/>
                  </a:cubicBezTo>
                  <a:cubicBezTo>
                    <a:pt x="18" y="943"/>
                    <a:pt x="19" y="944"/>
                    <a:pt x="19" y="944"/>
                  </a:cubicBezTo>
                  <a:cubicBezTo>
                    <a:pt x="19" y="945"/>
                    <a:pt x="20" y="945"/>
                    <a:pt x="21" y="946"/>
                  </a:cubicBezTo>
                  <a:cubicBezTo>
                    <a:pt x="21" y="946"/>
                    <a:pt x="21" y="946"/>
                    <a:pt x="21" y="946"/>
                  </a:cubicBezTo>
                  <a:cubicBezTo>
                    <a:pt x="21" y="946"/>
                    <a:pt x="21" y="947"/>
                    <a:pt x="22" y="947"/>
                  </a:cubicBezTo>
                  <a:cubicBezTo>
                    <a:pt x="22" y="947"/>
                    <a:pt x="22" y="947"/>
                    <a:pt x="22" y="948"/>
                  </a:cubicBezTo>
                  <a:cubicBezTo>
                    <a:pt x="23" y="948"/>
                    <a:pt x="24" y="949"/>
                    <a:pt x="26" y="950"/>
                  </a:cubicBezTo>
                  <a:cubicBezTo>
                    <a:pt x="31" y="953"/>
                    <a:pt x="30" y="954"/>
                    <a:pt x="32" y="956"/>
                  </a:cubicBezTo>
                  <a:cubicBezTo>
                    <a:pt x="33" y="959"/>
                    <a:pt x="35" y="962"/>
                    <a:pt x="37" y="963"/>
                  </a:cubicBezTo>
                  <a:cubicBezTo>
                    <a:pt x="37" y="963"/>
                    <a:pt x="37" y="963"/>
                    <a:pt x="37" y="964"/>
                  </a:cubicBezTo>
                  <a:cubicBezTo>
                    <a:pt x="37" y="964"/>
                    <a:pt x="37" y="964"/>
                    <a:pt x="38" y="964"/>
                  </a:cubicBezTo>
                  <a:cubicBezTo>
                    <a:pt x="38" y="965"/>
                    <a:pt x="38" y="965"/>
                    <a:pt x="38" y="965"/>
                  </a:cubicBezTo>
                  <a:cubicBezTo>
                    <a:pt x="38" y="966"/>
                    <a:pt x="38" y="966"/>
                    <a:pt x="38" y="966"/>
                  </a:cubicBezTo>
                  <a:cubicBezTo>
                    <a:pt x="38" y="966"/>
                    <a:pt x="39" y="967"/>
                    <a:pt x="39" y="967"/>
                  </a:cubicBezTo>
                  <a:cubicBezTo>
                    <a:pt x="39" y="969"/>
                    <a:pt x="39" y="971"/>
                    <a:pt x="40" y="972"/>
                  </a:cubicBezTo>
                  <a:cubicBezTo>
                    <a:pt x="40" y="972"/>
                    <a:pt x="40" y="972"/>
                    <a:pt x="40" y="972"/>
                  </a:cubicBezTo>
                  <a:cubicBezTo>
                    <a:pt x="40" y="973"/>
                    <a:pt x="40" y="974"/>
                    <a:pt x="41" y="974"/>
                  </a:cubicBezTo>
                  <a:cubicBezTo>
                    <a:pt x="42" y="976"/>
                    <a:pt x="42" y="979"/>
                    <a:pt x="45" y="981"/>
                  </a:cubicBezTo>
                  <a:cubicBezTo>
                    <a:pt x="45" y="982"/>
                    <a:pt x="46" y="983"/>
                    <a:pt x="47" y="983"/>
                  </a:cubicBezTo>
                  <a:cubicBezTo>
                    <a:pt x="47" y="983"/>
                    <a:pt x="47" y="984"/>
                    <a:pt x="48" y="984"/>
                  </a:cubicBezTo>
                  <a:cubicBezTo>
                    <a:pt x="48" y="984"/>
                    <a:pt x="49" y="985"/>
                    <a:pt x="50" y="986"/>
                  </a:cubicBezTo>
                  <a:cubicBezTo>
                    <a:pt x="50" y="986"/>
                    <a:pt x="50" y="986"/>
                    <a:pt x="51" y="986"/>
                  </a:cubicBezTo>
                  <a:cubicBezTo>
                    <a:pt x="52" y="987"/>
                    <a:pt x="53" y="988"/>
                    <a:pt x="55" y="988"/>
                  </a:cubicBezTo>
                  <a:cubicBezTo>
                    <a:pt x="55" y="989"/>
                    <a:pt x="56" y="990"/>
                    <a:pt x="57" y="990"/>
                  </a:cubicBezTo>
                  <a:cubicBezTo>
                    <a:pt x="62" y="994"/>
                    <a:pt x="74" y="1003"/>
                    <a:pt x="78" y="1006"/>
                  </a:cubicBezTo>
                  <a:cubicBezTo>
                    <a:pt x="79" y="1006"/>
                    <a:pt x="80" y="1007"/>
                    <a:pt x="82" y="1008"/>
                  </a:cubicBezTo>
                  <a:cubicBezTo>
                    <a:pt x="82" y="1008"/>
                    <a:pt x="83" y="1008"/>
                    <a:pt x="83" y="1008"/>
                  </a:cubicBezTo>
                  <a:cubicBezTo>
                    <a:pt x="84" y="1009"/>
                    <a:pt x="85" y="1009"/>
                    <a:pt x="86" y="1010"/>
                  </a:cubicBezTo>
                  <a:cubicBezTo>
                    <a:pt x="87" y="1010"/>
                    <a:pt x="88" y="1010"/>
                    <a:pt x="89" y="1011"/>
                  </a:cubicBezTo>
                  <a:cubicBezTo>
                    <a:pt x="90" y="1011"/>
                    <a:pt x="90" y="1011"/>
                    <a:pt x="91" y="1011"/>
                  </a:cubicBezTo>
                  <a:cubicBezTo>
                    <a:pt x="92" y="1012"/>
                    <a:pt x="93" y="1012"/>
                    <a:pt x="94" y="1012"/>
                  </a:cubicBezTo>
                  <a:cubicBezTo>
                    <a:pt x="94" y="1012"/>
                    <a:pt x="95" y="1012"/>
                    <a:pt x="95" y="1012"/>
                  </a:cubicBezTo>
                  <a:cubicBezTo>
                    <a:pt x="95" y="1012"/>
                    <a:pt x="95" y="1012"/>
                    <a:pt x="95" y="1012"/>
                  </a:cubicBezTo>
                  <a:cubicBezTo>
                    <a:pt x="100" y="1013"/>
                    <a:pt x="122" y="1004"/>
                    <a:pt x="129" y="1004"/>
                  </a:cubicBezTo>
                  <a:cubicBezTo>
                    <a:pt x="129" y="1004"/>
                    <a:pt x="130" y="1004"/>
                    <a:pt x="131" y="1004"/>
                  </a:cubicBezTo>
                  <a:cubicBezTo>
                    <a:pt x="132" y="1004"/>
                    <a:pt x="132" y="1004"/>
                    <a:pt x="133" y="1004"/>
                  </a:cubicBezTo>
                  <a:cubicBezTo>
                    <a:pt x="134" y="1004"/>
                    <a:pt x="134" y="1004"/>
                    <a:pt x="135" y="1004"/>
                  </a:cubicBezTo>
                  <a:cubicBezTo>
                    <a:pt x="135" y="1004"/>
                    <a:pt x="136" y="1004"/>
                    <a:pt x="137" y="1005"/>
                  </a:cubicBezTo>
                  <a:cubicBezTo>
                    <a:pt x="137" y="1005"/>
                    <a:pt x="138" y="1005"/>
                    <a:pt x="139" y="1005"/>
                  </a:cubicBezTo>
                  <a:cubicBezTo>
                    <a:pt x="139" y="1005"/>
                    <a:pt x="140" y="1005"/>
                    <a:pt x="140" y="1006"/>
                  </a:cubicBezTo>
                  <a:cubicBezTo>
                    <a:pt x="141" y="1006"/>
                    <a:pt x="142" y="1006"/>
                    <a:pt x="143" y="1006"/>
                  </a:cubicBezTo>
                  <a:cubicBezTo>
                    <a:pt x="143" y="1006"/>
                    <a:pt x="143" y="1006"/>
                    <a:pt x="144" y="1007"/>
                  </a:cubicBezTo>
                  <a:cubicBezTo>
                    <a:pt x="147" y="1007"/>
                    <a:pt x="150" y="1008"/>
                    <a:pt x="152" y="1009"/>
                  </a:cubicBezTo>
                  <a:cubicBezTo>
                    <a:pt x="152" y="1009"/>
                    <a:pt x="152" y="1009"/>
                    <a:pt x="152" y="1009"/>
                  </a:cubicBezTo>
                  <a:cubicBezTo>
                    <a:pt x="153" y="1009"/>
                    <a:pt x="154" y="1009"/>
                    <a:pt x="155" y="1009"/>
                  </a:cubicBezTo>
                  <a:cubicBezTo>
                    <a:pt x="155" y="1009"/>
                    <a:pt x="156" y="1009"/>
                    <a:pt x="157" y="1009"/>
                  </a:cubicBezTo>
                  <a:cubicBezTo>
                    <a:pt x="157" y="1009"/>
                    <a:pt x="157" y="1009"/>
                    <a:pt x="157" y="1009"/>
                  </a:cubicBezTo>
                  <a:cubicBezTo>
                    <a:pt x="158" y="1009"/>
                    <a:pt x="159" y="1009"/>
                    <a:pt x="159" y="1009"/>
                  </a:cubicBezTo>
                  <a:cubicBezTo>
                    <a:pt x="160" y="1009"/>
                    <a:pt x="160" y="1009"/>
                    <a:pt x="160" y="1009"/>
                  </a:cubicBezTo>
                  <a:cubicBezTo>
                    <a:pt x="161" y="1008"/>
                    <a:pt x="162" y="1008"/>
                    <a:pt x="163" y="1008"/>
                  </a:cubicBezTo>
                  <a:cubicBezTo>
                    <a:pt x="163" y="1008"/>
                    <a:pt x="163" y="1008"/>
                    <a:pt x="164" y="1007"/>
                  </a:cubicBezTo>
                  <a:cubicBezTo>
                    <a:pt x="165" y="1007"/>
                    <a:pt x="166" y="1007"/>
                    <a:pt x="167" y="1007"/>
                  </a:cubicBezTo>
                  <a:cubicBezTo>
                    <a:pt x="167" y="1006"/>
                    <a:pt x="168" y="1006"/>
                    <a:pt x="168" y="1006"/>
                  </a:cubicBezTo>
                  <a:cubicBezTo>
                    <a:pt x="169" y="1006"/>
                    <a:pt x="170" y="1005"/>
                    <a:pt x="171" y="1005"/>
                  </a:cubicBezTo>
                  <a:cubicBezTo>
                    <a:pt x="171" y="1005"/>
                    <a:pt x="172" y="1005"/>
                    <a:pt x="172" y="1004"/>
                  </a:cubicBezTo>
                  <a:cubicBezTo>
                    <a:pt x="175" y="1003"/>
                    <a:pt x="177" y="1002"/>
                    <a:pt x="180" y="1001"/>
                  </a:cubicBezTo>
                  <a:cubicBezTo>
                    <a:pt x="180" y="1001"/>
                    <a:pt x="180" y="1001"/>
                    <a:pt x="180" y="1001"/>
                  </a:cubicBezTo>
                  <a:cubicBezTo>
                    <a:pt x="183" y="1000"/>
                    <a:pt x="185" y="999"/>
                    <a:pt x="187" y="998"/>
                  </a:cubicBezTo>
                  <a:cubicBezTo>
                    <a:pt x="187" y="998"/>
                    <a:pt x="187" y="998"/>
                    <a:pt x="187" y="998"/>
                  </a:cubicBezTo>
                  <a:cubicBezTo>
                    <a:pt x="188" y="997"/>
                    <a:pt x="188" y="997"/>
                    <a:pt x="189" y="997"/>
                  </a:cubicBezTo>
                  <a:cubicBezTo>
                    <a:pt x="189" y="997"/>
                    <a:pt x="189" y="997"/>
                    <a:pt x="189" y="997"/>
                  </a:cubicBezTo>
                  <a:cubicBezTo>
                    <a:pt x="190" y="996"/>
                    <a:pt x="191" y="996"/>
                    <a:pt x="191" y="996"/>
                  </a:cubicBezTo>
                  <a:cubicBezTo>
                    <a:pt x="191" y="996"/>
                    <a:pt x="191" y="996"/>
                    <a:pt x="191" y="996"/>
                  </a:cubicBezTo>
                  <a:cubicBezTo>
                    <a:pt x="192" y="995"/>
                    <a:pt x="192" y="995"/>
                    <a:pt x="193" y="995"/>
                  </a:cubicBezTo>
                  <a:cubicBezTo>
                    <a:pt x="193" y="995"/>
                    <a:pt x="193" y="995"/>
                    <a:pt x="193" y="995"/>
                  </a:cubicBezTo>
                  <a:cubicBezTo>
                    <a:pt x="193" y="995"/>
                    <a:pt x="193" y="995"/>
                    <a:pt x="193" y="995"/>
                  </a:cubicBezTo>
                  <a:cubicBezTo>
                    <a:pt x="194" y="994"/>
                    <a:pt x="194" y="994"/>
                    <a:pt x="195" y="994"/>
                  </a:cubicBezTo>
                  <a:cubicBezTo>
                    <a:pt x="195" y="994"/>
                    <a:pt x="195" y="994"/>
                    <a:pt x="195" y="994"/>
                  </a:cubicBezTo>
                  <a:cubicBezTo>
                    <a:pt x="195" y="994"/>
                    <a:pt x="196" y="994"/>
                    <a:pt x="197" y="994"/>
                  </a:cubicBezTo>
                  <a:cubicBezTo>
                    <a:pt x="197" y="994"/>
                    <a:pt x="197" y="994"/>
                    <a:pt x="197" y="994"/>
                  </a:cubicBezTo>
                  <a:cubicBezTo>
                    <a:pt x="199" y="993"/>
                    <a:pt x="202" y="993"/>
                    <a:pt x="204" y="993"/>
                  </a:cubicBezTo>
                  <a:cubicBezTo>
                    <a:pt x="206" y="993"/>
                    <a:pt x="208" y="993"/>
                    <a:pt x="210" y="993"/>
                  </a:cubicBezTo>
                  <a:cubicBezTo>
                    <a:pt x="210" y="993"/>
                    <a:pt x="210" y="993"/>
                    <a:pt x="210" y="993"/>
                  </a:cubicBezTo>
                  <a:cubicBezTo>
                    <a:pt x="211" y="993"/>
                    <a:pt x="211" y="993"/>
                    <a:pt x="212" y="993"/>
                  </a:cubicBezTo>
                  <a:cubicBezTo>
                    <a:pt x="212" y="993"/>
                    <a:pt x="212" y="993"/>
                    <a:pt x="213" y="993"/>
                  </a:cubicBezTo>
                  <a:cubicBezTo>
                    <a:pt x="213" y="993"/>
                    <a:pt x="214" y="993"/>
                    <a:pt x="215" y="993"/>
                  </a:cubicBezTo>
                  <a:cubicBezTo>
                    <a:pt x="215" y="993"/>
                    <a:pt x="215" y="993"/>
                    <a:pt x="215" y="993"/>
                  </a:cubicBezTo>
                  <a:cubicBezTo>
                    <a:pt x="216" y="993"/>
                    <a:pt x="216" y="993"/>
                    <a:pt x="217" y="993"/>
                  </a:cubicBezTo>
                  <a:cubicBezTo>
                    <a:pt x="217" y="993"/>
                    <a:pt x="217" y="993"/>
                    <a:pt x="217" y="993"/>
                  </a:cubicBezTo>
                  <a:cubicBezTo>
                    <a:pt x="218" y="993"/>
                    <a:pt x="218" y="993"/>
                    <a:pt x="218" y="993"/>
                  </a:cubicBezTo>
                  <a:cubicBezTo>
                    <a:pt x="218" y="993"/>
                    <a:pt x="219" y="993"/>
                    <a:pt x="219" y="993"/>
                  </a:cubicBezTo>
                  <a:cubicBezTo>
                    <a:pt x="219" y="993"/>
                    <a:pt x="219" y="993"/>
                    <a:pt x="220" y="993"/>
                  </a:cubicBezTo>
                  <a:cubicBezTo>
                    <a:pt x="220" y="993"/>
                    <a:pt x="221" y="993"/>
                    <a:pt x="221" y="993"/>
                  </a:cubicBezTo>
                  <a:cubicBezTo>
                    <a:pt x="223" y="993"/>
                    <a:pt x="229" y="1001"/>
                    <a:pt x="230" y="1002"/>
                  </a:cubicBezTo>
                  <a:cubicBezTo>
                    <a:pt x="232" y="1004"/>
                    <a:pt x="233" y="1014"/>
                    <a:pt x="237" y="1016"/>
                  </a:cubicBezTo>
                  <a:cubicBezTo>
                    <a:pt x="238" y="1016"/>
                    <a:pt x="238" y="1016"/>
                    <a:pt x="239" y="1016"/>
                  </a:cubicBezTo>
                  <a:cubicBezTo>
                    <a:pt x="240" y="1016"/>
                    <a:pt x="240" y="1016"/>
                    <a:pt x="240" y="1016"/>
                  </a:cubicBezTo>
                  <a:cubicBezTo>
                    <a:pt x="241" y="1016"/>
                    <a:pt x="242" y="1016"/>
                    <a:pt x="242" y="1016"/>
                  </a:cubicBezTo>
                  <a:cubicBezTo>
                    <a:pt x="243" y="1016"/>
                    <a:pt x="243" y="1016"/>
                    <a:pt x="243" y="1016"/>
                  </a:cubicBezTo>
                  <a:cubicBezTo>
                    <a:pt x="244" y="1016"/>
                    <a:pt x="245" y="1016"/>
                    <a:pt x="247" y="1016"/>
                  </a:cubicBezTo>
                  <a:cubicBezTo>
                    <a:pt x="247" y="1016"/>
                    <a:pt x="247" y="1016"/>
                    <a:pt x="247" y="1016"/>
                  </a:cubicBezTo>
                  <a:cubicBezTo>
                    <a:pt x="251" y="1016"/>
                    <a:pt x="257" y="1015"/>
                    <a:pt x="261" y="1015"/>
                  </a:cubicBezTo>
                  <a:cubicBezTo>
                    <a:pt x="262" y="1015"/>
                    <a:pt x="262" y="1015"/>
                    <a:pt x="262" y="1015"/>
                  </a:cubicBezTo>
                  <a:cubicBezTo>
                    <a:pt x="263" y="1015"/>
                    <a:pt x="264" y="1015"/>
                    <a:pt x="264" y="1015"/>
                  </a:cubicBezTo>
                  <a:cubicBezTo>
                    <a:pt x="265" y="1015"/>
                    <a:pt x="266" y="1015"/>
                    <a:pt x="266" y="1015"/>
                  </a:cubicBezTo>
                  <a:cubicBezTo>
                    <a:pt x="272" y="1015"/>
                    <a:pt x="272" y="1018"/>
                    <a:pt x="274" y="1019"/>
                  </a:cubicBezTo>
                  <a:cubicBezTo>
                    <a:pt x="276" y="1021"/>
                    <a:pt x="279" y="1028"/>
                    <a:pt x="278" y="1032"/>
                  </a:cubicBezTo>
                  <a:cubicBezTo>
                    <a:pt x="278" y="1033"/>
                    <a:pt x="278" y="1035"/>
                    <a:pt x="277" y="1036"/>
                  </a:cubicBezTo>
                  <a:cubicBezTo>
                    <a:pt x="277" y="1036"/>
                    <a:pt x="277" y="1037"/>
                    <a:pt x="277" y="1037"/>
                  </a:cubicBezTo>
                  <a:cubicBezTo>
                    <a:pt x="276" y="1038"/>
                    <a:pt x="276" y="1039"/>
                    <a:pt x="276" y="1040"/>
                  </a:cubicBezTo>
                  <a:cubicBezTo>
                    <a:pt x="275" y="1041"/>
                    <a:pt x="275" y="1042"/>
                    <a:pt x="274" y="1043"/>
                  </a:cubicBezTo>
                  <a:cubicBezTo>
                    <a:pt x="274" y="1044"/>
                    <a:pt x="274" y="1044"/>
                    <a:pt x="274" y="1044"/>
                  </a:cubicBezTo>
                  <a:cubicBezTo>
                    <a:pt x="274" y="1045"/>
                    <a:pt x="273" y="1046"/>
                    <a:pt x="273" y="1047"/>
                  </a:cubicBezTo>
                  <a:cubicBezTo>
                    <a:pt x="273" y="1047"/>
                    <a:pt x="273" y="1048"/>
                    <a:pt x="273" y="1049"/>
                  </a:cubicBezTo>
                  <a:cubicBezTo>
                    <a:pt x="273" y="1049"/>
                    <a:pt x="273" y="1049"/>
                    <a:pt x="273" y="1049"/>
                  </a:cubicBezTo>
                  <a:cubicBezTo>
                    <a:pt x="273" y="1050"/>
                    <a:pt x="273" y="1051"/>
                    <a:pt x="273" y="1052"/>
                  </a:cubicBezTo>
                  <a:cubicBezTo>
                    <a:pt x="273" y="1052"/>
                    <a:pt x="273" y="1052"/>
                    <a:pt x="273" y="1052"/>
                  </a:cubicBezTo>
                  <a:cubicBezTo>
                    <a:pt x="273" y="1054"/>
                    <a:pt x="272" y="1056"/>
                    <a:pt x="272" y="1058"/>
                  </a:cubicBezTo>
                  <a:cubicBezTo>
                    <a:pt x="272" y="1058"/>
                    <a:pt x="272" y="1059"/>
                    <a:pt x="272" y="1059"/>
                  </a:cubicBezTo>
                  <a:cubicBezTo>
                    <a:pt x="272" y="1060"/>
                    <a:pt x="271" y="1060"/>
                    <a:pt x="271" y="1061"/>
                  </a:cubicBezTo>
                  <a:cubicBezTo>
                    <a:pt x="271" y="1061"/>
                    <a:pt x="271" y="1061"/>
                    <a:pt x="271" y="1062"/>
                  </a:cubicBezTo>
                  <a:cubicBezTo>
                    <a:pt x="271" y="1062"/>
                    <a:pt x="271" y="1063"/>
                    <a:pt x="271" y="1064"/>
                  </a:cubicBezTo>
                  <a:cubicBezTo>
                    <a:pt x="269" y="1066"/>
                    <a:pt x="270" y="1067"/>
                    <a:pt x="266" y="1069"/>
                  </a:cubicBezTo>
                  <a:cubicBezTo>
                    <a:pt x="262" y="1071"/>
                    <a:pt x="266" y="1073"/>
                    <a:pt x="269" y="1077"/>
                  </a:cubicBezTo>
                  <a:cubicBezTo>
                    <a:pt x="272" y="1081"/>
                    <a:pt x="271" y="1079"/>
                    <a:pt x="272" y="1084"/>
                  </a:cubicBezTo>
                  <a:cubicBezTo>
                    <a:pt x="272" y="1084"/>
                    <a:pt x="272" y="1085"/>
                    <a:pt x="273" y="1085"/>
                  </a:cubicBezTo>
                  <a:cubicBezTo>
                    <a:pt x="273" y="1086"/>
                    <a:pt x="273" y="1086"/>
                    <a:pt x="273" y="1086"/>
                  </a:cubicBezTo>
                  <a:cubicBezTo>
                    <a:pt x="273" y="1087"/>
                    <a:pt x="274" y="1087"/>
                    <a:pt x="275" y="1088"/>
                  </a:cubicBezTo>
                  <a:cubicBezTo>
                    <a:pt x="275" y="1088"/>
                    <a:pt x="275" y="1089"/>
                    <a:pt x="275" y="1089"/>
                  </a:cubicBezTo>
                  <a:cubicBezTo>
                    <a:pt x="276" y="1090"/>
                    <a:pt x="277" y="1091"/>
                    <a:pt x="278" y="1092"/>
                  </a:cubicBezTo>
                  <a:cubicBezTo>
                    <a:pt x="278" y="1092"/>
                    <a:pt x="278" y="1092"/>
                    <a:pt x="278" y="1092"/>
                  </a:cubicBezTo>
                  <a:cubicBezTo>
                    <a:pt x="282" y="1097"/>
                    <a:pt x="287" y="1103"/>
                    <a:pt x="291" y="1107"/>
                  </a:cubicBezTo>
                  <a:cubicBezTo>
                    <a:pt x="291" y="1107"/>
                    <a:pt x="291" y="1107"/>
                    <a:pt x="291" y="1107"/>
                  </a:cubicBezTo>
                  <a:cubicBezTo>
                    <a:pt x="292" y="1108"/>
                    <a:pt x="292" y="1108"/>
                    <a:pt x="293" y="1108"/>
                  </a:cubicBezTo>
                  <a:cubicBezTo>
                    <a:pt x="293" y="1109"/>
                    <a:pt x="293" y="1109"/>
                    <a:pt x="293" y="1109"/>
                  </a:cubicBezTo>
                  <a:cubicBezTo>
                    <a:pt x="293" y="1109"/>
                    <a:pt x="294" y="1110"/>
                    <a:pt x="294" y="1110"/>
                  </a:cubicBezTo>
                  <a:cubicBezTo>
                    <a:pt x="294" y="1110"/>
                    <a:pt x="294" y="1110"/>
                    <a:pt x="294" y="1111"/>
                  </a:cubicBezTo>
                  <a:cubicBezTo>
                    <a:pt x="295" y="1111"/>
                    <a:pt x="295" y="1111"/>
                    <a:pt x="295" y="1111"/>
                  </a:cubicBezTo>
                  <a:cubicBezTo>
                    <a:pt x="295" y="1112"/>
                    <a:pt x="295" y="1112"/>
                    <a:pt x="295" y="1112"/>
                  </a:cubicBezTo>
                  <a:cubicBezTo>
                    <a:pt x="296" y="1113"/>
                    <a:pt x="296" y="1113"/>
                    <a:pt x="296" y="1114"/>
                  </a:cubicBezTo>
                  <a:cubicBezTo>
                    <a:pt x="297" y="1116"/>
                    <a:pt x="297" y="1119"/>
                    <a:pt x="298" y="1121"/>
                  </a:cubicBezTo>
                  <a:cubicBezTo>
                    <a:pt x="298" y="1122"/>
                    <a:pt x="298" y="1123"/>
                    <a:pt x="298" y="1124"/>
                  </a:cubicBezTo>
                  <a:cubicBezTo>
                    <a:pt x="298" y="1124"/>
                    <a:pt x="298" y="1125"/>
                    <a:pt x="298" y="1126"/>
                  </a:cubicBezTo>
                  <a:cubicBezTo>
                    <a:pt x="298" y="1126"/>
                    <a:pt x="298" y="1126"/>
                    <a:pt x="298" y="1126"/>
                  </a:cubicBezTo>
                  <a:cubicBezTo>
                    <a:pt x="299" y="1129"/>
                    <a:pt x="302" y="1131"/>
                    <a:pt x="303" y="1133"/>
                  </a:cubicBezTo>
                  <a:cubicBezTo>
                    <a:pt x="304" y="1133"/>
                    <a:pt x="304" y="1133"/>
                    <a:pt x="304" y="1133"/>
                  </a:cubicBezTo>
                  <a:cubicBezTo>
                    <a:pt x="304" y="1134"/>
                    <a:pt x="305" y="1143"/>
                    <a:pt x="308" y="1148"/>
                  </a:cubicBezTo>
                  <a:cubicBezTo>
                    <a:pt x="310" y="1153"/>
                    <a:pt x="307" y="1167"/>
                    <a:pt x="310" y="1171"/>
                  </a:cubicBezTo>
                  <a:cubicBezTo>
                    <a:pt x="312" y="1175"/>
                    <a:pt x="314" y="1186"/>
                    <a:pt x="314" y="1191"/>
                  </a:cubicBezTo>
                  <a:cubicBezTo>
                    <a:pt x="313" y="1195"/>
                    <a:pt x="313" y="1195"/>
                    <a:pt x="310" y="1198"/>
                  </a:cubicBezTo>
                  <a:cubicBezTo>
                    <a:pt x="307" y="1202"/>
                    <a:pt x="304" y="1202"/>
                    <a:pt x="302" y="1206"/>
                  </a:cubicBezTo>
                  <a:cubicBezTo>
                    <a:pt x="300" y="1209"/>
                    <a:pt x="294" y="1235"/>
                    <a:pt x="294" y="1238"/>
                  </a:cubicBezTo>
                  <a:cubicBezTo>
                    <a:pt x="293" y="1239"/>
                    <a:pt x="293" y="1239"/>
                    <a:pt x="293" y="1240"/>
                  </a:cubicBezTo>
                  <a:cubicBezTo>
                    <a:pt x="293" y="1241"/>
                    <a:pt x="293" y="1241"/>
                    <a:pt x="293" y="1241"/>
                  </a:cubicBezTo>
                  <a:cubicBezTo>
                    <a:pt x="293" y="1242"/>
                    <a:pt x="293" y="1243"/>
                    <a:pt x="293" y="1244"/>
                  </a:cubicBezTo>
                  <a:cubicBezTo>
                    <a:pt x="293" y="1244"/>
                    <a:pt x="293" y="1245"/>
                    <a:pt x="293" y="1245"/>
                  </a:cubicBezTo>
                  <a:cubicBezTo>
                    <a:pt x="293" y="1246"/>
                    <a:pt x="293" y="1247"/>
                    <a:pt x="293" y="1248"/>
                  </a:cubicBezTo>
                  <a:cubicBezTo>
                    <a:pt x="292" y="1249"/>
                    <a:pt x="292" y="1249"/>
                    <a:pt x="292" y="1250"/>
                  </a:cubicBezTo>
                  <a:cubicBezTo>
                    <a:pt x="292" y="1251"/>
                    <a:pt x="292" y="1252"/>
                    <a:pt x="292" y="1254"/>
                  </a:cubicBezTo>
                  <a:cubicBezTo>
                    <a:pt x="292" y="1254"/>
                    <a:pt x="292" y="1254"/>
                    <a:pt x="292" y="1255"/>
                  </a:cubicBezTo>
                  <a:cubicBezTo>
                    <a:pt x="292" y="1255"/>
                    <a:pt x="292" y="1255"/>
                    <a:pt x="292" y="1255"/>
                  </a:cubicBezTo>
                  <a:cubicBezTo>
                    <a:pt x="292" y="1256"/>
                    <a:pt x="292" y="1256"/>
                    <a:pt x="292" y="1257"/>
                  </a:cubicBezTo>
                  <a:cubicBezTo>
                    <a:pt x="292" y="1257"/>
                    <a:pt x="293" y="1258"/>
                    <a:pt x="293" y="1259"/>
                  </a:cubicBezTo>
                  <a:cubicBezTo>
                    <a:pt x="293" y="1259"/>
                    <a:pt x="293" y="1260"/>
                    <a:pt x="293" y="1261"/>
                  </a:cubicBezTo>
                  <a:cubicBezTo>
                    <a:pt x="293" y="1261"/>
                    <a:pt x="293" y="1262"/>
                    <a:pt x="293" y="1263"/>
                  </a:cubicBezTo>
                  <a:cubicBezTo>
                    <a:pt x="293" y="1263"/>
                    <a:pt x="293" y="1264"/>
                    <a:pt x="293" y="1264"/>
                  </a:cubicBezTo>
                  <a:cubicBezTo>
                    <a:pt x="294" y="1265"/>
                    <a:pt x="294" y="1266"/>
                    <a:pt x="295" y="1267"/>
                  </a:cubicBezTo>
                  <a:cubicBezTo>
                    <a:pt x="298" y="1274"/>
                    <a:pt x="306" y="1284"/>
                    <a:pt x="306" y="1293"/>
                  </a:cubicBezTo>
                  <a:cubicBezTo>
                    <a:pt x="307" y="1301"/>
                    <a:pt x="313" y="1307"/>
                    <a:pt x="317" y="1315"/>
                  </a:cubicBezTo>
                  <a:cubicBezTo>
                    <a:pt x="322" y="1322"/>
                    <a:pt x="318" y="1339"/>
                    <a:pt x="321" y="1348"/>
                  </a:cubicBezTo>
                  <a:cubicBezTo>
                    <a:pt x="323" y="1356"/>
                    <a:pt x="324" y="1364"/>
                    <a:pt x="324" y="1374"/>
                  </a:cubicBezTo>
                  <a:cubicBezTo>
                    <a:pt x="324" y="1375"/>
                    <a:pt x="324" y="1376"/>
                    <a:pt x="324" y="1377"/>
                  </a:cubicBezTo>
                  <a:cubicBezTo>
                    <a:pt x="324" y="1378"/>
                    <a:pt x="324" y="1378"/>
                    <a:pt x="325" y="1379"/>
                  </a:cubicBezTo>
                  <a:cubicBezTo>
                    <a:pt x="325" y="1380"/>
                    <a:pt x="325" y="1380"/>
                    <a:pt x="325" y="1381"/>
                  </a:cubicBezTo>
                  <a:cubicBezTo>
                    <a:pt x="326" y="1382"/>
                    <a:pt x="326" y="1382"/>
                    <a:pt x="326" y="1383"/>
                  </a:cubicBezTo>
                  <a:cubicBezTo>
                    <a:pt x="326" y="1384"/>
                    <a:pt x="327" y="1384"/>
                    <a:pt x="327" y="1385"/>
                  </a:cubicBezTo>
                  <a:cubicBezTo>
                    <a:pt x="327" y="1386"/>
                    <a:pt x="328" y="1386"/>
                    <a:pt x="328" y="1387"/>
                  </a:cubicBezTo>
                  <a:cubicBezTo>
                    <a:pt x="328" y="1388"/>
                    <a:pt x="329" y="1388"/>
                    <a:pt x="329" y="1389"/>
                  </a:cubicBezTo>
                  <a:cubicBezTo>
                    <a:pt x="330" y="1390"/>
                    <a:pt x="330" y="1390"/>
                    <a:pt x="330" y="1390"/>
                  </a:cubicBezTo>
                  <a:cubicBezTo>
                    <a:pt x="331" y="1391"/>
                    <a:pt x="331" y="1392"/>
                    <a:pt x="332" y="1393"/>
                  </a:cubicBezTo>
                  <a:cubicBezTo>
                    <a:pt x="332" y="1393"/>
                    <a:pt x="333" y="1394"/>
                    <a:pt x="333" y="1394"/>
                  </a:cubicBezTo>
                  <a:cubicBezTo>
                    <a:pt x="333" y="1395"/>
                    <a:pt x="334" y="1395"/>
                    <a:pt x="334" y="1396"/>
                  </a:cubicBezTo>
                  <a:cubicBezTo>
                    <a:pt x="335" y="1396"/>
                    <a:pt x="335" y="1397"/>
                    <a:pt x="335" y="1397"/>
                  </a:cubicBezTo>
                  <a:cubicBezTo>
                    <a:pt x="336" y="1398"/>
                    <a:pt x="336" y="1398"/>
                    <a:pt x="337" y="1399"/>
                  </a:cubicBezTo>
                  <a:cubicBezTo>
                    <a:pt x="338" y="1400"/>
                    <a:pt x="339" y="1401"/>
                    <a:pt x="340" y="1402"/>
                  </a:cubicBezTo>
                  <a:cubicBezTo>
                    <a:pt x="345" y="1407"/>
                    <a:pt x="347" y="1412"/>
                    <a:pt x="348" y="1418"/>
                  </a:cubicBezTo>
                  <a:cubicBezTo>
                    <a:pt x="350" y="1424"/>
                    <a:pt x="345" y="1421"/>
                    <a:pt x="343" y="1424"/>
                  </a:cubicBezTo>
                  <a:cubicBezTo>
                    <a:pt x="341" y="1427"/>
                    <a:pt x="345" y="1434"/>
                    <a:pt x="348" y="1441"/>
                  </a:cubicBezTo>
                  <a:cubicBezTo>
                    <a:pt x="351" y="1449"/>
                    <a:pt x="352" y="1456"/>
                    <a:pt x="348" y="1460"/>
                  </a:cubicBezTo>
                  <a:cubicBezTo>
                    <a:pt x="345" y="1464"/>
                    <a:pt x="347" y="1465"/>
                    <a:pt x="349" y="1471"/>
                  </a:cubicBezTo>
                  <a:cubicBezTo>
                    <a:pt x="351" y="1476"/>
                    <a:pt x="351" y="1477"/>
                    <a:pt x="352" y="1482"/>
                  </a:cubicBezTo>
                  <a:cubicBezTo>
                    <a:pt x="353" y="1487"/>
                    <a:pt x="356" y="1485"/>
                    <a:pt x="360" y="1486"/>
                  </a:cubicBezTo>
                  <a:cubicBezTo>
                    <a:pt x="363" y="1486"/>
                    <a:pt x="363" y="1490"/>
                    <a:pt x="368" y="1492"/>
                  </a:cubicBezTo>
                  <a:cubicBezTo>
                    <a:pt x="374" y="1493"/>
                    <a:pt x="374" y="1490"/>
                    <a:pt x="376" y="1487"/>
                  </a:cubicBezTo>
                  <a:cubicBezTo>
                    <a:pt x="378" y="1485"/>
                    <a:pt x="383" y="1487"/>
                    <a:pt x="385" y="1487"/>
                  </a:cubicBezTo>
                  <a:cubicBezTo>
                    <a:pt x="388" y="1487"/>
                    <a:pt x="389" y="1485"/>
                    <a:pt x="392" y="1482"/>
                  </a:cubicBezTo>
                  <a:cubicBezTo>
                    <a:pt x="396" y="1479"/>
                    <a:pt x="398" y="1479"/>
                    <a:pt x="403" y="1479"/>
                  </a:cubicBezTo>
                  <a:cubicBezTo>
                    <a:pt x="409" y="1480"/>
                    <a:pt x="414" y="1478"/>
                    <a:pt x="418" y="1479"/>
                  </a:cubicBezTo>
                  <a:cubicBezTo>
                    <a:pt x="422" y="1480"/>
                    <a:pt x="426" y="1482"/>
                    <a:pt x="428" y="1480"/>
                  </a:cubicBezTo>
                  <a:cubicBezTo>
                    <a:pt x="431" y="1479"/>
                    <a:pt x="438" y="1479"/>
                    <a:pt x="441" y="1477"/>
                  </a:cubicBezTo>
                  <a:cubicBezTo>
                    <a:pt x="444" y="1476"/>
                    <a:pt x="449" y="1475"/>
                    <a:pt x="453" y="1471"/>
                  </a:cubicBezTo>
                  <a:cubicBezTo>
                    <a:pt x="457" y="1468"/>
                    <a:pt x="472" y="1453"/>
                    <a:pt x="474" y="1452"/>
                  </a:cubicBezTo>
                  <a:cubicBezTo>
                    <a:pt x="476" y="1451"/>
                    <a:pt x="489" y="1435"/>
                    <a:pt x="491" y="1431"/>
                  </a:cubicBezTo>
                  <a:cubicBezTo>
                    <a:pt x="493" y="1427"/>
                    <a:pt x="496" y="1427"/>
                    <a:pt x="498" y="1427"/>
                  </a:cubicBezTo>
                  <a:cubicBezTo>
                    <a:pt x="501" y="1427"/>
                    <a:pt x="508" y="1416"/>
                    <a:pt x="510" y="1412"/>
                  </a:cubicBezTo>
                  <a:cubicBezTo>
                    <a:pt x="512" y="1408"/>
                    <a:pt x="517" y="1403"/>
                    <a:pt x="520" y="1400"/>
                  </a:cubicBezTo>
                  <a:cubicBezTo>
                    <a:pt x="522" y="1397"/>
                    <a:pt x="523" y="1390"/>
                    <a:pt x="525" y="1385"/>
                  </a:cubicBezTo>
                  <a:cubicBezTo>
                    <a:pt x="525" y="1384"/>
                    <a:pt x="526" y="1383"/>
                    <a:pt x="526" y="1382"/>
                  </a:cubicBezTo>
                  <a:cubicBezTo>
                    <a:pt x="526" y="1382"/>
                    <a:pt x="526" y="1382"/>
                    <a:pt x="526" y="1381"/>
                  </a:cubicBezTo>
                  <a:cubicBezTo>
                    <a:pt x="526" y="1380"/>
                    <a:pt x="527" y="1378"/>
                    <a:pt x="527" y="1377"/>
                  </a:cubicBezTo>
                  <a:cubicBezTo>
                    <a:pt x="527" y="1377"/>
                    <a:pt x="527" y="1377"/>
                    <a:pt x="527" y="1377"/>
                  </a:cubicBezTo>
                  <a:cubicBezTo>
                    <a:pt x="527" y="1376"/>
                    <a:pt x="527" y="1376"/>
                    <a:pt x="527" y="1376"/>
                  </a:cubicBezTo>
                  <a:cubicBezTo>
                    <a:pt x="527" y="1375"/>
                    <a:pt x="527" y="1375"/>
                    <a:pt x="527" y="1373"/>
                  </a:cubicBezTo>
                  <a:cubicBezTo>
                    <a:pt x="527" y="1373"/>
                    <a:pt x="527" y="1373"/>
                    <a:pt x="527" y="1373"/>
                  </a:cubicBezTo>
                  <a:cubicBezTo>
                    <a:pt x="527" y="1372"/>
                    <a:pt x="527" y="1370"/>
                    <a:pt x="527" y="1369"/>
                  </a:cubicBezTo>
                  <a:cubicBezTo>
                    <a:pt x="527" y="1369"/>
                    <a:pt x="527" y="1369"/>
                    <a:pt x="527" y="1369"/>
                  </a:cubicBezTo>
                  <a:cubicBezTo>
                    <a:pt x="527" y="1368"/>
                    <a:pt x="527" y="1367"/>
                    <a:pt x="527" y="1367"/>
                  </a:cubicBezTo>
                  <a:cubicBezTo>
                    <a:pt x="527" y="1364"/>
                    <a:pt x="529" y="1358"/>
                    <a:pt x="534" y="1354"/>
                  </a:cubicBezTo>
                  <a:cubicBezTo>
                    <a:pt x="540" y="1351"/>
                    <a:pt x="555" y="1345"/>
                    <a:pt x="556" y="1338"/>
                  </a:cubicBezTo>
                  <a:cubicBezTo>
                    <a:pt x="558" y="1331"/>
                    <a:pt x="555" y="1312"/>
                    <a:pt x="554" y="1309"/>
                  </a:cubicBezTo>
                  <a:cubicBezTo>
                    <a:pt x="553" y="1306"/>
                    <a:pt x="553" y="1292"/>
                    <a:pt x="550" y="1292"/>
                  </a:cubicBezTo>
                  <a:cubicBezTo>
                    <a:pt x="548" y="1292"/>
                    <a:pt x="547" y="1289"/>
                    <a:pt x="550" y="1284"/>
                  </a:cubicBezTo>
                  <a:cubicBezTo>
                    <a:pt x="553" y="1278"/>
                    <a:pt x="575" y="1259"/>
                    <a:pt x="582" y="1254"/>
                  </a:cubicBezTo>
                  <a:cubicBezTo>
                    <a:pt x="589" y="1249"/>
                    <a:pt x="596" y="1247"/>
                    <a:pt x="599" y="1245"/>
                  </a:cubicBezTo>
                  <a:cubicBezTo>
                    <a:pt x="602" y="1243"/>
                    <a:pt x="612" y="1229"/>
                    <a:pt x="615" y="1228"/>
                  </a:cubicBezTo>
                  <a:cubicBezTo>
                    <a:pt x="617" y="1226"/>
                    <a:pt x="613" y="1219"/>
                    <a:pt x="611" y="1214"/>
                  </a:cubicBezTo>
                  <a:cubicBezTo>
                    <a:pt x="609" y="1209"/>
                    <a:pt x="608" y="1191"/>
                    <a:pt x="609" y="1187"/>
                  </a:cubicBezTo>
                  <a:cubicBezTo>
                    <a:pt x="609" y="1186"/>
                    <a:pt x="609" y="1185"/>
                    <a:pt x="609" y="1183"/>
                  </a:cubicBezTo>
                  <a:cubicBezTo>
                    <a:pt x="609" y="1183"/>
                    <a:pt x="609" y="1182"/>
                    <a:pt x="609" y="1182"/>
                  </a:cubicBezTo>
                  <a:cubicBezTo>
                    <a:pt x="609" y="1181"/>
                    <a:pt x="609" y="1180"/>
                    <a:pt x="609" y="1179"/>
                  </a:cubicBezTo>
                  <a:cubicBezTo>
                    <a:pt x="609" y="1179"/>
                    <a:pt x="609" y="1178"/>
                    <a:pt x="609" y="1178"/>
                  </a:cubicBezTo>
                  <a:cubicBezTo>
                    <a:pt x="609" y="1177"/>
                    <a:pt x="609" y="1176"/>
                    <a:pt x="609" y="1176"/>
                  </a:cubicBezTo>
                  <a:cubicBezTo>
                    <a:pt x="609" y="1175"/>
                    <a:pt x="609" y="1175"/>
                    <a:pt x="608" y="1174"/>
                  </a:cubicBezTo>
                  <a:cubicBezTo>
                    <a:pt x="608" y="1174"/>
                    <a:pt x="608" y="1173"/>
                    <a:pt x="608" y="1173"/>
                  </a:cubicBezTo>
                  <a:cubicBezTo>
                    <a:pt x="608" y="1172"/>
                    <a:pt x="608" y="1172"/>
                    <a:pt x="608" y="1171"/>
                  </a:cubicBezTo>
                  <a:cubicBezTo>
                    <a:pt x="606" y="1168"/>
                    <a:pt x="600" y="1161"/>
                    <a:pt x="598" y="1158"/>
                  </a:cubicBezTo>
                  <a:cubicBezTo>
                    <a:pt x="596" y="1155"/>
                    <a:pt x="597" y="1137"/>
                    <a:pt x="597" y="1133"/>
                  </a:cubicBezTo>
                  <a:cubicBezTo>
                    <a:pt x="597" y="1130"/>
                    <a:pt x="592" y="1123"/>
                    <a:pt x="592" y="1119"/>
                  </a:cubicBezTo>
                  <a:cubicBezTo>
                    <a:pt x="592" y="1116"/>
                    <a:pt x="592" y="1112"/>
                    <a:pt x="593" y="1111"/>
                  </a:cubicBezTo>
                  <a:cubicBezTo>
                    <a:pt x="593" y="1111"/>
                    <a:pt x="593" y="1111"/>
                    <a:pt x="593" y="1110"/>
                  </a:cubicBezTo>
                  <a:cubicBezTo>
                    <a:pt x="593" y="1110"/>
                    <a:pt x="593" y="1110"/>
                    <a:pt x="593" y="1110"/>
                  </a:cubicBezTo>
                  <a:cubicBezTo>
                    <a:pt x="594" y="1110"/>
                    <a:pt x="594" y="1110"/>
                    <a:pt x="594" y="1109"/>
                  </a:cubicBezTo>
                  <a:cubicBezTo>
                    <a:pt x="594" y="1109"/>
                    <a:pt x="594" y="1109"/>
                    <a:pt x="594" y="1109"/>
                  </a:cubicBezTo>
                  <a:cubicBezTo>
                    <a:pt x="595" y="1107"/>
                    <a:pt x="597" y="1104"/>
                    <a:pt x="598" y="1102"/>
                  </a:cubicBezTo>
                  <a:cubicBezTo>
                    <a:pt x="598" y="1102"/>
                    <a:pt x="598" y="1102"/>
                    <a:pt x="598" y="1102"/>
                  </a:cubicBezTo>
                  <a:cubicBezTo>
                    <a:pt x="599" y="1101"/>
                    <a:pt x="599" y="1100"/>
                    <a:pt x="600" y="1099"/>
                  </a:cubicBezTo>
                  <a:cubicBezTo>
                    <a:pt x="601" y="1094"/>
                    <a:pt x="609" y="1082"/>
                    <a:pt x="610" y="1080"/>
                  </a:cubicBezTo>
                  <a:cubicBezTo>
                    <a:pt x="610" y="1079"/>
                    <a:pt x="611" y="1079"/>
                    <a:pt x="612" y="1079"/>
                  </a:cubicBezTo>
                  <a:cubicBezTo>
                    <a:pt x="612" y="1079"/>
                    <a:pt x="612" y="1078"/>
                    <a:pt x="612" y="1078"/>
                  </a:cubicBezTo>
                  <a:cubicBezTo>
                    <a:pt x="613" y="1078"/>
                    <a:pt x="613" y="1078"/>
                    <a:pt x="614" y="1078"/>
                  </a:cubicBezTo>
                  <a:cubicBezTo>
                    <a:pt x="614" y="1078"/>
                    <a:pt x="614" y="1078"/>
                    <a:pt x="615" y="1078"/>
                  </a:cubicBezTo>
                  <a:cubicBezTo>
                    <a:pt x="616" y="1078"/>
                    <a:pt x="618" y="1078"/>
                    <a:pt x="619" y="1077"/>
                  </a:cubicBezTo>
                  <a:cubicBezTo>
                    <a:pt x="621" y="1076"/>
                    <a:pt x="634" y="1057"/>
                    <a:pt x="640" y="1049"/>
                  </a:cubicBezTo>
                  <a:cubicBezTo>
                    <a:pt x="645" y="1042"/>
                    <a:pt x="657" y="1034"/>
                    <a:pt x="662" y="1031"/>
                  </a:cubicBezTo>
                  <a:cubicBezTo>
                    <a:pt x="667" y="1029"/>
                    <a:pt x="665" y="1029"/>
                    <a:pt x="667" y="1027"/>
                  </a:cubicBezTo>
                  <a:cubicBezTo>
                    <a:pt x="668" y="1024"/>
                    <a:pt x="671" y="1022"/>
                    <a:pt x="675" y="1020"/>
                  </a:cubicBezTo>
                  <a:cubicBezTo>
                    <a:pt x="679" y="1017"/>
                    <a:pt x="692" y="993"/>
                    <a:pt x="695" y="987"/>
                  </a:cubicBezTo>
                  <a:cubicBezTo>
                    <a:pt x="697" y="981"/>
                    <a:pt x="706" y="966"/>
                    <a:pt x="708" y="962"/>
                  </a:cubicBezTo>
                  <a:cubicBezTo>
                    <a:pt x="711" y="958"/>
                    <a:pt x="712" y="942"/>
                    <a:pt x="711" y="937"/>
                  </a:cubicBezTo>
                  <a:cubicBezTo>
                    <a:pt x="711" y="931"/>
                    <a:pt x="711" y="930"/>
                    <a:pt x="708" y="932"/>
                  </a:cubicBezTo>
                  <a:cubicBezTo>
                    <a:pt x="706" y="934"/>
                    <a:pt x="697" y="937"/>
                    <a:pt x="693" y="939"/>
                  </a:cubicBezTo>
                  <a:cubicBezTo>
                    <a:pt x="690" y="941"/>
                    <a:pt x="681" y="939"/>
                    <a:pt x="676" y="941"/>
                  </a:cubicBezTo>
                  <a:cubicBezTo>
                    <a:pt x="671" y="942"/>
                    <a:pt x="671" y="943"/>
                    <a:pt x="667" y="945"/>
                  </a:cubicBezTo>
                  <a:cubicBezTo>
                    <a:pt x="664" y="947"/>
                    <a:pt x="665" y="943"/>
                    <a:pt x="660" y="943"/>
                  </a:cubicBezTo>
                  <a:cubicBezTo>
                    <a:pt x="656" y="943"/>
                    <a:pt x="646" y="948"/>
                    <a:pt x="644" y="949"/>
                  </a:cubicBezTo>
                  <a:cubicBezTo>
                    <a:pt x="641" y="949"/>
                    <a:pt x="635" y="940"/>
                    <a:pt x="634" y="937"/>
                  </a:cubicBezTo>
                  <a:cubicBezTo>
                    <a:pt x="634" y="936"/>
                    <a:pt x="633" y="935"/>
                    <a:pt x="633" y="935"/>
                  </a:cubicBezTo>
                  <a:cubicBezTo>
                    <a:pt x="633" y="935"/>
                    <a:pt x="633" y="935"/>
                    <a:pt x="633" y="935"/>
                  </a:cubicBezTo>
                  <a:cubicBezTo>
                    <a:pt x="632" y="935"/>
                    <a:pt x="632" y="934"/>
                    <a:pt x="632" y="934"/>
                  </a:cubicBezTo>
                  <a:cubicBezTo>
                    <a:pt x="631" y="934"/>
                    <a:pt x="631" y="934"/>
                    <a:pt x="631" y="933"/>
                  </a:cubicBezTo>
                  <a:cubicBezTo>
                    <a:pt x="631" y="933"/>
                    <a:pt x="631" y="933"/>
                    <a:pt x="631" y="933"/>
                  </a:cubicBezTo>
                  <a:cubicBezTo>
                    <a:pt x="631" y="933"/>
                    <a:pt x="631" y="933"/>
                    <a:pt x="631" y="933"/>
                  </a:cubicBezTo>
                  <a:cubicBezTo>
                    <a:pt x="631" y="932"/>
                    <a:pt x="631" y="931"/>
                    <a:pt x="630" y="929"/>
                  </a:cubicBezTo>
                  <a:cubicBezTo>
                    <a:pt x="630" y="928"/>
                    <a:pt x="630" y="927"/>
                    <a:pt x="629" y="926"/>
                  </a:cubicBezTo>
                  <a:cubicBezTo>
                    <a:pt x="629" y="925"/>
                    <a:pt x="628" y="923"/>
                    <a:pt x="627" y="922"/>
                  </a:cubicBezTo>
                  <a:cubicBezTo>
                    <a:pt x="627" y="922"/>
                    <a:pt x="627" y="922"/>
                    <a:pt x="627" y="921"/>
                  </a:cubicBezTo>
                  <a:cubicBezTo>
                    <a:pt x="626" y="921"/>
                    <a:pt x="626" y="920"/>
                    <a:pt x="626" y="920"/>
                  </a:cubicBezTo>
                  <a:cubicBezTo>
                    <a:pt x="625" y="919"/>
                    <a:pt x="625" y="919"/>
                    <a:pt x="624" y="918"/>
                  </a:cubicBezTo>
                  <a:cubicBezTo>
                    <a:pt x="620" y="915"/>
                    <a:pt x="617" y="914"/>
                    <a:pt x="614" y="911"/>
                  </a:cubicBezTo>
                  <a:cubicBezTo>
                    <a:pt x="611" y="909"/>
                    <a:pt x="610" y="904"/>
                    <a:pt x="607" y="904"/>
                  </a:cubicBezTo>
                  <a:cubicBezTo>
                    <a:pt x="605" y="903"/>
                    <a:pt x="596" y="896"/>
                    <a:pt x="593" y="895"/>
                  </a:cubicBezTo>
                  <a:cubicBezTo>
                    <a:pt x="590" y="894"/>
                    <a:pt x="587" y="882"/>
                    <a:pt x="585" y="877"/>
                  </a:cubicBezTo>
                  <a:cubicBezTo>
                    <a:pt x="585" y="876"/>
                    <a:pt x="584" y="875"/>
                    <a:pt x="583" y="874"/>
                  </a:cubicBezTo>
                  <a:cubicBezTo>
                    <a:pt x="583" y="874"/>
                    <a:pt x="583" y="874"/>
                    <a:pt x="583" y="874"/>
                  </a:cubicBezTo>
                  <a:cubicBezTo>
                    <a:pt x="582" y="872"/>
                    <a:pt x="581" y="870"/>
                    <a:pt x="579" y="868"/>
                  </a:cubicBezTo>
                  <a:cubicBezTo>
                    <a:pt x="579" y="868"/>
                    <a:pt x="579" y="868"/>
                    <a:pt x="579" y="868"/>
                  </a:cubicBezTo>
                  <a:cubicBezTo>
                    <a:pt x="578" y="867"/>
                    <a:pt x="578" y="867"/>
                    <a:pt x="577" y="866"/>
                  </a:cubicBezTo>
                  <a:cubicBezTo>
                    <a:pt x="577" y="866"/>
                    <a:pt x="577" y="866"/>
                    <a:pt x="577" y="866"/>
                  </a:cubicBezTo>
                  <a:cubicBezTo>
                    <a:pt x="576" y="865"/>
                    <a:pt x="576" y="865"/>
                    <a:pt x="575" y="864"/>
                  </a:cubicBezTo>
                  <a:cubicBezTo>
                    <a:pt x="575" y="864"/>
                    <a:pt x="575" y="864"/>
                    <a:pt x="575" y="864"/>
                  </a:cubicBezTo>
                  <a:cubicBezTo>
                    <a:pt x="574" y="864"/>
                    <a:pt x="574" y="863"/>
                    <a:pt x="574" y="863"/>
                  </a:cubicBezTo>
                  <a:cubicBezTo>
                    <a:pt x="571" y="862"/>
                    <a:pt x="565" y="852"/>
                    <a:pt x="564" y="846"/>
                  </a:cubicBezTo>
                  <a:cubicBezTo>
                    <a:pt x="563" y="840"/>
                    <a:pt x="562" y="834"/>
                    <a:pt x="562" y="830"/>
                  </a:cubicBezTo>
                  <a:cubicBezTo>
                    <a:pt x="561" y="826"/>
                    <a:pt x="562" y="824"/>
                    <a:pt x="557" y="823"/>
                  </a:cubicBezTo>
                  <a:cubicBezTo>
                    <a:pt x="552" y="821"/>
                    <a:pt x="548" y="815"/>
                    <a:pt x="547" y="814"/>
                  </a:cubicBezTo>
                  <a:cubicBezTo>
                    <a:pt x="546" y="812"/>
                    <a:pt x="549" y="809"/>
                    <a:pt x="548" y="807"/>
                  </a:cubicBezTo>
                  <a:cubicBezTo>
                    <a:pt x="547" y="805"/>
                    <a:pt x="534" y="779"/>
                    <a:pt x="530" y="774"/>
                  </a:cubicBezTo>
                  <a:cubicBezTo>
                    <a:pt x="526" y="768"/>
                    <a:pt x="528" y="768"/>
                    <a:pt x="528" y="766"/>
                  </a:cubicBezTo>
                  <a:cubicBezTo>
                    <a:pt x="528" y="764"/>
                    <a:pt x="523" y="760"/>
                    <a:pt x="521" y="758"/>
                  </a:cubicBezTo>
                  <a:cubicBezTo>
                    <a:pt x="520" y="755"/>
                    <a:pt x="530" y="764"/>
                    <a:pt x="533" y="766"/>
                  </a:cubicBezTo>
                  <a:cubicBezTo>
                    <a:pt x="534" y="766"/>
                    <a:pt x="534" y="766"/>
                    <a:pt x="534" y="766"/>
                  </a:cubicBezTo>
                  <a:cubicBezTo>
                    <a:pt x="534" y="766"/>
                    <a:pt x="534" y="766"/>
                    <a:pt x="534" y="766"/>
                  </a:cubicBezTo>
                  <a:cubicBezTo>
                    <a:pt x="535" y="766"/>
                    <a:pt x="535" y="766"/>
                    <a:pt x="536" y="765"/>
                  </a:cubicBezTo>
                  <a:cubicBezTo>
                    <a:pt x="537" y="765"/>
                    <a:pt x="538" y="764"/>
                    <a:pt x="540" y="764"/>
                  </a:cubicBezTo>
                  <a:cubicBezTo>
                    <a:pt x="540" y="764"/>
                    <a:pt x="540" y="764"/>
                    <a:pt x="540" y="764"/>
                  </a:cubicBezTo>
                  <a:cubicBezTo>
                    <a:pt x="544" y="764"/>
                    <a:pt x="550" y="776"/>
                    <a:pt x="553" y="781"/>
                  </a:cubicBezTo>
                  <a:cubicBezTo>
                    <a:pt x="556" y="786"/>
                    <a:pt x="562" y="791"/>
                    <a:pt x="564" y="793"/>
                  </a:cubicBezTo>
                  <a:cubicBezTo>
                    <a:pt x="566" y="794"/>
                    <a:pt x="563" y="795"/>
                    <a:pt x="563" y="798"/>
                  </a:cubicBezTo>
                  <a:cubicBezTo>
                    <a:pt x="563" y="801"/>
                    <a:pt x="567" y="802"/>
                    <a:pt x="570" y="804"/>
                  </a:cubicBezTo>
                  <a:cubicBezTo>
                    <a:pt x="573" y="805"/>
                    <a:pt x="584" y="822"/>
                    <a:pt x="585" y="824"/>
                  </a:cubicBezTo>
                  <a:cubicBezTo>
                    <a:pt x="586" y="826"/>
                    <a:pt x="584" y="826"/>
                    <a:pt x="583" y="828"/>
                  </a:cubicBezTo>
                  <a:cubicBezTo>
                    <a:pt x="583" y="830"/>
                    <a:pt x="588" y="841"/>
                    <a:pt x="590" y="845"/>
                  </a:cubicBezTo>
                  <a:cubicBezTo>
                    <a:pt x="592" y="848"/>
                    <a:pt x="597" y="849"/>
                    <a:pt x="600" y="851"/>
                  </a:cubicBezTo>
                  <a:cubicBezTo>
                    <a:pt x="602" y="854"/>
                    <a:pt x="606" y="858"/>
                    <a:pt x="609" y="863"/>
                  </a:cubicBezTo>
                  <a:cubicBezTo>
                    <a:pt x="612" y="868"/>
                    <a:pt x="617" y="876"/>
                    <a:pt x="620" y="882"/>
                  </a:cubicBezTo>
                  <a:cubicBezTo>
                    <a:pt x="620" y="882"/>
                    <a:pt x="621" y="883"/>
                    <a:pt x="621" y="884"/>
                  </a:cubicBezTo>
                  <a:cubicBezTo>
                    <a:pt x="621" y="884"/>
                    <a:pt x="621" y="884"/>
                    <a:pt x="621" y="884"/>
                  </a:cubicBezTo>
                  <a:cubicBezTo>
                    <a:pt x="621" y="885"/>
                    <a:pt x="621" y="885"/>
                    <a:pt x="621" y="885"/>
                  </a:cubicBezTo>
                  <a:cubicBezTo>
                    <a:pt x="621" y="885"/>
                    <a:pt x="621" y="885"/>
                    <a:pt x="621" y="886"/>
                  </a:cubicBezTo>
                  <a:cubicBezTo>
                    <a:pt x="621" y="886"/>
                    <a:pt x="621" y="886"/>
                    <a:pt x="621" y="887"/>
                  </a:cubicBezTo>
                  <a:cubicBezTo>
                    <a:pt x="621" y="887"/>
                    <a:pt x="621" y="888"/>
                    <a:pt x="621" y="889"/>
                  </a:cubicBezTo>
                  <a:cubicBezTo>
                    <a:pt x="621" y="889"/>
                    <a:pt x="621" y="889"/>
                    <a:pt x="621" y="889"/>
                  </a:cubicBezTo>
                  <a:cubicBezTo>
                    <a:pt x="621" y="889"/>
                    <a:pt x="621" y="890"/>
                    <a:pt x="621" y="891"/>
                  </a:cubicBezTo>
                  <a:cubicBezTo>
                    <a:pt x="621" y="895"/>
                    <a:pt x="629" y="911"/>
                    <a:pt x="629" y="915"/>
                  </a:cubicBezTo>
                  <a:cubicBezTo>
                    <a:pt x="629" y="919"/>
                    <a:pt x="633" y="923"/>
                    <a:pt x="636" y="923"/>
                  </a:cubicBezTo>
                  <a:cubicBezTo>
                    <a:pt x="638" y="923"/>
                    <a:pt x="647" y="920"/>
                    <a:pt x="649" y="918"/>
                  </a:cubicBezTo>
                  <a:cubicBezTo>
                    <a:pt x="651" y="917"/>
                    <a:pt x="661" y="916"/>
                    <a:pt x="668" y="916"/>
                  </a:cubicBezTo>
                  <a:cubicBezTo>
                    <a:pt x="674" y="916"/>
                    <a:pt x="691" y="907"/>
                    <a:pt x="696" y="903"/>
                  </a:cubicBezTo>
                  <a:cubicBezTo>
                    <a:pt x="701" y="900"/>
                    <a:pt x="717" y="896"/>
                    <a:pt x="719" y="895"/>
                  </a:cubicBezTo>
                  <a:cubicBezTo>
                    <a:pt x="720" y="894"/>
                    <a:pt x="721" y="888"/>
                    <a:pt x="723" y="886"/>
                  </a:cubicBezTo>
                  <a:cubicBezTo>
                    <a:pt x="724" y="886"/>
                    <a:pt x="724" y="885"/>
                    <a:pt x="724" y="885"/>
                  </a:cubicBezTo>
                  <a:cubicBezTo>
                    <a:pt x="725" y="885"/>
                    <a:pt x="725" y="885"/>
                    <a:pt x="725" y="885"/>
                  </a:cubicBezTo>
                  <a:cubicBezTo>
                    <a:pt x="726" y="885"/>
                    <a:pt x="726" y="884"/>
                    <a:pt x="726" y="884"/>
                  </a:cubicBezTo>
                  <a:cubicBezTo>
                    <a:pt x="727" y="884"/>
                    <a:pt x="727" y="884"/>
                    <a:pt x="727" y="884"/>
                  </a:cubicBezTo>
                  <a:cubicBezTo>
                    <a:pt x="728" y="884"/>
                    <a:pt x="728" y="883"/>
                    <a:pt x="729" y="883"/>
                  </a:cubicBezTo>
                  <a:cubicBezTo>
                    <a:pt x="729" y="883"/>
                    <a:pt x="729" y="883"/>
                    <a:pt x="730" y="883"/>
                  </a:cubicBezTo>
                  <a:cubicBezTo>
                    <a:pt x="730" y="883"/>
                    <a:pt x="731" y="882"/>
                    <a:pt x="732" y="882"/>
                  </a:cubicBezTo>
                  <a:cubicBezTo>
                    <a:pt x="732" y="882"/>
                    <a:pt x="732" y="882"/>
                    <a:pt x="732" y="882"/>
                  </a:cubicBezTo>
                  <a:cubicBezTo>
                    <a:pt x="733" y="881"/>
                    <a:pt x="734" y="881"/>
                    <a:pt x="735" y="881"/>
                  </a:cubicBezTo>
                  <a:cubicBezTo>
                    <a:pt x="735" y="881"/>
                    <a:pt x="735" y="881"/>
                    <a:pt x="736" y="881"/>
                  </a:cubicBezTo>
                  <a:cubicBezTo>
                    <a:pt x="736" y="880"/>
                    <a:pt x="737" y="880"/>
                    <a:pt x="738" y="880"/>
                  </a:cubicBezTo>
                  <a:cubicBezTo>
                    <a:pt x="738" y="880"/>
                    <a:pt x="738" y="880"/>
                    <a:pt x="738" y="880"/>
                  </a:cubicBezTo>
                  <a:cubicBezTo>
                    <a:pt x="739" y="880"/>
                    <a:pt x="740" y="879"/>
                    <a:pt x="740" y="879"/>
                  </a:cubicBezTo>
                  <a:cubicBezTo>
                    <a:pt x="740" y="879"/>
                    <a:pt x="740" y="879"/>
                    <a:pt x="741" y="879"/>
                  </a:cubicBezTo>
                  <a:cubicBezTo>
                    <a:pt x="741" y="879"/>
                    <a:pt x="742" y="879"/>
                    <a:pt x="742" y="879"/>
                  </a:cubicBezTo>
                  <a:cubicBezTo>
                    <a:pt x="746" y="879"/>
                    <a:pt x="753" y="878"/>
                    <a:pt x="753" y="875"/>
                  </a:cubicBezTo>
                  <a:cubicBezTo>
                    <a:pt x="754" y="872"/>
                    <a:pt x="755" y="870"/>
                    <a:pt x="758" y="870"/>
                  </a:cubicBezTo>
                  <a:cubicBezTo>
                    <a:pt x="762" y="869"/>
                    <a:pt x="763" y="865"/>
                    <a:pt x="764" y="864"/>
                  </a:cubicBezTo>
                  <a:cubicBezTo>
                    <a:pt x="765" y="862"/>
                    <a:pt x="769" y="860"/>
                    <a:pt x="773" y="860"/>
                  </a:cubicBezTo>
                  <a:cubicBezTo>
                    <a:pt x="777" y="859"/>
                    <a:pt x="775" y="856"/>
                    <a:pt x="774" y="853"/>
                  </a:cubicBezTo>
                  <a:cubicBezTo>
                    <a:pt x="774" y="850"/>
                    <a:pt x="775" y="848"/>
                    <a:pt x="776" y="843"/>
                  </a:cubicBezTo>
                  <a:cubicBezTo>
                    <a:pt x="777" y="838"/>
                    <a:pt x="777" y="844"/>
                    <a:pt x="779" y="844"/>
                  </a:cubicBezTo>
                  <a:cubicBezTo>
                    <a:pt x="781" y="845"/>
                    <a:pt x="784" y="838"/>
                    <a:pt x="786" y="837"/>
                  </a:cubicBezTo>
                  <a:cubicBezTo>
                    <a:pt x="788" y="835"/>
                    <a:pt x="790" y="830"/>
                    <a:pt x="791" y="826"/>
                  </a:cubicBezTo>
                  <a:cubicBezTo>
                    <a:pt x="793" y="823"/>
                    <a:pt x="793" y="821"/>
                    <a:pt x="790" y="821"/>
                  </a:cubicBezTo>
                  <a:cubicBezTo>
                    <a:pt x="786" y="820"/>
                    <a:pt x="785" y="817"/>
                    <a:pt x="782" y="813"/>
                  </a:cubicBezTo>
                  <a:cubicBezTo>
                    <a:pt x="779" y="809"/>
                    <a:pt x="773" y="810"/>
                    <a:pt x="768" y="809"/>
                  </a:cubicBezTo>
                  <a:cubicBezTo>
                    <a:pt x="767" y="809"/>
                    <a:pt x="767" y="809"/>
                    <a:pt x="766" y="809"/>
                  </a:cubicBezTo>
                  <a:cubicBezTo>
                    <a:pt x="766" y="809"/>
                    <a:pt x="766" y="808"/>
                    <a:pt x="766" y="808"/>
                  </a:cubicBezTo>
                  <a:cubicBezTo>
                    <a:pt x="765" y="808"/>
                    <a:pt x="765" y="808"/>
                    <a:pt x="765" y="807"/>
                  </a:cubicBezTo>
                  <a:cubicBezTo>
                    <a:pt x="764" y="807"/>
                    <a:pt x="764" y="807"/>
                    <a:pt x="764" y="807"/>
                  </a:cubicBezTo>
                  <a:cubicBezTo>
                    <a:pt x="764" y="806"/>
                    <a:pt x="763" y="806"/>
                    <a:pt x="763" y="805"/>
                  </a:cubicBezTo>
                  <a:cubicBezTo>
                    <a:pt x="763" y="805"/>
                    <a:pt x="763" y="805"/>
                    <a:pt x="763" y="805"/>
                  </a:cubicBezTo>
                  <a:cubicBezTo>
                    <a:pt x="762" y="805"/>
                    <a:pt x="762" y="804"/>
                    <a:pt x="761" y="803"/>
                  </a:cubicBezTo>
                  <a:cubicBezTo>
                    <a:pt x="761" y="803"/>
                    <a:pt x="761" y="803"/>
                    <a:pt x="761" y="803"/>
                  </a:cubicBezTo>
                  <a:cubicBezTo>
                    <a:pt x="760" y="802"/>
                    <a:pt x="760" y="802"/>
                    <a:pt x="760" y="801"/>
                  </a:cubicBezTo>
                  <a:cubicBezTo>
                    <a:pt x="760" y="801"/>
                    <a:pt x="760" y="801"/>
                    <a:pt x="760" y="800"/>
                  </a:cubicBezTo>
                  <a:cubicBezTo>
                    <a:pt x="758" y="798"/>
                    <a:pt x="757" y="796"/>
                    <a:pt x="757" y="794"/>
                  </a:cubicBezTo>
                  <a:cubicBezTo>
                    <a:pt x="755" y="789"/>
                    <a:pt x="759" y="786"/>
                    <a:pt x="758" y="786"/>
                  </a:cubicBezTo>
                  <a:cubicBezTo>
                    <a:pt x="756" y="786"/>
                    <a:pt x="741" y="801"/>
                    <a:pt x="739" y="804"/>
                  </a:cubicBezTo>
                  <a:cubicBezTo>
                    <a:pt x="737" y="807"/>
                    <a:pt x="727" y="805"/>
                    <a:pt x="723" y="805"/>
                  </a:cubicBezTo>
                  <a:cubicBezTo>
                    <a:pt x="718" y="806"/>
                    <a:pt x="717" y="806"/>
                    <a:pt x="714" y="805"/>
                  </a:cubicBezTo>
                  <a:cubicBezTo>
                    <a:pt x="713" y="805"/>
                    <a:pt x="712" y="805"/>
                    <a:pt x="711" y="804"/>
                  </a:cubicBezTo>
                  <a:cubicBezTo>
                    <a:pt x="711" y="804"/>
                    <a:pt x="711" y="804"/>
                    <a:pt x="711" y="804"/>
                  </a:cubicBezTo>
                  <a:cubicBezTo>
                    <a:pt x="710" y="804"/>
                    <a:pt x="710" y="803"/>
                    <a:pt x="709" y="803"/>
                  </a:cubicBezTo>
                  <a:cubicBezTo>
                    <a:pt x="709" y="803"/>
                    <a:pt x="709" y="803"/>
                    <a:pt x="709" y="802"/>
                  </a:cubicBezTo>
                  <a:cubicBezTo>
                    <a:pt x="708" y="802"/>
                    <a:pt x="708" y="802"/>
                    <a:pt x="708" y="802"/>
                  </a:cubicBezTo>
                  <a:cubicBezTo>
                    <a:pt x="708" y="801"/>
                    <a:pt x="708" y="801"/>
                    <a:pt x="707" y="801"/>
                  </a:cubicBezTo>
                  <a:cubicBezTo>
                    <a:pt x="707" y="800"/>
                    <a:pt x="707" y="800"/>
                    <a:pt x="707" y="800"/>
                  </a:cubicBezTo>
                  <a:cubicBezTo>
                    <a:pt x="706" y="798"/>
                    <a:pt x="713" y="795"/>
                    <a:pt x="712" y="793"/>
                  </a:cubicBezTo>
                  <a:cubicBezTo>
                    <a:pt x="712" y="792"/>
                    <a:pt x="708" y="785"/>
                    <a:pt x="707" y="784"/>
                  </a:cubicBezTo>
                  <a:cubicBezTo>
                    <a:pt x="705" y="784"/>
                    <a:pt x="704" y="789"/>
                    <a:pt x="702" y="790"/>
                  </a:cubicBezTo>
                  <a:cubicBezTo>
                    <a:pt x="702" y="790"/>
                    <a:pt x="702" y="790"/>
                    <a:pt x="701" y="790"/>
                  </a:cubicBezTo>
                  <a:cubicBezTo>
                    <a:pt x="701" y="790"/>
                    <a:pt x="701" y="790"/>
                    <a:pt x="701" y="790"/>
                  </a:cubicBezTo>
                  <a:cubicBezTo>
                    <a:pt x="700" y="790"/>
                    <a:pt x="700" y="790"/>
                    <a:pt x="700" y="790"/>
                  </a:cubicBezTo>
                  <a:cubicBezTo>
                    <a:pt x="700" y="790"/>
                    <a:pt x="700" y="790"/>
                    <a:pt x="699" y="789"/>
                  </a:cubicBezTo>
                  <a:cubicBezTo>
                    <a:pt x="699" y="789"/>
                    <a:pt x="699" y="789"/>
                    <a:pt x="698" y="788"/>
                  </a:cubicBezTo>
                  <a:cubicBezTo>
                    <a:pt x="698" y="788"/>
                    <a:pt x="697" y="788"/>
                    <a:pt x="697" y="788"/>
                  </a:cubicBezTo>
                  <a:cubicBezTo>
                    <a:pt x="696" y="787"/>
                    <a:pt x="694" y="780"/>
                    <a:pt x="694" y="778"/>
                  </a:cubicBezTo>
                  <a:cubicBezTo>
                    <a:pt x="694" y="776"/>
                    <a:pt x="690" y="772"/>
                    <a:pt x="687" y="770"/>
                  </a:cubicBezTo>
                  <a:cubicBezTo>
                    <a:pt x="685" y="768"/>
                    <a:pt x="681" y="765"/>
                    <a:pt x="679" y="762"/>
                  </a:cubicBezTo>
                  <a:cubicBezTo>
                    <a:pt x="679" y="761"/>
                    <a:pt x="679" y="760"/>
                    <a:pt x="678" y="760"/>
                  </a:cubicBezTo>
                  <a:cubicBezTo>
                    <a:pt x="678" y="760"/>
                    <a:pt x="678" y="760"/>
                    <a:pt x="678" y="760"/>
                  </a:cubicBezTo>
                  <a:cubicBezTo>
                    <a:pt x="677" y="758"/>
                    <a:pt x="676" y="757"/>
                    <a:pt x="675" y="756"/>
                  </a:cubicBezTo>
                  <a:cubicBezTo>
                    <a:pt x="674" y="755"/>
                    <a:pt x="673" y="753"/>
                    <a:pt x="672" y="752"/>
                  </a:cubicBezTo>
                  <a:cubicBezTo>
                    <a:pt x="672" y="752"/>
                    <a:pt x="671" y="751"/>
                    <a:pt x="671" y="751"/>
                  </a:cubicBezTo>
                  <a:cubicBezTo>
                    <a:pt x="671" y="751"/>
                    <a:pt x="671" y="751"/>
                    <a:pt x="671" y="751"/>
                  </a:cubicBezTo>
                  <a:cubicBezTo>
                    <a:pt x="671" y="750"/>
                    <a:pt x="671" y="750"/>
                    <a:pt x="671" y="749"/>
                  </a:cubicBezTo>
                  <a:cubicBezTo>
                    <a:pt x="671" y="749"/>
                    <a:pt x="671" y="749"/>
                    <a:pt x="671" y="749"/>
                  </a:cubicBezTo>
                  <a:cubicBezTo>
                    <a:pt x="671" y="749"/>
                    <a:pt x="671" y="749"/>
                    <a:pt x="672" y="749"/>
                  </a:cubicBezTo>
                  <a:cubicBezTo>
                    <a:pt x="672" y="748"/>
                    <a:pt x="672" y="748"/>
                    <a:pt x="672" y="748"/>
                  </a:cubicBezTo>
                  <a:cubicBezTo>
                    <a:pt x="672" y="748"/>
                    <a:pt x="672" y="748"/>
                    <a:pt x="672" y="748"/>
                  </a:cubicBezTo>
                  <a:cubicBezTo>
                    <a:pt x="672" y="748"/>
                    <a:pt x="672" y="748"/>
                    <a:pt x="672" y="748"/>
                  </a:cubicBezTo>
                  <a:cubicBezTo>
                    <a:pt x="673" y="747"/>
                    <a:pt x="673" y="747"/>
                    <a:pt x="673" y="746"/>
                  </a:cubicBezTo>
                  <a:cubicBezTo>
                    <a:pt x="673" y="745"/>
                    <a:pt x="677" y="745"/>
                    <a:pt x="680" y="745"/>
                  </a:cubicBezTo>
                  <a:cubicBezTo>
                    <a:pt x="680" y="745"/>
                    <a:pt x="680" y="745"/>
                    <a:pt x="681" y="745"/>
                  </a:cubicBezTo>
                  <a:cubicBezTo>
                    <a:pt x="681" y="745"/>
                    <a:pt x="681" y="744"/>
                    <a:pt x="681" y="744"/>
                  </a:cubicBezTo>
                  <a:cubicBezTo>
                    <a:pt x="681" y="744"/>
                    <a:pt x="681" y="744"/>
                    <a:pt x="681" y="744"/>
                  </a:cubicBezTo>
                  <a:cubicBezTo>
                    <a:pt x="682" y="744"/>
                    <a:pt x="682" y="744"/>
                    <a:pt x="682" y="744"/>
                  </a:cubicBezTo>
                  <a:cubicBezTo>
                    <a:pt x="682" y="744"/>
                    <a:pt x="682" y="744"/>
                    <a:pt x="682" y="744"/>
                  </a:cubicBezTo>
                  <a:cubicBezTo>
                    <a:pt x="682" y="744"/>
                    <a:pt x="682" y="744"/>
                    <a:pt x="682" y="744"/>
                  </a:cubicBezTo>
                  <a:cubicBezTo>
                    <a:pt x="682" y="743"/>
                    <a:pt x="682" y="743"/>
                    <a:pt x="682" y="743"/>
                  </a:cubicBezTo>
                  <a:cubicBezTo>
                    <a:pt x="682" y="741"/>
                    <a:pt x="685" y="743"/>
                    <a:pt x="687" y="745"/>
                  </a:cubicBezTo>
                  <a:cubicBezTo>
                    <a:pt x="688" y="746"/>
                    <a:pt x="691" y="747"/>
                    <a:pt x="693" y="747"/>
                  </a:cubicBezTo>
                  <a:cubicBezTo>
                    <a:pt x="695" y="747"/>
                    <a:pt x="699" y="754"/>
                    <a:pt x="701" y="759"/>
                  </a:cubicBezTo>
                  <a:cubicBezTo>
                    <a:pt x="704" y="764"/>
                    <a:pt x="706" y="765"/>
                    <a:pt x="712" y="766"/>
                  </a:cubicBezTo>
                  <a:cubicBezTo>
                    <a:pt x="717" y="766"/>
                    <a:pt x="717" y="770"/>
                    <a:pt x="720" y="773"/>
                  </a:cubicBezTo>
                  <a:cubicBezTo>
                    <a:pt x="723" y="775"/>
                    <a:pt x="730" y="777"/>
                    <a:pt x="733" y="778"/>
                  </a:cubicBezTo>
                  <a:cubicBezTo>
                    <a:pt x="736" y="778"/>
                    <a:pt x="740" y="780"/>
                    <a:pt x="743" y="780"/>
                  </a:cubicBezTo>
                  <a:cubicBezTo>
                    <a:pt x="746" y="780"/>
                    <a:pt x="754" y="774"/>
                    <a:pt x="755" y="773"/>
                  </a:cubicBezTo>
                  <a:cubicBezTo>
                    <a:pt x="756" y="772"/>
                    <a:pt x="760" y="777"/>
                    <a:pt x="761" y="781"/>
                  </a:cubicBezTo>
                  <a:cubicBezTo>
                    <a:pt x="763" y="785"/>
                    <a:pt x="763" y="788"/>
                    <a:pt x="769" y="789"/>
                  </a:cubicBezTo>
                  <a:cubicBezTo>
                    <a:pt x="776" y="791"/>
                    <a:pt x="797" y="792"/>
                    <a:pt x="801" y="793"/>
                  </a:cubicBezTo>
                  <a:cubicBezTo>
                    <a:pt x="801" y="794"/>
                    <a:pt x="801" y="794"/>
                    <a:pt x="802" y="794"/>
                  </a:cubicBezTo>
                  <a:cubicBezTo>
                    <a:pt x="802" y="794"/>
                    <a:pt x="802" y="794"/>
                    <a:pt x="802" y="794"/>
                  </a:cubicBezTo>
                  <a:cubicBezTo>
                    <a:pt x="805" y="795"/>
                    <a:pt x="810" y="795"/>
                    <a:pt x="815" y="795"/>
                  </a:cubicBezTo>
                  <a:cubicBezTo>
                    <a:pt x="815" y="795"/>
                    <a:pt x="815" y="795"/>
                    <a:pt x="815" y="795"/>
                  </a:cubicBezTo>
                  <a:cubicBezTo>
                    <a:pt x="817" y="795"/>
                    <a:pt x="818" y="795"/>
                    <a:pt x="820" y="795"/>
                  </a:cubicBezTo>
                  <a:cubicBezTo>
                    <a:pt x="826" y="794"/>
                    <a:pt x="828" y="794"/>
                    <a:pt x="830" y="793"/>
                  </a:cubicBezTo>
                  <a:cubicBezTo>
                    <a:pt x="833" y="793"/>
                    <a:pt x="833" y="795"/>
                    <a:pt x="838" y="795"/>
                  </a:cubicBezTo>
                  <a:cubicBezTo>
                    <a:pt x="843" y="796"/>
                    <a:pt x="856" y="792"/>
                    <a:pt x="859" y="793"/>
                  </a:cubicBezTo>
                  <a:cubicBezTo>
                    <a:pt x="862" y="793"/>
                    <a:pt x="864" y="800"/>
                    <a:pt x="866" y="801"/>
                  </a:cubicBezTo>
                  <a:cubicBezTo>
                    <a:pt x="868" y="803"/>
                    <a:pt x="866" y="807"/>
                    <a:pt x="871" y="809"/>
                  </a:cubicBezTo>
                  <a:cubicBezTo>
                    <a:pt x="872" y="809"/>
                    <a:pt x="873" y="809"/>
                    <a:pt x="874" y="810"/>
                  </a:cubicBezTo>
                  <a:cubicBezTo>
                    <a:pt x="874" y="810"/>
                    <a:pt x="875" y="810"/>
                    <a:pt x="875" y="810"/>
                  </a:cubicBezTo>
                  <a:cubicBezTo>
                    <a:pt x="875" y="810"/>
                    <a:pt x="876" y="810"/>
                    <a:pt x="876" y="810"/>
                  </a:cubicBezTo>
                  <a:cubicBezTo>
                    <a:pt x="877" y="810"/>
                    <a:pt x="877" y="810"/>
                    <a:pt x="877" y="810"/>
                  </a:cubicBezTo>
                  <a:cubicBezTo>
                    <a:pt x="878" y="810"/>
                    <a:pt x="878" y="810"/>
                    <a:pt x="878" y="810"/>
                  </a:cubicBezTo>
                  <a:cubicBezTo>
                    <a:pt x="879" y="809"/>
                    <a:pt x="880" y="809"/>
                    <a:pt x="880" y="809"/>
                  </a:cubicBezTo>
                  <a:cubicBezTo>
                    <a:pt x="883" y="809"/>
                    <a:pt x="882" y="810"/>
                    <a:pt x="883" y="815"/>
                  </a:cubicBezTo>
                  <a:cubicBezTo>
                    <a:pt x="884" y="820"/>
                    <a:pt x="896" y="820"/>
                    <a:pt x="899" y="821"/>
                  </a:cubicBezTo>
                  <a:cubicBezTo>
                    <a:pt x="902" y="822"/>
                    <a:pt x="899" y="824"/>
                    <a:pt x="895" y="825"/>
                  </a:cubicBezTo>
                  <a:cubicBezTo>
                    <a:pt x="891" y="826"/>
                    <a:pt x="886" y="822"/>
                    <a:pt x="886" y="824"/>
                  </a:cubicBezTo>
                  <a:cubicBezTo>
                    <a:pt x="886" y="825"/>
                    <a:pt x="903" y="844"/>
                    <a:pt x="906" y="845"/>
                  </a:cubicBezTo>
                  <a:cubicBezTo>
                    <a:pt x="909" y="845"/>
                    <a:pt x="916" y="842"/>
                    <a:pt x="918" y="840"/>
                  </a:cubicBezTo>
                  <a:cubicBezTo>
                    <a:pt x="920" y="838"/>
                    <a:pt x="919" y="827"/>
                    <a:pt x="920" y="828"/>
                  </a:cubicBezTo>
                  <a:cubicBezTo>
                    <a:pt x="922" y="828"/>
                    <a:pt x="924" y="836"/>
                    <a:pt x="924" y="837"/>
                  </a:cubicBezTo>
                  <a:cubicBezTo>
                    <a:pt x="925" y="839"/>
                    <a:pt x="928" y="852"/>
                    <a:pt x="927" y="855"/>
                  </a:cubicBezTo>
                  <a:cubicBezTo>
                    <a:pt x="927" y="857"/>
                    <a:pt x="931" y="866"/>
                    <a:pt x="934" y="873"/>
                  </a:cubicBezTo>
                  <a:cubicBezTo>
                    <a:pt x="936" y="880"/>
                    <a:pt x="945" y="900"/>
                    <a:pt x="947" y="905"/>
                  </a:cubicBezTo>
                  <a:cubicBezTo>
                    <a:pt x="951" y="910"/>
                    <a:pt x="955" y="913"/>
                    <a:pt x="955" y="918"/>
                  </a:cubicBezTo>
                  <a:cubicBezTo>
                    <a:pt x="954" y="922"/>
                    <a:pt x="963" y="934"/>
                    <a:pt x="964" y="937"/>
                  </a:cubicBezTo>
                  <a:cubicBezTo>
                    <a:pt x="966" y="939"/>
                    <a:pt x="978" y="962"/>
                    <a:pt x="981" y="965"/>
                  </a:cubicBezTo>
                  <a:cubicBezTo>
                    <a:pt x="984" y="969"/>
                    <a:pt x="988" y="972"/>
                    <a:pt x="990" y="973"/>
                  </a:cubicBezTo>
                  <a:cubicBezTo>
                    <a:pt x="992" y="974"/>
                    <a:pt x="997" y="969"/>
                    <a:pt x="997" y="966"/>
                  </a:cubicBezTo>
                  <a:cubicBezTo>
                    <a:pt x="997" y="963"/>
                    <a:pt x="1001" y="964"/>
                    <a:pt x="1003" y="963"/>
                  </a:cubicBezTo>
                  <a:cubicBezTo>
                    <a:pt x="1004" y="962"/>
                    <a:pt x="1006" y="957"/>
                    <a:pt x="1007" y="956"/>
                  </a:cubicBezTo>
                  <a:cubicBezTo>
                    <a:pt x="1008" y="954"/>
                    <a:pt x="1011" y="951"/>
                    <a:pt x="1013" y="947"/>
                  </a:cubicBezTo>
                  <a:cubicBezTo>
                    <a:pt x="1014" y="944"/>
                    <a:pt x="1011" y="939"/>
                    <a:pt x="1009" y="937"/>
                  </a:cubicBezTo>
                  <a:cubicBezTo>
                    <a:pt x="1008" y="934"/>
                    <a:pt x="1011" y="930"/>
                    <a:pt x="1012" y="928"/>
                  </a:cubicBezTo>
                  <a:cubicBezTo>
                    <a:pt x="1015" y="926"/>
                    <a:pt x="1016" y="915"/>
                    <a:pt x="1014" y="910"/>
                  </a:cubicBezTo>
                  <a:cubicBezTo>
                    <a:pt x="1013" y="905"/>
                    <a:pt x="1013" y="898"/>
                    <a:pt x="1014" y="895"/>
                  </a:cubicBezTo>
                  <a:cubicBezTo>
                    <a:pt x="1015" y="892"/>
                    <a:pt x="1019" y="893"/>
                    <a:pt x="1020" y="891"/>
                  </a:cubicBezTo>
                  <a:cubicBezTo>
                    <a:pt x="1022" y="889"/>
                    <a:pt x="1024" y="887"/>
                    <a:pt x="1025" y="887"/>
                  </a:cubicBezTo>
                  <a:cubicBezTo>
                    <a:pt x="1027" y="886"/>
                    <a:pt x="1027" y="879"/>
                    <a:pt x="1032" y="877"/>
                  </a:cubicBezTo>
                  <a:cubicBezTo>
                    <a:pt x="1038" y="875"/>
                    <a:pt x="1051" y="861"/>
                    <a:pt x="1057" y="856"/>
                  </a:cubicBezTo>
                  <a:cubicBezTo>
                    <a:pt x="1063" y="850"/>
                    <a:pt x="1068" y="851"/>
                    <a:pt x="1070" y="851"/>
                  </a:cubicBezTo>
                  <a:cubicBezTo>
                    <a:pt x="1073" y="851"/>
                    <a:pt x="1073" y="847"/>
                    <a:pt x="1072" y="843"/>
                  </a:cubicBezTo>
                  <a:cubicBezTo>
                    <a:pt x="1072" y="840"/>
                    <a:pt x="1071" y="836"/>
                    <a:pt x="1073" y="835"/>
                  </a:cubicBezTo>
                  <a:cubicBezTo>
                    <a:pt x="1075" y="834"/>
                    <a:pt x="1080" y="832"/>
                    <a:pt x="1082" y="832"/>
                  </a:cubicBezTo>
                  <a:cubicBezTo>
                    <a:pt x="1084" y="831"/>
                    <a:pt x="1088" y="833"/>
                    <a:pt x="1090" y="833"/>
                  </a:cubicBezTo>
                  <a:cubicBezTo>
                    <a:pt x="1090" y="833"/>
                    <a:pt x="1090" y="833"/>
                    <a:pt x="1090" y="833"/>
                  </a:cubicBezTo>
                  <a:cubicBezTo>
                    <a:pt x="1091" y="833"/>
                    <a:pt x="1091" y="833"/>
                    <a:pt x="1091" y="833"/>
                  </a:cubicBezTo>
                  <a:cubicBezTo>
                    <a:pt x="1091" y="833"/>
                    <a:pt x="1091" y="833"/>
                    <a:pt x="1092" y="833"/>
                  </a:cubicBezTo>
                  <a:cubicBezTo>
                    <a:pt x="1092" y="833"/>
                    <a:pt x="1093" y="832"/>
                    <a:pt x="1094" y="832"/>
                  </a:cubicBezTo>
                  <a:cubicBezTo>
                    <a:pt x="1094" y="832"/>
                    <a:pt x="1094" y="832"/>
                    <a:pt x="1094" y="832"/>
                  </a:cubicBezTo>
                  <a:cubicBezTo>
                    <a:pt x="1094" y="832"/>
                    <a:pt x="1094" y="832"/>
                    <a:pt x="1095" y="832"/>
                  </a:cubicBezTo>
                  <a:cubicBezTo>
                    <a:pt x="1095" y="832"/>
                    <a:pt x="1096" y="832"/>
                    <a:pt x="1096" y="831"/>
                  </a:cubicBezTo>
                  <a:cubicBezTo>
                    <a:pt x="1096" y="831"/>
                    <a:pt x="1096" y="831"/>
                    <a:pt x="1096" y="831"/>
                  </a:cubicBezTo>
                  <a:cubicBezTo>
                    <a:pt x="1097" y="831"/>
                    <a:pt x="1097" y="831"/>
                    <a:pt x="1098" y="831"/>
                  </a:cubicBezTo>
                  <a:cubicBezTo>
                    <a:pt x="1098" y="831"/>
                    <a:pt x="1098" y="831"/>
                    <a:pt x="1098" y="831"/>
                  </a:cubicBezTo>
                  <a:cubicBezTo>
                    <a:pt x="1098" y="830"/>
                    <a:pt x="1099" y="830"/>
                    <a:pt x="1099" y="830"/>
                  </a:cubicBezTo>
                  <a:cubicBezTo>
                    <a:pt x="1099" y="830"/>
                    <a:pt x="1099" y="830"/>
                    <a:pt x="1099" y="830"/>
                  </a:cubicBezTo>
                  <a:cubicBezTo>
                    <a:pt x="1100" y="830"/>
                    <a:pt x="1100" y="829"/>
                    <a:pt x="1100" y="829"/>
                  </a:cubicBezTo>
                  <a:cubicBezTo>
                    <a:pt x="1102" y="828"/>
                    <a:pt x="1103" y="830"/>
                    <a:pt x="1106" y="830"/>
                  </a:cubicBezTo>
                  <a:cubicBezTo>
                    <a:pt x="1110" y="831"/>
                    <a:pt x="1108" y="827"/>
                    <a:pt x="1108" y="826"/>
                  </a:cubicBezTo>
                  <a:cubicBezTo>
                    <a:pt x="1107" y="824"/>
                    <a:pt x="1110" y="823"/>
                    <a:pt x="1111" y="824"/>
                  </a:cubicBezTo>
                  <a:cubicBezTo>
                    <a:pt x="1113" y="826"/>
                    <a:pt x="1115" y="824"/>
                    <a:pt x="1115" y="821"/>
                  </a:cubicBezTo>
                  <a:cubicBezTo>
                    <a:pt x="1114" y="819"/>
                    <a:pt x="1118" y="826"/>
                    <a:pt x="1120" y="829"/>
                  </a:cubicBezTo>
                  <a:cubicBezTo>
                    <a:pt x="1121" y="831"/>
                    <a:pt x="1122" y="835"/>
                    <a:pt x="1124" y="839"/>
                  </a:cubicBezTo>
                  <a:cubicBezTo>
                    <a:pt x="1124" y="839"/>
                    <a:pt x="1124" y="839"/>
                    <a:pt x="1124" y="839"/>
                  </a:cubicBezTo>
                  <a:cubicBezTo>
                    <a:pt x="1124" y="839"/>
                    <a:pt x="1124" y="839"/>
                    <a:pt x="1124" y="839"/>
                  </a:cubicBezTo>
                  <a:cubicBezTo>
                    <a:pt x="1125" y="839"/>
                    <a:pt x="1126" y="840"/>
                    <a:pt x="1126" y="841"/>
                  </a:cubicBezTo>
                  <a:cubicBezTo>
                    <a:pt x="1126" y="841"/>
                    <a:pt x="1126" y="841"/>
                    <a:pt x="1126" y="841"/>
                  </a:cubicBezTo>
                  <a:cubicBezTo>
                    <a:pt x="1126" y="842"/>
                    <a:pt x="1127" y="843"/>
                    <a:pt x="1128" y="843"/>
                  </a:cubicBezTo>
                  <a:cubicBezTo>
                    <a:pt x="1128" y="844"/>
                    <a:pt x="1128" y="844"/>
                    <a:pt x="1128" y="844"/>
                  </a:cubicBezTo>
                  <a:cubicBezTo>
                    <a:pt x="1128" y="845"/>
                    <a:pt x="1129" y="845"/>
                    <a:pt x="1129" y="845"/>
                  </a:cubicBezTo>
                  <a:cubicBezTo>
                    <a:pt x="1130" y="846"/>
                    <a:pt x="1130" y="847"/>
                    <a:pt x="1131" y="847"/>
                  </a:cubicBezTo>
                  <a:cubicBezTo>
                    <a:pt x="1137" y="852"/>
                    <a:pt x="1141" y="855"/>
                    <a:pt x="1146" y="860"/>
                  </a:cubicBezTo>
                  <a:cubicBezTo>
                    <a:pt x="1151" y="864"/>
                    <a:pt x="1154" y="871"/>
                    <a:pt x="1155" y="874"/>
                  </a:cubicBezTo>
                  <a:cubicBezTo>
                    <a:pt x="1156" y="877"/>
                    <a:pt x="1153" y="885"/>
                    <a:pt x="1152" y="887"/>
                  </a:cubicBezTo>
                  <a:cubicBezTo>
                    <a:pt x="1151" y="889"/>
                    <a:pt x="1157" y="892"/>
                    <a:pt x="1160" y="894"/>
                  </a:cubicBezTo>
                  <a:cubicBezTo>
                    <a:pt x="1163" y="895"/>
                    <a:pt x="1167" y="892"/>
                    <a:pt x="1171" y="890"/>
                  </a:cubicBezTo>
                  <a:cubicBezTo>
                    <a:pt x="1175" y="888"/>
                    <a:pt x="1180" y="880"/>
                    <a:pt x="1181" y="882"/>
                  </a:cubicBezTo>
                  <a:cubicBezTo>
                    <a:pt x="1181" y="884"/>
                    <a:pt x="1182" y="884"/>
                    <a:pt x="1184" y="885"/>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9" name="Freeform 17"/>
            <p:cNvSpPr/>
            <p:nvPr/>
          </p:nvSpPr>
          <p:spPr bwMode="auto">
            <a:xfrm>
              <a:off x="6420733" y="3825644"/>
              <a:ext cx="130550" cy="273403"/>
            </a:xfrm>
            <a:custGeom>
              <a:avLst/>
              <a:gdLst>
                <a:gd name="T0" fmla="*/ 60 w 81"/>
                <a:gd name="T1" fmla="*/ 0 h 169"/>
                <a:gd name="T2" fmla="*/ 59 w 81"/>
                <a:gd name="T3" fmla="*/ 10 h 169"/>
                <a:gd name="T4" fmla="*/ 56 w 81"/>
                <a:gd name="T5" fmla="*/ 16 h 169"/>
                <a:gd name="T6" fmla="*/ 51 w 81"/>
                <a:gd name="T7" fmla="*/ 22 h 169"/>
                <a:gd name="T8" fmla="*/ 45 w 81"/>
                <a:gd name="T9" fmla="*/ 25 h 169"/>
                <a:gd name="T10" fmla="*/ 46 w 81"/>
                <a:gd name="T11" fmla="*/ 31 h 169"/>
                <a:gd name="T12" fmla="*/ 40 w 81"/>
                <a:gd name="T13" fmla="*/ 37 h 169"/>
                <a:gd name="T14" fmla="*/ 33 w 81"/>
                <a:gd name="T15" fmla="*/ 42 h 169"/>
                <a:gd name="T16" fmla="*/ 26 w 81"/>
                <a:gd name="T17" fmla="*/ 42 h 169"/>
                <a:gd name="T18" fmla="*/ 19 w 81"/>
                <a:gd name="T19" fmla="*/ 46 h 169"/>
                <a:gd name="T20" fmla="*/ 14 w 81"/>
                <a:gd name="T21" fmla="*/ 49 h 169"/>
                <a:gd name="T22" fmla="*/ 7 w 81"/>
                <a:gd name="T23" fmla="*/ 62 h 169"/>
                <a:gd name="T24" fmla="*/ 15 w 81"/>
                <a:gd name="T25" fmla="*/ 93 h 169"/>
                <a:gd name="T26" fmla="*/ 6 w 81"/>
                <a:gd name="T27" fmla="*/ 107 h 169"/>
                <a:gd name="T28" fmla="*/ 0 w 81"/>
                <a:gd name="T29" fmla="*/ 123 h 169"/>
                <a:gd name="T30" fmla="*/ 3 w 81"/>
                <a:gd name="T31" fmla="*/ 129 h 169"/>
                <a:gd name="T32" fmla="*/ 5 w 81"/>
                <a:gd name="T33" fmla="*/ 133 h 169"/>
                <a:gd name="T34" fmla="*/ 7 w 81"/>
                <a:gd name="T35" fmla="*/ 154 h 169"/>
                <a:gd name="T36" fmla="*/ 15 w 81"/>
                <a:gd name="T37" fmla="*/ 161 h 169"/>
                <a:gd name="T38" fmla="*/ 22 w 81"/>
                <a:gd name="T39" fmla="*/ 168 h 169"/>
                <a:gd name="T40" fmla="*/ 40 w 81"/>
                <a:gd name="T41" fmla="*/ 160 h 169"/>
                <a:gd name="T42" fmla="*/ 46 w 81"/>
                <a:gd name="T43" fmla="*/ 154 h 169"/>
                <a:gd name="T44" fmla="*/ 55 w 81"/>
                <a:gd name="T45" fmla="*/ 126 h 169"/>
                <a:gd name="T46" fmla="*/ 64 w 81"/>
                <a:gd name="T47" fmla="*/ 82 h 169"/>
                <a:gd name="T48" fmla="*/ 71 w 81"/>
                <a:gd name="T49" fmla="*/ 53 h 169"/>
                <a:gd name="T50" fmla="*/ 71 w 81"/>
                <a:gd name="T51" fmla="*/ 41 h 169"/>
                <a:gd name="T52" fmla="*/ 77 w 81"/>
                <a:gd name="T53" fmla="*/ 43 h 169"/>
                <a:gd name="T54" fmla="*/ 74 w 81"/>
                <a:gd name="T55" fmla="*/ 13 h 169"/>
                <a:gd name="T56" fmla="*/ 60 w 81"/>
                <a:gd name="T57" fmla="*/ 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69">
                  <a:moveTo>
                    <a:pt x="60" y="0"/>
                  </a:moveTo>
                  <a:cubicBezTo>
                    <a:pt x="56" y="0"/>
                    <a:pt x="58" y="8"/>
                    <a:pt x="59" y="10"/>
                  </a:cubicBezTo>
                  <a:cubicBezTo>
                    <a:pt x="59" y="12"/>
                    <a:pt x="57" y="16"/>
                    <a:pt x="56" y="16"/>
                  </a:cubicBezTo>
                  <a:cubicBezTo>
                    <a:pt x="54" y="17"/>
                    <a:pt x="50" y="20"/>
                    <a:pt x="51" y="22"/>
                  </a:cubicBezTo>
                  <a:cubicBezTo>
                    <a:pt x="52" y="24"/>
                    <a:pt x="50" y="23"/>
                    <a:pt x="45" y="25"/>
                  </a:cubicBezTo>
                  <a:cubicBezTo>
                    <a:pt x="41" y="28"/>
                    <a:pt x="44" y="30"/>
                    <a:pt x="46" y="31"/>
                  </a:cubicBezTo>
                  <a:cubicBezTo>
                    <a:pt x="48" y="33"/>
                    <a:pt x="44" y="34"/>
                    <a:pt x="40" y="37"/>
                  </a:cubicBezTo>
                  <a:cubicBezTo>
                    <a:pt x="36" y="39"/>
                    <a:pt x="36" y="40"/>
                    <a:pt x="33" y="42"/>
                  </a:cubicBezTo>
                  <a:cubicBezTo>
                    <a:pt x="31" y="45"/>
                    <a:pt x="30" y="44"/>
                    <a:pt x="26" y="42"/>
                  </a:cubicBezTo>
                  <a:cubicBezTo>
                    <a:pt x="23" y="41"/>
                    <a:pt x="23" y="43"/>
                    <a:pt x="19" y="46"/>
                  </a:cubicBezTo>
                  <a:cubicBezTo>
                    <a:pt x="16" y="48"/>
                    <a:pt x="14" y="47"/>
                    <a:pt x="14" y="49"/>
                  </a:cubicBezTo>
                  <a:cubicBezTo>
                    <a:pt x="15" y="51"/>
                    <a:pt x="8" y="57"/>
                    <a:pt x="7" y="62"/>
                  </a:cubicBezTo>
                  <a:cubicBezTo>
                    <a:pt x="6" y="67"/>
                    <a:pt x="13" y="88"/>
                    <a:pt x="15" y="93"/>
                  </a:cubicBezTo>
                  <a:cubicBezTo>
                    <a:pt x="17" y="98"/>
                    <a:pt x="11" y="101"/>
                    <a:pt x="6" y="107"/>
                  </a:cubicBezTo>
                  <a:cubicBezTo>
                    <a:pt x="2" y="113"/>
                    <a:pt x="0" y="118"/>
                    <a:pt x="0" y="123"/>
                  </a:cubicBezTo>
                  <a:cubicBezTo>
                    <a:pt x="0" y="127"/>
                    <a:pt x="0" y="127"/>
                    <a:pt x="3" y="129"/>
                  </a:cubicBezTo>
                  <a:cubicBezTo>
                    <a:pt x="6" y="133"/>
                    <a:pt x="2" y="131"/>
                    <a:pt x="5" y="133"/>
                  </a:cubicBezTo>
                  <a:cubicBezTo>
                    <a:pt x="7" y="135"/>
                    <a:pt x="6" y="149"/>
                    <a:pt x="7" y="154"/>
                  </a:cubicBezTo>
                  <a:cubicBezTo>
                    <a:pt x="8" y="160"/>
                    <a:pt x="12" y="161"/>
                    <a:pt x="15" y="161"/>
                  </a:cubicBezTo>
                  <a:cubicBezTo>
                    <a:pt x="18" y="161"/>
                    <a:pt x="19" y="167"/>
                    <a:pt x="22" y="168"/>
                  </a:cubicBezTo>
                  <a:cubicBezTo>
                    <a:pt x="26" y="169"/>
                    <a:pt x="37" y="162"/>
                    <a:pt x="40" y="160"/>
                  </a:cubicBezTo>
                  <a:cubicBezTo>
                    <a:pt x="42" y="159"/>
                    <a:pt x="44" y="156"/>
                    <a:pt x="46" y="154"/>
                  </a:cubicBezTo>
                  <a:cubicBezTo>
                    <a:pt x="48" y="151"/>
                    <a:pt x="52" y="133"/>
                    <a:pt x="55" y="126"/>
                  </a:cubicBezTo>
                  <a:cubicBezTo>
                    <a:pt x="58" y="118"/>
                    <a:pt x="62" y="89"/>
                    <a:pt x="64" y="82"/>
                  </a:cubicBezTo>
                  <a:cubicBezTo>
                    <a:pt x="65" y="74"/>
                    <a:pt x="70" y="56"/>
                    <a:pt x="71" y="53"/>
                  </a:cubicBezTo>
                  <a:cubicBezTo>
                    <a:pt x="72" y="51"/>
                    <a:pt x="70" y="43"/>
                    <a:pt x="71" y="41"/>
                  </a:cubicBezTo>
                  <a:cubicBezTo>
                    <a:pt x="72" y="38"/>
                    <a:pt x="73" y="44"/>
                    <a:pt x="77" y="43"/>
                  </a:cubicBezTo>
                  <a:cubicBezTo>
                    <a:pt x="81" y="43"/>
                    <a:pt x="74" y="17"/>
                    <a:pt x="74" y="13"/>
                  </a:cubicBezTo>
                  <a:cubicBezTo>
                    <a:pt x="73" y="10"/>
                    <a:pt x="63" y="0"/>
                    <a:pt x="60" y="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0" name="Freeform 18"/>
            <p:cNvSpPr/>
            <p:nvPr/>
          </p:nvSpPr>
          <p:spPr bwMode="auto">
            <a:xfrm>
              <a:off x="7016752" y="3445614"/>
              <a:ext cx="40327" cy="69718"/>
            </a:xfrm>
            <a:custGeom>
              <a:avLst/>
              <a:gdLst>
                <a:gd name="T0" fmla="*/ 10 w 25"/>
                <a:gd name="T1" fmla="*/ 5 h 43"/>
                <a:gd name="T2" fmla="*/ 5 w 25"/>
                <a:gd name="T3" fmla="*/ 7 h 43"/>
                <a:gd name="T4" fmla="*/ 2 w 25"/>
                <a:gd name="T5" fmla="*/ 11 h 43"/>
                <a:gd name="T6" fmla="*/ 2 w 25"/>
                <a:gd name="T7" fmla="*/ 17 h 43"/>
                <a:gd name="T8" fmla="*/ 12 w 25"/>
                <a:gd name="T9" fmla="*/ 40 h 43"/>
                <a:gd name="T10" fmla="*/ 21 w 25"/>
                <a:gd name="T11" fmla="*/ 35 h 43"/>
                <a:gd name="T12" fmla="*/ 24 w 25"/>
                <a:gd name="T13" fmla="*/ 24 h 43"/>
                <a:gd name="T14" fmla="*/ 10 w 25"/>
                <a:gd name="T15" fmla="*/ 5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43">
                  <a:moveTo>
                    <a:pt x="10" y="5"/>
                  </a:moveTo>
                  <a:cubicBezTo>
                    <a:pt x="4" y="0"/>
                    <a:pt x="8" y="5"/>
                    <a:pt x="5" y="7"/>
                  </a:cubicBezTo>
                  <a:cubicBezTo>
                    <a:pt x="3" y="9"/>
                    <a:pt x="0" y="7"/>
                    <a:pt x="2" y="11"/>
                  </a:cubicBezTo>
                  <a:cubicBezTo>
                    <a:pt x="4" y="14"/>
                    <a:pt x="4" y="11"/>
                    <a:pt x="2" y="17"/>
                  </a:cubicBezTo>
                  <a:cubicBezTo>
                    <a:pt x="0" y="24"/>
                    <a:pt x="5" y="43"/>
                    <a:pt x="12" y="40"/>
                  </a:cubicBezTo>
                  <a:cubicBezTo>
                    <a:pt x="16" y="39"/>
                    <a:pt x="18" y="36"/>
                    <a:pt x="21" y="35"/>
                  </a:cubicBezTo>
                  <a:cubicBezTo>
                    <a:pt x="24" y="35"/>
                    <a:pt x="25" y="28"/>
                    <a:pt x="24" y="24"/>
                  </a:cubicBezTo>
                  <a:cubicBezTo>
                    <a:pt x="24" y="19"/>
                    <a:pt x="16" y="9"/>
                    <a:pt x="10" y="5"/>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1" name="Freeform 19"/>
            <p:cNvSpPr/>
            <p:nvPr/>
          </p:nvSpPr>
          <p:spPr bwMode="auto">
            <a:xfrm>
              <a:off x="7284686" y="3507130"/>
              <a:ext cx="211887" cy="218722"/>
            </a:xfrm>
            <a:custGeom>
              <a:avLst/>
              <a:gdLst>
                <a:gd name="T0" fmla="*/ 127 w 131"/>
                <a:gd name="T1" fmla="*/ 129 h 135"/>
                <a:gd name="T2" fmla="*/ 131 w 131"/>
                <a:gd name="T3" fmla="*/ 123 h 135"/>
                <a:gd name="T4" fmla="*/ 127 w 131"/>
                <a:gd name="T5" fmla="*/ 109 h 135"/>
                <a:gd name="T6" fmla="*/ 126 w 131"/>
                <a:gd name="T7" fmla="*/ 105 h 135"/>
                <a:gd name="T8" fmla="*/ 127 w 131"/>
                <a:gd name="T9" fmla="*/ 99 h 135"/>
                <a:gd name="T10" fmla="*/ 126 w 131"/>
                <a:gd name="T11" fmla="*/ 92 h 135"/>
                <a:gd name="T12" fmla="*/ 115 w 131"/>
                <a:gd name="T13" fmla="*/ 89 h 135"/>
                <a:gd name="T14" fmla="*/ 107 w 131"/>
                <a:gd name="T15" fmla="*/ 79 h 135"/>
                <a:gd name="T16" fmla="*/ 100 w 131"/>
                <a:gd name="T17" fmla="*/ 71 h 135"/>
                <a:gd name="T18" fmla="*/ 101 w 131"/>
                <a:gd name="T19" fmla="*/ 66 h 135"/>
                <a:gd name="T20" fmla="*/ 92 w 131"/>
                <a:gd name="T21" fmla="*/ 58 h 135"/>
                <a:gd name="T22" fmla="*/ 91 w 131"/>
                <a:gd name="T23" fmla="*/ 54 h 135"/>
                <a:gd name="T24" fmla="*/ 85 w 131"/>
                <a:gd name="T25" fmla="*/ 51 h 135"/>
                <a:gd name="T26" fmla="*/ 81 w 131"/>
                <a:gd name="T27" fmla="*/ 48 h 135"/>
                <a:gd name="T28" fmla="*/ 77 w 131"/>
                <a:gd name="T29" fmla="*/ 46 h 135"/>
                <a:gd name="T30" fmla="*/ 73 w 131"/>
                <a:gd name="T31" fmla="*/ 43 h 135"/>
                <a:gd name="T32" fmla="*/ 61 w 131"/>
                <a:gd name="T33" fmla="*/ 41 h 135"/>
                <a:gd name="T34" fmla="*/ 54 w 131"/>
                <a:gd name="T35" fmla="*/ 33 h 135"/>
                <a:gd name="T36" fmla="*/ 48 w 131"/>
                <a:gd name="T37" fmla="*/ 29 h 135"/>
                <a:gd name="T38" fmla="*/ 33 w 131"/>
                <a:gd name="T39" fmla="*/ 18 h 135"/>
                <a:gd name="T40" fmla="*/ 23 w 131"/>
                <a:gd name="T41" fmla="*/ 9 h 135"/>
                <a:gd name="T42" fmla="*/ 10 w 131"/>
                <a:gd name="T43" fmla="*/ 7 h 135"/>
                <a:gd name="T44" fmla="*/ 1 w 131"/>
                <a:gd name="T45" fmla="*/ 1 h 135"/>
                <a:gd name="T46" fmla="*/ 7 w 131"/>
                <a:gd name="T47" fmla="*/ 17 h 135"/>
                <a:gd name="T48" fmla="*/ 15 w 131"/>
                <a:gd name="T49" fmla="*/ 24 h 135"/>
                <a:gd name="T50" fmla="*/ 19 w 131"/>
                <a:gd name="T51" fmla="*/ 29 h 135"/>
                <a:gd name="T52" fmla="*/ 29 w 131"/>
                <a:gd name="T53" fmla="*/ 37 h 135"/>
                <a:gd name="T54" fmla="*/ 34 w 131"/>
                <a:gd name="T55" fmla="*/ 42 h 135"/>
                <a:gd name="T56" fmla="*/ 43 w 131"/>
                <a:gd name="T57" fmla="*/ 47 h 135"/>
                <a:gd name="T58" fmla="*/ 51 w 131"/>
                <a:gd name="T59" fmla="*/ 61 h 135"/>
                <a:gd name="T60" fmla="*/ 58 w 131"/>
                <a:gd name="T61" fmla="*/ 68 h 135"/>
                <a:gd name="T62" fmla="*/ 65 w 131"/>
                <a:gd name="T63" fmla="*/ 75 h 135"/>
                <a:gd name="T64" fmla="*/ 75 w 131"/>
                <a:gd name="T65" fmla="*/ 92 h 135"/>
                <a:gd name="T66" fmla="*/ 94 w 131"/>
                <a:gd name="T67" fmla="*/ 109 h 135"/>
                <a:gd name="T68" fmla="*/ 110 w 131"/>
                <a:gd name="T69" fmla="*/ 121 h 135"/>
                <a:gd name="T70" fmla="*/ 122 w 131"/>
                <a:gd name="T71" fmla="*/ 132 h 135"/>
                <a:gd name="T72" fmla="*/ 119 w 131"/>
                <a:gd name="T73" fmla="*/ 126 h 135"/>
                <a:gd name="T74" fmla="*/ 127 w 131"/>
                <a:gd name="T75" fmla="*/ 12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1" h="135">
                  <a:moveTo>
                    <a:pt x="127" y="129"/>
                  </a:moveTo>
                  <a:cubicBezTo>
                    <a:pt x="129" y="129"/>
                    <a:pt x="131" y="127"/>
                    <a:pt x="131" y="123"/>
                  </a:cubicBezTo>
                  <a:cubicBezTo>
                    <a:pt x="130" y="119"/>
                    <a:pt x="130" y="111"/>
                    <a:pt x="127" y="109"/>
                  </a:cubicBezTo>
                  <a:cubicBezTo>
                    <a:pt x="125" y="106"/>
                    <a:pt x="123" y="107"/>
                    <a:pt x="126" y="105"/>
                  </a:cubicBezTo>
                  <a:cubicBezTo>
                    <a:pt x="129" y="104"/>
                    <a:pt x="128" y="101"/>
                    <a:pt x="127" y="99"/>
                  </a:cubicBezTo>
                  <a:cubicBezTo>
                    <a:pt x="127" y="97"/>
                    <a:pt x="130" y="94"/>
                    <a:pt x="126" y="92"/>
                  </a:cubicBezTo>
                  <a:cubicBezTo>
                    <a:pt x="122" y="90"/>
                    <a:pt x="115" y="90"/>
                    <a:pt x="115" y="89"/>
                  </a:cubicBezTo>
                  <a:cubicBezTo>
                    <a:pt x="114" y="88"/>
                    <a:pt x="111" y="82"/>
                    <a:pt x="107" y="79"/>
                  </a:cubicBezTo>
                  <a:cubicBezTo>
                    <a:pt x="103" y="76"/>
                    <a:pt x="99" y="73"/>
                    <a:pt x="100" y="71"/>
                  </a:cubicBezTo>
                  <a:cubicBezTo>
                    <a:pt x="101" y="69"/>
                    <a:pt x="102" y="68"/>
                    <a:pt x="101" y="66"/>
                  </a:cubicBezTo>
                  <a:cubicBezTo>
                    <a:pt x="101" y="65"/>
                    <a:pt x="93" y="60"/>
                    <a:pt x="92" y="58"/>
                  </a:cubicBezTo>
                  <a:cubicBezTo>
                    <a:pt x="92" y="56"/>
                    <a:pt x="94" y="55"/>
                    <a:pt x="91" y="54"/>
                  </a:cubicBezTo>
                  <a:cubicBezTo>
                    <a:pt x="89" y="52"/>
                    <a:pt x="88" y="55"/>
                    <a:pt x="85" y="51"/>
                  </a:cubicBezTo>
                  <a:cubicBezTo>
                    <a:pt x="83" y="48"/>
                    <a:pt x="83" y="48"/>
                    <a:pt x="81" y="48"/>
                  </a:cubicBezTo>
                  <a:cubicBezTo>
                    <a:pt x="80" y="48"/>
                    <a:pt x="79" y="48"/>
                    <a:pt x="77" y="46"/>
                  </a:cubicBezTo>
                  <a:cubicBezTo>
                    <a:pt x="76" y="45"/>
                    <a:pt x="74" y="43"/>
                    <a:pt x="73" y="43"/>
                  </a:cubicBezTo>
                  <a:cubicBezTo>
                    <a:pt x="72" y="43"/>
                    <a:pt x="63" y="43"/>
                    <a:pt x="61" y="41"/>
                  </a:cubicBezTo>
                  <a:cubicBezTo>
                    <a:pt x="58" y="38"/>
                    <a:pt x="56" y="34"/>
                    <a:pt x="54" y="33"/>
                  </a:cubicBezTo>
                  <a:cubicBezTo>
                    <a:pt x="53" y="32"/>
                    <a:pt x="51" y="31"/>
                    <a:pt x="48" y="29"/>
                  </a:cubicBezTo>
                  <a:cubicBezTo>
                    <a:pt x="45" y="27"/>
                    <a:pt x="36" y="23"/>
                    <a:pt x="33" y="18"/>
                  </a:cubicBezTo>
                  <a:cubicBezTo>
                    <a:pt x="30" y="13"/>
                    <a:pt x="26" y="9"/>
                    <a:pt x="23" y="9"/>
                  </a:cubicBezTo>
                  <a:cubicBezTo>
                    <a:pt x="21" y="9"/>
                    <a:pt x="13" y="9"/>
                    <a:pt x="10" y="7"/>
                  </a:cubicBezTo>
                  <a:cubicBezTo>
                    <a:pt x="6" y="5"/>
                    <a:pt x="2" y="0"/>
                    <a:pt x="1" y="1"/>
                  </a:cubicBezTo>
                  <a:cubicBezTo>
                    <a:pt x="0" y="3"/>
                    <a:pt x="4" y="14"/>
                    <a:pt x="7" y="17"/>
                  </a:cubicBezTo>
                  <a:cubicBezTo>
                    <a:pt x="9" y="19"/>
                    <a:pt x="15" y="22"/>
                    <a:pt x="15" y="24"/>
                  </a:cubicBezTo>
                  <a:cubicBezTo>
                    <a:pt x="15" y="25"/>
                    <a:pt x="14" y="26"/>
                    <a:pt x="19" y="29"/>
                  </a:cubicBezTo>
                  <a:cubicBezTo>
                    <a:pt x="24" y="31"/>
                    <a:pt x="27" y="34"/>
                    <a:pt x="29" y="37"/>
                  </a:cubicBezTo>
                  <a:cubicBezTo>
                    <a:pt x="32" y="40"/>
                    <a:pt x="30" y="42"/>
                    <a:pt x="34" y="42"/>
                  </a:cubicBezTo>
                  <a:cubicBezTo>
                    <a:pt x="38" y="43"/>
                    <a:pt x="43" y="45"/>
                    <a:pt x="43" y="47"/>
                  </a:cubicBezTo>
                  <a:cubicBezTo>
                    <a:pt x="44" y="50"/>
                    <a:pt x="45" y="57"/>
                    <a:pt x="51" y="61"/>
                  </a:cubicBezTo>
                  <a:cubicBezTo>
                    <a:pt x="57" y="65"/>
                    <a:pt x="56" y="65"/>
                    <a:pt x="58" y="68"/>
                  </a:cubicBezTo>
                  <a:cubicBezTo>
                    <a:pt x="60" y="72"/>
                    <a:pt x="60" y="72"/>
                    <a:pt x="65" y="75"/>
                  </a:cubicBezTo>
                  <a:cubicBezTo>
                    <a:pt x="70" y="78"/>
                    <a:pt x="70" y="87"/>
                    <a:pt x="75" y="92"/>
                  </a:cubicBezTo>
                  <a:cubicBezTo>
                    <a:pt x="79" y="97"/>
                    <a:pt x="91" y="107"/>
                    <a:pt x="94" y="109"/>
                  </a:cubicBezTo>
                  <a:cubicBezTo>
                    <a:pt x="98" y="111"/>
                    <a:pt x="108" y="120"/>
                    <a:pt x="110" y="121"/>
                  </a:cubicBezTo>
                  <a:cubicBezTo>
                    <a:pt x="111" y="123"/>
                    <a:pt x="123" y="135"/>
                    <a:pt x="122" y="132"/>
                  </a:cubicBezTo>
                  <a:cubicBezTo>
                    <a:pt x="120" y="128"/>
                    <a:pt x="117" y="125"/>
                    <a:pt x="119" y="126"/>
                  </a:cubicBezTo>
                  <a:cubicBezTo>
                    <a:pt x="121" y="126"/>
                    <a:pt x="125" y="129"/>
                    <a:pt x="127" y="129"/>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2" name="Freeform 20"/>
            <p:cNvSpPr/>
            <p:nvPr/>
          </p:nvSpPr>
          <p:spPr bwMode="auto">
            <a:xfrm>
              <a:off x="7488372" y="3712865"/>
              <a:ext cx="169510" cy="53314"/>
            </a:xfrm>
            <a:custGeom>
              <a:avLst/>
              <a:gdLst>
                <a:gd name="T0" fmla="*/ 96 w 105"/>
                <a:gd name="T1" fmla="*/ 20 h 33"/>
                <a:gd name="T2" fmla="*/ 92 w 105"/>
                <a:gd name="T3" fmla="*/ 16 h 33"/>
                <a:gd name="T4" fmla="*/ 92 w 105"/>
                <a:gd name="T5" fmla="*/ 13 h 33"/>
                <a:gd name="T6" fmla="*/ 92 w 105"/>
                <a:gd name="T7" fmla="*/ 11 h 33"/>
                <a:gd name="T8" fmla="*/ 71 w 105"/>
                <a:gd name="T9" fmla="*/ 9 h 33"/>
                <a:gd name="T10" fmla="*/ 60 w 105"/>
                <a:gd name="T11" fmla="*/ 7 h 33"/>
                <a:gd name="T12" fmla="*/ 50 w 105"/>
                <a:gd name="T13" fmla="*/ 10 h 33"/>
                <a:gd name="T14" fmla="*/ 39 w 105"/>
                <a:gd name="T15" fmla="*/ 10 h 33"/>
                <a:gd name="T16" fmla="*/ 25 w 105"/>
                <a:gd name="T17" fmla="*/ 1 h 33"/>
                <a:gd name="T18" fmla="*/ 18 w 105"/>
                <a:gd name="T19" fmla="*/ 3 h 33"/>
                <a:gd name="T20" fmla="*/ 8 w 105"/>
                <a:gd name="T21" fmla="*/ 5 h 33"/>
                <a:gd name="T22" fmla="*/ 3 w 105"/>
                <a:gd name="T23" fmla="*/ 10 h 33"/>
                <a:gd name="T24" fmla="*/ 14 w 105"/>
                <a:gd name="T25" fmla="*/ 13 h 33"/>
                <a:gd name="T26" fmla="*/ 13 w 105"/>
                <a:gd name="T27" fmla="*/ 16 h 33"/>
                <a:gd name="T28" fmla="*/ 28 w 105"/>
                <a:gd name="T29" fmla="*/ 19 h 33"/>
                <a:gd name="T30" fmla="*/ 49 w 105"/>
                <a:gd name="T31" fmla="*/ 22 h 33"/>
                <a:gd name="T32" fmla="*/ 62 w 105"/>
                <a:gd name="T33" fmla="*/ 27 h 33"/>
                <a:gd name="T34" fmla="*/ 89 w 105"/>
                <a:gd name="T35" fmla="*/ 27 h 33"/>
                <a:gd name="T36" fmla="*/ 102 w 105"/>
                <a:gd name="T37" fmla="*/ 32 h 33"/>
                <a:gd name="T38" fmla="*/ 102 w 105"/>
                <a:gd name="T39" fmla="*/ 22 h 33"/>
                <a:gd name="T40" fmla="*/ 96 w 105"/>
                <a:gd name="T4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5" h="33">
                  <a:moveTo>
                    <a:pt x="96" y="20"/>
                  </a:moveTo>
                  <a:cubicBezTo>
                    <a:pt x="95" y="20"/>
                    <a:pt x="94" y="17"/>
                    <a:pt x="92" y="16"/>
                  </a:cubicBezTo>
                  <a:cubicBezTo>
                    <a:pt x="90" y="15"/>
                    <a:pt x="91" y="13"/>
                    <a:pt x="92" y="13"/>
                  </a:cubicBezTo>
                  <a:cubicBezTo>
                    <a:pt x="93" y="13"/>
                    <a:pt x="95" y="13"/>
                    <a:pt x="92" y="11"/>
                  </a:cubicBezTo>
                  <a:cubicBezTo>
                    <a:pt x="90" y="10"/>
                    <a:pt x="76" y="11"/>
                    <a:pt x="71" y="9"/>
                  </a:cubicBezTo>
                  <a:cubicBezTo>
                    <a:pt x="66" y="8"/>
                    <a:pt x="64" y="6"/>
                    <a:pt x="60" y="7"/>
                  </a:cubicBezTo>
                  <a:cubicBezTo>
                    <a:pt x="56" y="7"/>
                    <a:pt x="55" y="10"/>
                    <a:pt x="50" y="10"/>
                  </a:cubicBezTo>
                  <a:cubicBezTo>
                    <a:pt x="45" y="9"/>
                    <a:pt x="42" y="10"/>
                    <a:pt x="39" y="10"/>
                  </a:cubicBezTo>
                  <a:cubicBezTo>
                    <a:pt x="36" y="9"/>
                    <a:pt x="28" y="3"/>
                    <a:pt x="25" y="1"/>
                  </a:cubicBezTo>
                  <a:cubicBezTo>
                    <a:pt x="22" y="0"/>
                    <a:pt x="21" y="3"/>
                    <a:pt x="18" y="3"/>
                  </a:cubicBezTo>
                  <a:cubicBezTo>
                    <a:pt x="16" y="3"/>
                    <a:pt x="10" y="4"/>
                    <a:pt x="8" y="5"/>
                  </a:cubicBezTo>
                  <a:cubicBezTo>
                    <a:pt x="7" y="6"/>
                    <a:pt x="6" y="9"/>
                    <a:pt x="3" y="10"/>
                  </a:cubicBezTo>
                  <a:cubicBezTo>
                    <a:pt x="0" y="12"/>
                    <a:pt x="10" y="12"/>
                    <a:pt x="14" y="13"/>
                  </a:cubicBezTo>
                  <a:cubicBezTo>
                    <a:pt x="18" y="14"/>
                    <a:pt x="14" y="15"/>
                    <a:pt x="13" y="16"/>
                  </a:cubicBezTo>
                  <a:cubicBezTo>
                    <a:pt x="10" y="18"/>
                    <a:pt x="24" y="19"/>
                    <a:pt x="28" y="19"/>
                  </a:cubicBezTo>
                  <a:cubicBezTo>
                    <a:pt x="32" y="20"/>
                    <a:pt x="43" y="20"/>
                    <a:pt x="49" y="22"/>
                  </a:cubicBezTo>
                  <a:cubicBezTo>
                    <a:pt x="54" y="23"/>
                    <a:pt x="54" y="24"/>
                    <a:pt x="62" y="27"/>
                  </a:cubicBezTo>
                  <a:cubicBezTo>
                    <a:pt x="71" y="30"/>
                    <a:pt x="82" y="27"/>
                    <a:pt x="89" y="27"/>
                  </a:cubicBezTo>
                  <a:cubicBezTo>
                    <a:pt x="96" y="27"/>
                    <a:pt x="94" y="29"/>
                    <a:pt x="102" y="32"/>
                  </a:cubicBezTo>
                  <a:cubicBezTo>
                    <a:pt x="105" y="33"/>
                    <a:pt x="102" y="24"/>
                    <a:pt x="102" y="22"/>
                  </a:cubicBezTo>
                  <a:cubicBezTo>
                    <a:pt x="102" y="20"/>
                    <a:pt x="97" y="20"/>
                    <a:pt x="96" y="2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3" name="Freeform 21"/>
            <p:cNvSpPr/>
            <p:nvPr/>
          </p:nvSpPr>
          <p:spPr bwMode="auto">
            <a:xfrm>
              <a:off x="7657881" y="3751142"/>
              <a:ext cx="16404" cy="8202"/>
            </a:xfrm>
            <a:custGeom>
              <a:avLst/>
              <a:gdLst>
                <a:gd name="T0" fmla="*/ 2 w 10"/>
                <a:gd name="T1" fmla="*/ 1 h 5"/>
                <a:gd name="T2" fmla="*/ 8 w 10"/>
                <a:gd name="T3" fmla="*/ 5 h 5"/>
                <a:gd name="T4" fmla="*/ 10 w 10"/>
                <a:gd name="T5" fmla="*/ 2 h 5"/>
                <a:gd name="T6" fmla="*/ 2 w 10"/>
                <a:gd name="T7" fmla="*/ 1 h 5"/>
              </a:gdLst>
              <a:ahLst/>
              <a:cxnLst>
                <a:cxn ang="0">
                  <a:pos x="T0" y="T1"/>
                </a:cxn>
                <a:cxn ang="0">
                  <a:pos x="T2" y="T3"/>
                </a:cxn>
                <a:cxn ang="0">
                  <a:pos x="T4" y="T5"/>
                </a:cxn>
                <a:cxn ang="0">
                  <a:pos x="T6" y="T7"/>
                </a:cxn>
              </a:cxnLst>
              <a:rect l="0" t="0" r="r" b="b"/>
              <a:pathLst>
                <a:path w="10" h="5">
                  <a:moveTo>
                    <a:pt x="2" y="1"/>
                  </a:moveTo>
                  <a:cubicBezTo>
                    <a:pt x="0" y="2"/>
                    <a:pt x="3" y="5"/>
                    <a:pt x="8" y="5"/>
                  </a:cubicBezTo>
                  <a:cubicBezTo>
                    <a:pt x="10" y="5"/>
                    <a:pt x="10" y="2"/>
                    <a:pt x="10" y="2"/>
                  </a:cubicBezTo>
                  <a:cubicBezTo>
                    <a:pt x="10" y="1"/>
                    <a:pt x="5" y="0"/>
                    <a:pt x="2" y="1"/>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4" name="Freeform 22"/>
            <p:cNvSpPr/>
            <p:nvPr/>
          </p:nvSpPr>
          <p:spPr bwMode="auto">
            <a:xfrm>
              <a:off x="7682488" y="3757977"/>
              <a:ext cx="12303" cy="9569"/>
            </a:xfrm>
            <a:custGeom>
              <a:avLst/>
              <a:gdLst>
                <a:gd name="T0" fmla="*/ 5 w 8"/>
                <a:gd name="T1" fmla="*/ 0 h 6"/>
                <a:gd name="T2" fmla="*/ 3 w 8"/>
                <a:gd name="T3" fmla="*/ 5 h 6"/>
                <a:gd name="T4" fmla="*/ 5 w 8"/>
                <a:gd name="T5" fmla="*/ 0 h 6"/>
              </a:gdLst>
              <a:ahLst/>
              <a:cxnLst>
                <a:cxn ang="0">
                  <a:pos x="T0" y="T1"/>
                </a:cxn>
                <a:cxn ang="0">
                  <a:pos x="T2" y="T3"/>
                </a:cxn>
                <a:cxn ang="0">
                  <a:pos x="T4" y="T5"/>
                </a:cxn>
              </a:cxnLst>
              <a:rect l="0" t="0" r="r" b="b"/>
              <a:pathLst>
                <a:path w="8" h="6">
                  <a:moveTo>
                    <a:pt x="5" y="0"/>
                  </a:moveTo>
                  <a:cubicBezTo>
                    <a:pt x="2" y="0"/>
                    <a:pt x="0" y="5"/>
                    <a:pt x="3" y="5"/>
                  </a:cubicBezTo>
                  <a:cubicBezTo>
                    <a:pt x="7" y="6"/>
                    <a:pt x="8" y="0"/>
                    <a:pt x="5" y="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5" name="Freeform 23"/>
            <p:cNvSpPr/>
            <p:nvPr/>
          </p:nvSpPr>
          <p:spPr bwMode="auto">
            <a:xfrm>
              <a:off x="7700259" y="3757977"/>
              <a:ext cx="19138" cy="8202"/>
            </a:xfrm>
            <a:custGeom>
              <a:avLst/>
              <a:gdLst>
                <a:gd name="T0" fmla="*/ 9 w 12"/>
                <a:gd name="T1" fmla="*/ 5 h 5"/>
                <a:gd name="T2" fmla="*/ 7 w 12"/>
                <a:gd name="T3" fmla="*/ 1 h 5"/>
                <a:gd name="T4" fmla="*/ 1 w 12"/>
                <a:gd name="T5" fmla="*/ 3 h 5"/>
                <a:gd name="T6" fmla="*/ 9 w 12"/>
                <a:gd name="T7" fmla="*/ 5 h 5"/>
              </a:gdLst>
              <a:ahLst/>
              <a:cxnLst>
                <a:cxn ang="0">
                  <a:pos x="T0" y="T1"/>
                </a:cxn>
                <a:cxn ang="0">
                  <a:pos x="T2" y="T3"/>
                </a:cxn>
                <a:cxn ang="0">
                  <a:pos x="T4" y="T5"/>
                </a:cxn>
                <a:cxn ang="0">
                  <a:pos x="T6" y="T7"/>
                </a:cxn>
              </a:cxnLst>
              <a:rect l="0" t="0" r="r" b="b"/>
              <a:pathLst>
                <a:path w="12" h="5">
                  <a:moveTo>
                    <a:pt x="9" y="5"/>
                  </a:moveTo>
                  <a:cubicBezTo>
                    <a:pt x="12" y="5"/>
                    <a:pt x="10" y="2"/>
                    <a:pt x="7" y="1"/>
                  </a:cubicBezTo>
                  <a:cubicBezTo>
                    <a:pt x="3" y="0"/>
                    <a:pt x="3" y="1"/>
                    <a:pt x="1" y="3"/>
                  </a:cubicBezTo>
                  <a:cubicBezTo>
                    <a:pt x="0" y="5"/>
                    <a:pt x="6" y="5"/>
                    <a:pt x="9" y="5"/>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6" name="Freeform 24"/>
            <p:cNvSpPr/>
            <p:nvPr/>
          </p:nvSpPr>
          <p:spPr bwMode="auto">
            <a:xfrm>
              <a:off x="7706410" y="3753192"/>
              <a:ext cx="32125" cy="12987"/>
            </a:xfrm>
            <a:custGeom>
              <a:avLst/>
              <a:gdLst>
                <a:gd name="T0" fmla="*/ 19 w 20"/>
                <a:gd name="T1" fmla="*/ 4 h 8"/>
                <a:gd name="T2" fmla="*/ 8 w 20"/>
                <a:gd name="T3" fmla="*/ 1 h 8"/>
                <a:gd name="T4" fmla="*/ 16 w 20"/>
                <a:gd name="T5" fmla="*/ 8 h 8"/>
                <a:gd name="T6" fmla="*/ 19 w 20"/>
                <a:gd name="T7" fmla="*/ 4 h 8"/>
              </a:gdLst>
              <a:ahLst/>
              <a:cxnLst>
                <a:cxn ang="0">
                  <a:pos x="T0" y="T1"/>
                </a:cxn>
                <a:cxn ang="0">
                  <a:pos x="T2" y="T3"/>
                </a:cxn>
                <a:cxn ang="0">
                  <a:pos x="T4" y="T5"/>
                </a:cxn>
                <a:cxn ang="0">
                  <a:pos x="T6" y="T7"/>
                </a:cxn>
              </a:cxnLst>
              <a:rect l="0" t="0" r="r" b="b"/>
              <a:pathLst>
                <a:path w="20" h="8">
                  <a:moveTo>
                    <a:pt x="19" y="4"/>
                  </a:moveTo>
                  <a:cubicBezTo>
                    <a:pt x="20" y="2"/>
                    <a:pt x="16" y="2"/>
                    <a:pt x="8" y="1"/>
                  </a:cubicBezTo>
                  <a:cubicBezTo>
                    <a:pt x="0" y="0"/>
                    <a:pt x="13" y="8"/>
                    <a:pt x="16" y="8"/>
                  </a:cubicBezTo>
                  <a:cubicBezTo>
                    <a:pt x="17" y="8"/>
                    <a:pt x="19" y="6"/>
                    <a:pt x="19" y="4"/>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7" name="Freeform 25"/>
            <p:cNvSpPr/>
            <p:nvPr/>
          </p:nvSpPr>
          <p:spPr bwMode="auto">
            <a:xfrm>
              <a:off x="7740586" y="3770963"/>
              <a:ext cx="38276" cy="23923"/>
            </a:xfrm>
            <a:custGeom>
              <a:avLst/>
              <a:gdLst>
                <a:gd name="T0" fmla="*/ 8 w 24"/>
                <a:gd name="T1" fmla="*/ 2 h 15"/>
                <a:gd name="T2" fmla="*/ 5 w 24"/>
                <a:gd name="T3" fmla="*/ 5 h 15"/>
                <a:gd name="T4" fmla="*/ 19 w 24"/>
                <a:gd name="T5" fmla="*/ 14 h 15"/>
                <a:gd name="T6" fmla="*/ 22 w 24"/>
                <a:gd name="T7" fmla="*/ 10 h 15"/>
                <a:gd name="T8" fmla="*/ 8 w 24"/>
                <a:gd name="T9" fmla="*/ 2 h 15"/>
              </a:gdLst>
              <a:ahLst/>
              <a:cxnLst>
                <a:cxn ang="0">
                  <a:pos x="T0" y="T1"/>
                </a:cxn>
                <a:cxn ang="0">
                  <a:pos x="T2" y="T3"/>
                </a:cxn>
                <a:cxn ang="0">
                  <a:pos x="T4" y="T5"/>
                </a:cxn>
                <a:cxn ang="0">
                  <a:pos x="T6" y="T7"/>
                </a:cxn>
                <a:cxn ang="0">
                  <a:pos x="T8" y="T9"/>
                </a:cxn>
              </a:cxnLst>
              <a:rect l="0" t="0" r="r" b="b"/>
              <a:pathLst>
                <a:path w="24" h="15">
                  <a:moveTo>
                    <a:pt x="8" y="2"/>
                  </a:moveTo>
                  <a:cubicBezTo>
                    <a:pt x="3" y="0"/>
                    <a:pt x="0" y="3"/>
                    <a:pt x="5" y="5"/>
                  </a:cubicBezTo>
                  <a:cubicBezTo>
                    <a:pt x="10" y="7"/>
                    <a:pt x="14" y="12"/>
                    <a:pt x="19" y="14"/>
                  </a:cubicBezTo>
                  <a:cubicBezTo>
                    <a:pt x="24" y="15"/>
                    <a:pt x="23" y="11"/>
                    <a:pt x="22" y="10"/>
                  </a:cubicBezTo>
                  <a:cubicBezTo>
                    <a:pt x="22" y="10"/>
                    <a:pt x="12" y="3"/>
                    <a:pt x="8" y="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8" name="Freeform 26"/>
            <p:cNvSpPr/>
            <p:nvPr/>
          </p:nvSpPr>
          <p:spPr bwMode="auto">
            <a:xfrm>
              <a:off x="7750155" y="3754559"/>
              <a:ext cx="61516" cy="12987"/>
            </a:xfrm>
            <a:custGeom>
              <a:avLst/>
              <a:gdLst>
                <a:gd name="T0" fmla="*/ 28 w 38"/>
                <a:gd name="T1" fmla="*/ 7 h 8"/>
                <a:gd name="T2" fmla="*/ 36 w 38"/>
                <a:gd name="T3" fmla="*/ 3 h 8"/>
                <a:gd name="T4" fmla="*/ 26 w 38"/>
                <a:gd name="T5" fmla="*/ 3 h 8"/>
                <a:gd name="T6" fmla="*/ 10 w 38"/>
                <a:gd name="T7" fmla="*/ 2 h 8"/>
                <a:gd name="T8" fmla="*/ 2 w 38"/>
                <a:gd name="T9" fmla="*/ 5 h 8"/>
                <a:gd name="T10" fmla="*/ 17 w 38"/>
                <a:gd name="T11" fmla="*/ 7 h 8"/>
                <a:gd name="T12" fmla="*/ 28 w 38"/>
                <a:gd name="T13" fmla="*/ 7 h 8"/>
              </a:gdLst>
              <a:ahLst/>
              <a:cxnLst>
                <a:cxn ang="0">
                  <a:pos x="T0" y="T1"/>
                </a:cxn>
                <a:cxn ang="0">
                  <a:pos x="T2" y="T3"/>
                </a:cxn>
                <a:cxn ang="0">
                  <a:pos x="T4" y="T5"/>
                </a:cxn>
                <a:cxn ang="0">
                  <a:pos x="T6" y="T7"/>
                </a:cxn>
                <a:cxn ang="0">
                  <a:pos x="T8" y="T9"/>
                </a:cxn>
                <a:cxn ang="0">
                  <a:pos x="T10" y="T11"/>
                </a:cxn>
                <a:cxn ang="0">
                  <a:pos x="T12" y="T13"/>
                </a:cxn>
              </a:cxnLst>
              <a:rect l="0" t="0" r="r" b="b"/>
              <a:pathLst>
                <a:path w="38" h="8">
                  <a:moveTo>
                    <a:pt x="28" y="7"/>
                  </a:moveTo>
                  <a:cubicBezTo>
                    <a:pt x="30" y="7"/>
                    <a:pt x="34" y="5"/>
                    <a:pt x="36" y="3"/>
                  </a:cubicBezTo>
                  <a:cubicBezTo>
                    <a:pt x="38" y="1"/>
                    <a:pt x="30" y="2"/>
                    <a:pt x="26" y="3"/>
                  </a:cubicBezTo>
                  <a:cubicBezTo>
                    <a:pt x="22" y="5"/>
                    <a:pt x="16" y="3"/>
                    <a:pt x="10" y="2"/>
                  </a:cubicBezTo>
                  <a:cubicBezTo>
                    <a:pt x="4" y="0"/>
                    <a:pt x="3" y="2"/>
                    <a:pt x="2" y="5"/>
                  </a:cubicBezTo>
                  <a:cubicBezTo>
                    <a:pt x="0" y="7"/>
                    <a:pt x="13" y="7"/>
                    <a:pt x="17" y="7"/>
                  </a:cubicBezTo>
                  <a:cubicBezTo>
                    <a:pt x="19" y="8"/>
                    <a:pt x="27" y="7"/>
                    <a:pt x="28" y="7"/>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3" name="Freeform 27"/>
            <p:cNvSpPr/>
            <p:nvPr/>
          </p:nvSpPr>
          <p:spPr bwMode="auto">
            <a:xfrm>
              <a:off x="7821239" y="3759344"/>
              <a:ext cx="58098" cy="28024"/>
            </a:xfrm>
            <a:custGeom>
              <a:avLst/>
              <a:gdLst>
                <a:gd name="T0" fmla="*/ 9 w 36"/>
                <a:gd name="T1" fmla="*/ 17 h 17"/>
                <a:gd name="T2" fmla="*/ 11 w 36"/>
                <a:gd name="T3" fmla="*/ 17 h 17"/>
                <a:gd name="T4" fmla="*/ 12 w 36"/>
                <a:gd name="T5" fmla="*/ 16 h 17"/>
                <a:gd name="T6" fmla="*/ 14 w 36"/>
                <a:gd name="T7" fmla="*/ 15 h 17"/>
                <a:gd name="T8" fmla="*/ 14 w 36"/>
                <a:gd name="T9" fmla="*/ 15 h 17"/>
                <a:gd name="T10" fmla="*/ 16 w 36"/>
                <a:gd name="T11" fmla="*/ 14 h 17"/>
                <a:gd name="T12" fmla="*/ 17 w 36"/>
                <a:gd name="T13" fmla="*/ 13 h 17"/>
                <a:gd name="T14" fmla="*/ 18 w 36"/>
                <a:gd name="T15" fmla="*/ 11 h 17"/>
                <a:gd name="T16" fmla="*/ 18 w 36"/>
                <a:gd name="T17" fmla="*/ 11 h 17"/>
                <a:gd name="T18" fmla="*/ 19 w 36"/>
                <a:gd name="T19" fmla="*/ 10 h 17"/>
                <a:gd name="T20" fmla="*/ 21 w 36"/>
                <a:gd name="T21" fmla="*/ 9 h 17"/>
                <a:gd name="T22" fmla="*/ 22 w 36"/>
                <a:gd name="T23" fmla="*/ 8 h 17"/>
                <a:gd name="T24" fmla="*/ 23 w 36"/>
                <a:gd name="T25" fmla="*/ 7 h 17"/>
                <a:gd name="T26" fmla="*/ 24 w 36"/>
                <a:gd name="T27" fmla="*/ 6 h 17"/>
                <a:gd name="T28" fmla="*/ 24 w 36"/>
                <a:gd name="T29" fmla="*/ 6 h 17"/>
                <a:gd name="T30" fmla="*/ 31 w 36"/>
                <a:gd name="T31" fmla="*/ 2 h 17"/>
                <a:gd name="T32" fmla="*/ 15 w 36"/>
                <a:gd name="T33" fmla="*/ 4 h 17"/>
                <a:gd name="T34" fmla="*/ 13 w 36"/>
                <a:gd name="T35" fmla="*/ 5 h 17"/>
                <a:gd name="T36" fmla="*/ 12 w 36"/>
                <a:gd name="T37" fmla="*/ 6 h 17"/>
                <a:gd name="T38" fmla="*/ 11 w 36"/>
                <a:gd name="T39" fmla="*/ 7 h 17"/>
                <a:gd name="T40" fmla="*/ 8 w 36"/>
                <a:gd name="T41" fmla="*/ 8 h 17"/>
                <a:gd name="T42" fmla="*/ 7 w 36"/>
                <a:gd name="T43" fmla="*/ 9 h 17"/>
                <a:gd name="T44" fmla="*/ 4 w 36"/>
                <a:gd name="T45" fmla="*/ 12 h 17"/>
                <a:gd name="T46" fmla="*/ 9 w 36"/>
                <a:gd name="T4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6" h="17">
                  <a:moveTo>
                    <a:pt x="9" y="17"/>
                  </a:moveTo>
                  <a:cubicBezTo>
                    <a:pt x="9" y="17"/>
                    <a:pt x="10" y="17"/>
                    <a:pt x="11" y="17"/>
                  </a:cubicBezTo>
                  <a:cubicBezTo>
                    <a:pt x="11" y="17"/>
                    <a:pt x="12" y="16"/>
                    <a:pt x="12" y="16"/>
                  </a:cubicBezTo>
                  <a:cubicBezTo>
                    <a:pt x="12" y="16"/>
                    <a:pt x="13" y="16"/>
                    <a:pt x="14" y="15"/>
                  </a:cubicBezTo>
                  <a:cubicBezTo>
                    <a:pt x="14" y="15"/>
                    <a:pt x="14" y="15"/>
                    <a:pt x="14" y="15"/>
                  </a:cubicBezTo>
                  <a:cubicBezTo>
                    <a:pt x="15" y="14"/>
                    <a:pt x="15" y="14"/>
                    <a:pt x="16" y="14"/>
                  </a:cubicBezTo>
                  <a:cubicBezTo>
                    <a:pt x="16" y="13"/>
                    <a:pt x="17" y="13"/>
                    <a:pt x="17" y="13"/>
                  </a:cubicBezTo>
                  <a:cubicBezTo>
                    <a:pt x="17" y="12"/>
                    <a:pt x="18" y="12"/>
                    <a:pt x="18" y="11"/>
                  </a:cubicBezTo>
                  <a:cubicBezTo>
                    <a:pt x="18" y="11"/>
                    <a:pt x="18" y="11"/>
                    <a:pt x="18" y="11"/>
                  </a:cubicBezTo>
                  <a:cubicBezTo>
                    <a:pt x="19" y="11"/>
                    <a:pt x="19" y="11"/>
                    <a:pt x="19" y="10"/>
                  </a:cubicBezTo>
                  <a:cubicBezTo>
                    <a:pt x="20" y="10"/>
                    <a:pt x="20" y="9"/>
                    <a:pt x="21" y="9"/>
                  </a:cubicBezTo>
                  <a:cubicBezTo>
                    <a:pt x="21" y="8"/>
                    <a:pt x="22" y="8"/>
                    <a:pt x="22" y="8"/>
                  </a:cubicBezTo>
                  <a:cubicBezTo>
                    <a:pt x="22" y="7"/>
                    <a:pt x="23" y="7"/>
                    <a:pt x="23" y="7"/>
                  </a:cubicBezTo>
                  <a:cubicBezTo>
                    <a:pt x="23" y="7"/>
                    <a:pt x="23" y="6"/>
                    <a:pt x="24" y="6"/>
                  </a:cubicBezTo>
                  <a:cubicBezTo>
                    <a:pt x="24" y="6"/>
                    <a:pt x="24" y="6"/>
                    <a:pt x="24" y="6"/>
                  </a:cubicBezTo>
                  <a:cubicBezTo>
                    <a:pt x="26" y="5"/>
                    <a:pt x="36" y="4"/>
                    <a:pt x="31" y="2"/>
                  </a:cubicBezTo>
                  <a:cubicBezTo>
                    <a:pt x="27" y="0"/>
                    <a:pt x="16" y="2"/>
                    <a:pt x="15" y="4"/>
                  </a:cubicBezTo>
                  <a:cubicBezTo>
                    <a:pt x="14" y="4"/>
                    <a:pt x="14" y="5"/>
                    <a:pt x="13" y="5"/>
                  </a:cubicBezTo>
                  <a:cubicBezTo>
                    <a:pt x="13" y="5"/>
                    <a:pt x="13" y="6"/>
                    <a:pt x="12" y="6"/>
                  </a:cubicBezTo>
                  <a:cubicBezTo>
                    <a:pt x="12" y="6"/>
                    <a:pt x="12" y="6"/>
                    <a:pt x="11" y="7"/>
                  </a:cubicBezTo>
                  <a:cubicBezTo>
                    <a:pt x="10" y="7"/>
                    <a:pt x="9" y="8"/>
                    <a:pt x="8" y="8"/>
                  </a:cubicBezTo>
                  <a:cubicBezTo>
                    <a:pt x="8" y="9"/>
                    <a:pt x="7" y="9"/>
                    <a:pt x="7" y="9"/>
                  </a:cubicBezTo>
                  <a:cubicBezTo>
                    <a:pt x="6" y="10"/>
                    <a:pt x="5" y="11"/>
                    <a:pt x="4" y="12"/>
                  </a:cubicBezTo>
                  <a:cubicBezTo>
                    <a:pt x="0" y="15"/>
                    <a:pt x="3" y="16"/>
                    <a:pt x="9" y="17"/>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4" name="Freeform 28"/>
            <p:cNvSpPr/>
            <p:nvPr/>
          </p:nvSpPr>
          <p:spPr bwMode="auto">
            <a:xfrm>
              <a:off x="7715979" y="3587784"/>
              <a:ext cx="95691" cy="116880"/>
            </a:xfrm>
            <a:custGeom>
              <a:avLst/>
              <a:gdLst>
                <a:gd name="T0" fmla="*/ 56 w 59"/>
                <a:gd name="T1" fmla="*/ 0 h 72"/>
                <a:gd name="T2" fmla="*/ 50 w 59"/>
                <a:gd name="T3" fmla="*/ 6 h 72"/>
                <a:gd name="T4" fmla="*/ 37 w 59"/>
                <a:gd name="T5" fmla="*/ 6 h 72"/>
                <a:gd name="T6" fmla="*/ 22 w 59"/>
                <a:gd name="T7" fmla="*/ 3 h 72"/>
                <a:gd name="T8" fmla="*/ 14 w 59"/>
                <a:gd name="T9" fmla="*/ 4 h 72"/>
                <a:gd name="T10" fmla="*/ 9 w 59"/>
                <a:gd name="T11" fmla="*/ 8 h 72"/>
                <a:gd name="T12" fmla="*/ 4 w 59"/>
                <a:gd name="T13" fmla="*/ 21 h 72"/>
                <a:gd name="T14" fmla="*/ 1 w 59"/>
                <a:gd name="T15" fmla="*/ 28 h 72"/>
                <a:gd name="T16" fmla="*/ 1 w 59"/>
                <a:gd name="T17" fmla="*/ 38 h 72"/>
                <a:gd name="T18" fmla="*/ 0 w 59"/>
                <a:gd name="T19" fmla="*/ 47 h 72"/>
                <a:gd name="T20" fmla="*/ 9 w 59"/>
                <a:gd name="T21" fmla="*/ 53 h 72"/>
                <a:gd name="T22" fmla="*/ 11 w 59"/>
                <a:gd name="T23" fmla="*/ 65 h 72"/>
                <a:gd name="T24" fmla="*/ 11 w 59"/>
                <a:gd name="T25" fmla="*/ 71 h 72"/>
                <a:gd name="T26" fmla="*/ 21 w 59"/>
                <a:gd name="T27" fmla="*/ 70 h 72"/>
                <a:gd name="T28" fmla="*/ 17 w 59"/>
                <a:gd name="T29" fmla="*/ 53 h 72"/>
                <a:gd name="T30" fmla="*/ 18 w 59"/>
                <a:gd name="T31" fmla="*/ 44 h 72"/>
                <a:gd name="T32" fmla="*/ 26 w 59"/>
                <a:gd name="T33" fmla="*/ 44 h 72"/>
                <a:gd name="T34" fmla="*/ 26 w 59"/>
                <a:gd name="T35" fmla="*/ 52 h 72"/>
                <a:gd name="T36" fmla="*/ 30 w 59"/>
                <a:gd name="T37" fmla="*/ 60 h 72"/>
                <a:gd name="T38" fmla="*/ 34 w 59"/>
                <a:gd name="T39" fmla="*/ 64 h 72"/>
                <a:gd name="T40" fmla="*/ 38 w 59"/>
                <a:gd name="T41" fmla="*/ 62 h 72"/>
                <a:gd name="T42" fmla="*/ 42 w 59"/>
                <a:gd name="T43" fmla="*/ 59 h 72"/>
                <a:gd name="T44" fmla="*/ 38 w 59"/>
                <a:gd name="T45" fmla="*/ 52 h 72"/>
                <a:gd name="T46" fmla="*/ 38 w 59"/>
                <a:gd name="T47" fmla="*/ 46 h 72"/>
                <a:gd name="T48" fmla="*/ 34 w 59"/>
                <a:gd name="T49" fmla="*/ 40 h 72"/>
                <a:gd name="T50" fmla="*/ 29 w 59"/>
                <a:gd name="T51" fmla="*/ 35 h 72"/>
                <a:gd name="T52" fmla="*/ 32 w 59"/>
                <a:gd name="T53" fmla="*/ 26 h 72"/>
                <a:gd name="T54" fmla="*/ 40 w 59"/>
                <a:gd name="T55" fmla="*/ 22 h 72"/>
                <a:gd name="T56" fmla="*/ 37 w 59"/>
                <a:gd name="T57" fmla="*/ 20 h 72"/>
                <a:gd name="T58" fmla="*/ 23 w 59"/>
                <a:gd name="T59" fmla="*/ 25 h 72"/>
                <a:gd name="T60" fmla="*/ 15 w 59"/>
                <a:gd name="T61" fmla="*/ 28 h 72"/>
                <a:gd name="T62" fmla="*/ 10 w 59"/>
                <a:gd name="T63" fmla="*/ 20 h 72"/>
                <a:gd name="T64" fmla="*/ 12 w 59"/>
                <a:gd name="T65" fmla="*/ 13 h 72"/>
                <a:gd name="T66" fmla="*/ 18 w 59"/>
                <a:gd name="T67" fmla="*/ 12 h 72"/>
                <a:gd name="T68" fmla="*/ 29 w 59"/>
                <a:gd name="T69" fmla="*/ 11 h 72"/>
                <a:gd name="T70" fmla="*/ 40 w 59"/>
                <a:gd name="T71" fmla="*/ 13 h 72"/>
                <a:gd name="T72" fmla="*/ 49 w 59"/>
                <a:gd name="T73" fmla="*/ 12 h 72"/>
                <a:gd name="T74" fmla="*/ 57 w 59"/>
                <a:gd name="T75" fmla="*/ 5 h 72"/>
                <a:gd name="T76" fmla="*/ 56 w 59"/>
                <a:gd name="T7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 h="72">
                  <a:moveTo>
                    <a:pt x="56" y="0"/>
                  </a:moveTo>
                  <a:cubicBezTo>
                    <a:pt x="54" y="0"/>
                    <a:pt x="52" y="5"/>
                    <a:pt x="50" y="6"/>
                  </a:cubicBezTo>
                  <a:cubicBezTo>
                    <a:pt x="48" y="8"/>
                    <a:pt x="40" y="6"/>
                    <a:pt x="37" y="6"/>
                  </a:cubicBezTo>
                  <a:cubicBezTo>
                    <a:pt x="33" y="6"/>
                    <a:pt x="27" y="5"/>
                    <a:pt x="22" y="3"/>
                  </a:cubicBezTo>
                  <a:cubicBezTo>
                    <a:pt x="16" y="1"/>
                    <a:pt x="16" y="0"/>
                    <a:pt x="14" y="4"/>
                  </a:cubicBezTo>
                  <a:cubicBezTo>
                    <a:pt x="13" y="7"/>
                    <a:pt x="12" y="5"/>
                    <a:pt x="9" y="8"/>
                  </a:cubicBezTo>
                  <a:cubicBezTo>
                    <a:pt x="7" y="11"/>
                    <a:pt x="7" y="19"/>
                    <a:pt x="4" y="21"/>
                  </a:cubicBezTo>
                  <a:cubicBezTo>
                    <a:pt x="1" y="23"/>
                    <a:pt x="3" y="26"/>
                    <a:pt x="1" y="28"/>
                  </a:cubicBezTo>
                  <a:cubicBezTo>
                    <a:pt x="0" y="30"/>
                    <a:pt x="2" y="33"/>
                    <a:pt x="1" y="38"/>
                  </a:cubicBezTo>
                  <a:cubicBezTo>
                    <a:pt x="0" y="44"/>
                    <a:pt x="0" y="42"/>
                    <a:pt x="0" y="47"/>
                  </a:cubicBezTo>
                  <a:cubicBezTo>
                    <a:pt x="1" y="53"/>
                    <a:pt x="5" y="51"/>
                    <a:pt x="9" y="53"/>
                  </a:cubicBezTo>
                  <a:cubicBezTo>
                    <a:pt x="12" y="55"/>
                    <a:pt x="13" y="61"/>
                    <a:pt x="11" y="65"/>
                  </a:cubicBezTo>
                  <a:cubicBezTo>
                    <a:pt x="8" y="69"/>
                    <a:pt x="9" y="70"/>
                    <a:pt x="11" y="71"/>
                  </a:cubicBezTo>
                  <a:cubicBezTo>
                    <a:pt x="14" y="72"/>
                    <a:pt x="19" y="70"/>
                    <a:pt x="21" y="70"/>
                  </a:cubicBezTo>
                  <a:cubicBezTo>
                    <a:pt x="22" y="69"/>
                    <a:pt x="18" y="55"/>
                    <a:pt x="17" y="53"/>
                  </a:cubicBezTo>
                  <a:cubicBezTo>
                    <a:pt x="17" y="51"/>
                    <a:pt x="18" y="44"/>
                    <a:pt x="18" y="44"/>
                  </a:cubicBezTo>
                  <a:cubicBezTo>
                    <a:pt x="19" y="43"/>
                    <a:pt x="27" y="42"/>
                    <a:pt x="26" y="44"/>
                  </a:cubicBezTo>
                  <a:cubicBezTo>
                    <a:pt x="24" y="45"/>
                    <a:pt x="23" y="49"/>
                    <a:pt x="26" y="52"/>
                  </a:cubicBezTo>
                  <a:cubicBezTo>
                    <a:pt x="29" y="55"/>
                    <a:pt x="29" y="58"/>
                    <a:pt x="30" y="60"/>
                  </a:cubicBezTo>
                  <a:cubicBezTo>
                    <a:pt x="31" y="61"/>
                    <a:pt x="32" y="63"/>
                    <a:pt x="34" y="64"/>
                  </a:cubicBezTo>
                  <a:cubicBezTo>
                    <a:pt x="36" y="65"/>
                    <a:pt x="38" y="63"/>
                    <a:pt x="38" y="62"/>
                  </a:cubicBezTo>
                  <a:cubicBezTo>
                    <a:pt x="38" y="61"/>
                    <a:pt x="41" y="60"/>
                    <a:pt x="42" y="59"/>
                  </a:cubicBezTo>
                  <a:cubicBezTo>
                    <a:pt x="44" y="59"/>
                    <a:pt x="41" y="55"/>
                    <a:pt x="38" y="52"/>
                  </a:cubicBezTo>
                  <a:cubicBezTo>
                    <a:pt x="34" y="49"/>
                    <a:pt x="37" y="47"/>
                    <a:pt x="38" y="46"/>
                  </a:cubicBezTo>
                  <a:cubicBezTo>
                    <a:pt x="39" y="45"/>
                    <a:pt x="40" y="40"/>
                    <a:pt x="34" y="40"/>
                  </a:cubicBezTo>
                  <a:cubicBezTo>
                    <a:pt x="29" y="40"/>
                    <a:pt x="29" y="36"/>
                    <a:pt x="29" y="35"/>
                  </a:cubicBezTo>
                  <a:cubicBezTo>
                    <a:pt x="28" y="34"/>
                    <a:pt x="31" y="28"/>
                    <a:pt x="32" y="26"/>
                  </a:cubicBezTo>
                  <a:cubicBezTo>
                    <a:pt x="34" y="25"/>
                    <a:pt x="37" y="24"/>
                    <a:pt x="40" y="22"/>
                  </a:cubicBezTo>
                  <a:cubicBezTo>
                    <a:pt x="42" y="21"/>
                    <a:pt x="42" y="19"/>
                    <a:pt x="37" y="20"/>
                  </a:cubicBezTo>
                  <a:cubicBezTo>
                    <a:pt x="31" y="20"/>
                    <a:pt x="24" y="22"/>
                    <a:pt x="23" y="25"/>
                  </a:cubicBezTo>
                  <a:cubicBezTo>
                    <a:pt x="23" y="28"/>
                    <a:pt x="19" y="28"/>
                    <a:pt x="15" y="28"/>
                  </a:cubicBezTo>
                  <a:cubicBezTo>
                    <a:pt x="11" y="28"/>
                    <a:pt x="9" y="22"/>
                    <a:pt x="10" y="20"/>
                  </a:cubicBezTo>
                  <a:cubicBezTo>
                    <a:pt x="11" y="19"/>
                    <a:pt x="13" y="15"/>
                    <a:pt x="12" y="13"/>
                  </a:cubicBezTo>
                  <a:cubicBezTo>
                    <a:pt x="12" y="11"/>
                    <a:pt x="15" y="11"/>
                    <a:pt x="18" y="12"/>
                  </a:cubicBezTo>
                  <a:cubicBezTo>
                    <a:pt x="21" y="13"/>
                    <a:pt x="27" y="12"/>
                    <a:pt x="29" y="11"/>
                  </a:cubicBezTo>
                  <a:cubicBezTo>
                    <a:pt x="31" y="11"/>
                    <a:pt x="36" y="12"/>
                    <a:pt x="40" y="13"/>
                  </a:cubicBezTo>
                  <a:cubicBezTo>
                    <a:pt x="44" y="14"/>
                    <a:pt x="46" y="13"/>
                    <a:pt x="49" y="12"/>
                  </a:cubicBezTo>
                  <a:cubicBezTo>
                    <a:pt x="51" y="11"/>
                    <a:pt x="56" y="6"/>
                    <a:pt x="57" y="5"/>
                  </a:cubicBezTo>
                  <a:cubicBezTo>
                    <a:pt x="58" y="4"/>
                    <a:pt x="59" y="0"/>
                    <a:pt x="56" y="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5" name="Freeform 29"/>
            <p:cNvSpPr/>
            <p:nvPr/>
          </p:nvSpPr>
          <p:spPr bwMode="auto">
            <a:xfrm>
              <a:off x="7538267" y="3491409"/>
              <a:ext cx="171561" cy="188648"/>
            </a:xfrm>
            <a:custGeom>
              <a:avLst/>
              <a:gdLst>
                <a:gd name="T0" fmla="*/ 98 w 106"/>
                <a:gd name="T1" fmla="*/ 65 h 117"/>
                <a:gd name="T2" fmla="*/ 91 w 106"/>
                <a:gd name="T3" fmla="*/ 54 h 117"/>
                <a:gd name="T4" fmla="*/ 80 w 106"/>
                <a:gd name="T5" fmla="*/ 37 h 117"/>
                <a:gd name="T6" fmla="*/ 85 w 106"/>
                <a:gd name="T7" fmla="*/ 35 h 117"/>
                <a:gd name="T8" fmla="*/ 83 w 106"/>
                <a:gd name="T9" fmla="*/ 34 h 117"/>
                <a:gd name="T10" fmla="*/ 83 w 106"/>
                <a:gd name="T11" fmla="*/ 32 h 117"/>
                <a:gd name="T12" fmla="*/ 93 w 106"/>
                <a:gd name="T13" fmla="*/ 29 h 117"/>
                <a:gd name="T14" fmla="*/ 84 w 106"/>
                <a:gd name="T15" fmla="*/ 14 h 117"/>
                <a:gd name="T16" fmla="*/ 74 w 106"/>
                <a:gd name="T17" fmla="*/ 4 h 117"/>
                <a:gd name="T18" fmla="*/ 60 w 106"/>
                <a:gd name="T19" fmla="*/ 15 h 117"/>
                <a:gd name="T20" fmla="*/ 55 w 106"/>
                <a:gd name="T21" fmla="*/ 23 h 117"/>
                <a:gd name="T22" fmla="*/ 53 w 106"/>
                <a:gd name="T23" fmla="*/ 22 h 117"/>
                <a:gd name="T24" fmla="*/ 52 w 106"/>
                <a:gd name="T25" fmla="*/ 22 h 117"/>
                <a:gd name="T26" fmla="*/ 51 w 106"/>
                <a:gd name="T27" fmla="*/ 22 h 117"/>
                <a:gd name="T28" fmla="*/ 45 w 106"/>
                <a:gd name="T29" fmla="*/ 32 h 117"/>
                <a:gd name="T30" fmla="*/ 45 w 106"/>
                <a:gd name="T31" fmla="*/ 32 h 117"/>
                <a:gd name="T32" fmla="*/ 41 w 106"/>
                <a:gd name="T33" fmla="*/ 36 h 117"/>
                <a:gd name="T34" fmla="*/ 39 w 106"/>
                <a:gd name="T35" fmla="*/ 37 h 117"/>
                <a:gd name="T36" fmla="*/ 38 w 106"/>
                <a:gd name="T37" fmla="*/ 38 h 117"/>
                <a:gd name="T38" fmla="*/ 37 w 106"/>
                <a:gd name="T39" fmla="*/ 39 h 117"/>
                <a:gd name="T40" fmla="*/ 36 w 106"/>
                <a:gd name="T41" fmla="*/ 44 h 117"/>
                <a:gd name="T42" fmla="*/ 18 w 106"/>
                <a:gd name="T43" fmla="*/ 59 h 117"/>
                <a:gd name="T44" fmla="*/ 9 w 106"/>
                <a:gd name="T45" fmla="*/ 58 h 117"/>
                <a:gd name="T46" fmla="*/ 6 w 106"/>
                <a:gd name="T47" fmla="*/ 56 h 117"/>
                <a:gd name="T48" fmla="*/ 4 w 106"/>
                <a:gd name="T49" fmla="*/ 55 h 117"/>
                <a:gd name="T50" fmla="*/ 1 w 106"/>
                <a:gd name="T51" fmla="*/ 68 h 117"/>
                <a:gd name="T52" fmla="*/ 11 w 106"/>
                <a:gd name="T53" fmla="*/ 86 h 117"/>
                <a:gd name="T54" fmla="*/ 32 w 106"/>
                <a:gd name="T55" fmla="*/ 106 h 117"/>
                <a:gd name="T56" fmla="*/ 47 w 106"/>
                <a:gd name="T57" fmla="*/ 107 h 117"/>
                <a:gd name="T58" fmla="*/ 66 w 106"/>
                <a:gd name="T59" fmla="*/ 114 h 117"/>
                <a:gd name="T60" fmla="*/ 82 w 106"/>
                <a:gd name="T61" fmla="*/ 104 h 117"/>
                <a:gd name="T62" fmla="*/ 93 w 106"/>
                <a:gd name="T63" fmla="*/ 7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6" h="117">
                  <a:moveTo>
                    <a:pt x="93" y="74"/>
                  </a:moveTo>
                  <a:cubicBezTo>
                    <a:pt x="94" y="68"/>
                    <a:pt x="92" y="65"/>
                    <a:pt x="98" y="65"/>
                  </a:cubicBezTo>
                  <a:cubicBezTo>
                    <a:pt x="103" y="65"/>
                    <a:pt x="106" y="65"/>
                    <a:pt x="102" y="62"/>
                  </a:cubicBezTo>
                  <a:cubicBezTo>
                    <a:pt x="98" y="60"/>
                    <a:pt x="89" y="56"/>
                    <a:pt x="91" y="54"/>
                  </a:cubicBezTo>
                  <a:cubicBezTo>
                    <a:pt x="93" y="51"/>
                    <a:pt x="93" y="50"/>
                    <a:pt x="91" y="49"/>
                  </a:cubicBezTo>
                  <a:cubicBezTo>
                    <a:pt x="90" y="47"/>
                    <a:pt x="79" y="37"/>
                    <a:pt x="80" y="37"/>
                  </a:cubicBezTo>
                  <a:cubicBezTo>
                    <a:pt x="81" y="37"/>
                    <a:pt x="87" y="37"/>
                    <a:pt x="86" y="36"/>
                  </a:cubicBezTo>
                  <a:cubicBezTo>
                    <a:pt x="85" y="36"/>
                    <a:pt x="85" y="35"/>
                    <a:pt x="85" y="35"/>
                  </a:cubicBezTo>
                  <a:cubicBezTo>
                    <a:pt x="85" y="35"/>
                    <a:pt x="85" y="35"/>
                    <a:pt x="85" y="35"/>
                  </a:cubicBezTo>
                  <a:cubicBezTo>
                    <a:pt x="84" y="34"/>
                    <a:pt x="84" y="34"/>
                    <a:pt x="83" y="34"/>
                  </a:cubicBezTo>
                  <a:cubicBezTo>
                    <a:pt x="83" y="34"/>
                    <a:pt x="83" y="34"/>
                    <a:pt x="83" y="34"/>
                  </a:cubicBezTo>
                  <a:cubicBezTo>
                    <a:pt x="83" y="33"/>
                    <a:pt x="82" y="32"/>
                    <a:pt x="83" y="32"/>
                  </a:cubicBezTo>
                  <a:cubicBezTo>
                    <a:pt x="83" y="32"/>
                    <a:pt x="83" y="32"/>
                    <a:pt x="83" y="32"/>
                  </a:cubicBezTo>
                  <a:cubicBezTo>
                    <a:pt x="86" y="32"/>
                    <a:pt x="94" y="30"/>
                    <a:pt x="93" y="29"/>
                  </a:cubicBezTo>
                  <a:cubicBezTo>
                    <a:pt x="89" y="25"/>
                    <a:pt x="101" y="20"/>
                    <a:pt x="96" y="19"/>
                  </a:cubicBezTo>
                  <a:cubicBezTo>
                    <a:pt x="94" y="18"/>
                    <a:pt x="88" y="15"/>
                    <a:pt x="84" y="14"/>
                  </a:cubicBezTo>
                  <a:cubicBezTo>
                    <a:pt x="79" y="12"/>
                    <a:pt x="76" y="11"/>
                    <a:pt x="77" y="10"/>
                  </a:cubicBezTo>
                  <a:cubicBezTo>
                    <a:pt x="77" y="9"/>
                    <a:pt x="77" y="6"/>
                    <a:pt x="74" y="4"/>
                  </a:cubicBezTo>
                  <a:cubicBezTo>
                    <a:pt x="72" y="2"/>
                    <a:pt x="68" y="0"/>
                    <a:pt x="67" y="1"/>
                  </a:cubicBezTo>
                  <a:cubicBezTo>
                    <a:pt x="65" y="2"/>
                    <a:pt x="60" y="14"/>
                    <a:pt x="60" y="15"/>
                  </a:cubicBezTo>
                  <a:cubicBezTo>
                    <a:pt x="59" y="15"/>
                    <a:pt x="57" y="18"/>
                    <a:pt x="57" y="19"/>
                  </a:cubicBezTo>
                  <a:cubicBezTo>
                    <a:pt x="57" y="21"/>
                    <a:pt x="56" y="23"/>
                    <a:pt x="55" y="23"/>
                  </a:cubicBezTo>
                  <a:cubicBezTo>
                    <a:pt x="55" y="23"/>
                    <a:pt x="55" y="23"/>
                    <a:pt x="54" y="23"/>
                  </a:cubicBezTo>
                  <a:cubicBezTo>
                    <a:pt x="54" y="23"/>
                    <a:pt x="54" y="23"/>
                    <a:pt x="53" y="22"/>
                  </a:cubicBezTo>
                  <a:cubicBezTo>
                    <a:pt x="53" y="22"/>
                    <a:pt x="53" y="22"/>
                    <a:pt x="53" y="22"/>
                  </a:cubicBezTo>
                  <a:cubicBezTo>
                    <a:pt x="53" y="22"/>
                    <a:pt x="52" y="22"/>
                    <a:pt x="52" y="22"/>
                  </a:cubicBezTo>
                  <a:cubicBezTo>
                    <a:pt x="52" y="22"/>
                    <a:pt x="52" y="22"/>
                    <a:pt x="52" y="22"/>
                  </a:cubicBezTo>
                  <a:cubicBezTo>
                    <a:pt x="51" y="22"/>
                    <a:pt x="51" y="22"/>
                    <a:pt x="51" y="22"/>
                  </a:cubicBezTo>
                  <a:cubicBezTo>
                    <a:pt x="50" y="24"/>
                    <a:pt x="47" y="28"/>
                    <a:pt x="45" y="28"/>
                  </a:cubicBezTo>
                  <a:cubicBezTo>
                    <a:pt x="43" y="28"/>
                    <a:pt x="46" y="31"/>
                    <a:pt x="45" y="32"/>
                  </a:cubicBezTo>
                  <a:cubicBezTo>
                    <a:pt x="45" y="32"/>
                    <a:pt x="45" y="32"/>
                    <a:pt x="45" y="32"/>
                  </a:cubicBezTo>
                  <a:cubicBezTo>
                    <a:pt x="45" y="32"/>
                    <a:pt x="45" y="32"/>
                    <a:pt x="45" y="32"/>
                  </a:cubicBezTo>
                  <a:cubicBezTo>
                    <a:pt x="44" y="33"/>
                    <a:pt x="43" y="34"/>
                    <a:pt x="41" y="36"/>
                  </a:cubicBezTo>
                  <a:cubicBezTo>
                    <a:pt x="41" y="36"/>
                    <a:pt x="41" y="36"/>
                    <a:pt x="41" y="36"/>
                  </a:cubicBezTo>
                  <a:cubicBezTo>
                    <a:pt x="41" y="36"/>
                    <a:pt x="40" y="36"/>
                    <a:pt x="40" y="37"/>
                  </a:cubicBezTo>
                  <a:cubicBezTo>
                    <a:pt x="40" y="37"/>
                    <a:pt x="40" y="37"/>
                    <a:pt x="39" y="37"/>
                  </a:cubicBezTo>
                  <a:cubicBezTo>
                    <a:pt x="39" y="38"/>
                    <a:pt x="39" y="38"/>
                    <a:pt x="39" y="38"/>
                  </a:cubicBezTo>
                  <a:cubicBezTo>
                    <a:pt x="39" y="38"/>
                    <a:pt x="38" y="38"/>
                    <a:pt x="38" y="38"/>
                  </a:cubicBezTo>
                  <a:cubicBezTo>
                    <a:pt x="38" y="39"/>
                    <a:pt x="38" y="39"/>
                    <a:pt x="38" y="39"/>
                  </a:cubicBezTo>
                  <a:cubicBezTo>
                    <a:pt x="38" y="39"/>
                    <a:pt x="37" y="39"/>
                    <a:pt x="37" y="39"/>
                  </a:cubicBezTo>
                  <a:cubicBezTo>
                    <a:pt x="37" y="39"/>
                    <a:pt x="37" y="39"/>
                    <a:pt x="36" y="39"/>
                  </a:cubicBezTo>
                  <a:cubicBezTo>
                    <a:pt x="35" y="39"/>
                    <a:pt x="37" y="43"/>
                    <a:pt x="36" y="44"/>
                  </a:cubicBezTo>
                  <a:cubicBezTo>
                    <a:pt x="34" y="44"/>
                    <a:pt x="24" y="45"/>
                    <a:pt x="22" y="45"/>
                  </a:cubicBezTo>
                  <a:cubicBezTo>
                    <a:pt x="20" y="45"/>
                    <a:pt x="19" y="59"/>
                    <a:pt x="18" y="59"/>
                  </a:cubicBezTo>
                  <a:cubicBezTo>
                    <a:pt x="17" y="59"/>
                    <a:pt x="11" y="60"/>
                    <a:pt x="10" y="59"/>
                  </a:cubicBezTo>
                  <a:cubicBezTo>
                    <a:pt x="9" y="59"/>
                    <a:pt x="9" y="58"/>
                    <a:pt x="9" y="58"/>
                  </a:cubicBezTo>
                  <a:cubicBezTo>
                    <a:pt x="8" y="58"/>
                    <a:pt x="7" y="57"/>
                    <a:pt x="6" y="56"/>
                  </a:cubicBezTo>
                  <a:cubicBezTo>
                    <a:pt x="6" y="56"/>
                    <a:pt x="6" y="56"/>
                    <a:pt x="6" y="56"/>
                  </a:cubicBezTo>
                  <a:cubicBezTo>
                    <a:pt x="5" y="56"/>
                    <a:pt x="5" y="56"/>
                    <a:pt x="4" y="55"/>
                  </a:cubicBezTo>
                  <a:cubicBezTo>
                    <a:pt x="4" y="55"/>
                    <a:pt x="4" y="55"/>
                    <a:pt x="4" y="55"/>
                  </a:cubicBezTo>
                  <a:cubicBezTo>
                    <a:pt x="3" y="55"/>
                    <a:pt x="3" y="55"/>
                    <a:pt x="2" y="55"/>
                  </a:cubicBezTo>
                  <a:cubicBezTo>
                    <a:pt x="0" y="55"/>
                    <a:pt x="0" y="65"/>
                    <a:pt x="1" y="68"/>
                  </a:cubicBezTo>
                  <a:cubicBezTo>
                    <a:pt x="1" y="71"/>
                    <a:pt x="4" y="84"/>
                    <a:pt x="7" y="84"/>
                  </a:cubicBezTo>
                  <a:cubicBezTo>
                    <a:pt x="10" y="84"/>
                    <a:pt x="11" y="83"/>
                    <a:pt x="11" y="86"/>
                  </a:cubicBezTo>
                  <a:cubicBezTo>
                    <a:pt x="11" y="89"/>
                    <a:pt x="16" y="103"/>
                    <a:pt x="17" y="103"/>
                  </a:cubicBezTo>
                  <a:cubicBezTo>
                    <a:pt x="19" y="103"/>
                    <a:pt x="32" y="105"/>
                    <a:pt x="32" y="106"/>
                  </a:cubicBezTo>
                  <a:cubicBezTo>
                    <a:pt x="33" y="107"/>
                    <a:pt x="31" y="108"/>
                    <a:pt x="35" y="108"/>
                  </a:cubicBezTo>
                  <a:cubicBezTo>
                    <a:pt x="38" y="109"/>
                    <a:pt x="46" y="109"/>
                    <a:pt x="47" y="107"/>
                  </a:cubicBezTo>
                  <a:cubicBezTo>
                    <a:pt x="47" y="106"/>
                    <a:pt x="46" y="106"/>
                    <a:pt x="51" y="108"/>
                  </a:cubicBezTo>
                  <a:cubicBezTo>
                    <a:pt x="57" y="110"/>
                    <a:pt x="65" y="112"/>
                    <a:pt x="66" y="114"/>
                  </a:cubicBezTo>
                  <a:cubicBezTo>
                    <a:pt x="66" y="116"/>
                    <a:pt x="67" y="117"/>
                    <a:pt x="72" y="115"/>
                  </a:cubicBezTo>
                  <a:cubicBezTo>
                    <a:pt x="76" y="112"/>
                    <a:pt x="81" y="110"/>
                    <a:pt x="82" y="104"/>
                  </a:cubicBezTo>
                  <a:cubicBezTo>
                    <a:pt x="82" y="99"/>
                    <a:pt x="80" y="94"/>
                    <a:pt x="83" y="91"/>
                  </a:cubicBezTo>
                  <a:cubicBezTo>
                    <a:pt x="86" y="88"/>
                    <a:pt x="91" y="81"/>
                    <a:pt x="93" y="74"/>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6" name="Freeform 30"/>
            <p:cNvSpPr/>
            <p:nvPr/>
          </p:nvSpPr>
          <p:spPr bwMode="auto">
            <a:xfrm>
              <a:off x="7474018" y="3267902"/>
              <a:ext cx="38276" cy="35542"/>
            </a:xfrm>
            <a:custGeom>
              <a:avLst/>
              <a:gdLst>
                <a:gd name="T0" fmla="*/ 12 w 24"/>
                <a:gd name="T1" fmla="*/ 2 h 22"/>
                <a:gd name="T2" fmla="*/ 3 w 24"/>
                <a:gd name="T3" fmla="*/ 8 h 22"/>
                <a:gd name="T4" fmla="*/ 4 w 24"/>
                <a:gd name="T5" fmla="*/ 20 h 22"/>
                <a:gd name="T6" fmla="*/ 19 w 24"/>
                <a:gd name="T7" fmla="*/ 16 h 22"/>
                <a:gd name="T8" fmla="*/ 21 w 24"/>
                <a:gd name="T9" fmla="*/ 10 h 22"/>
                <a:gd name="T10" fmla="*/ 20 w 24"/>
                <a:gd name="T11" fmla="*/ 3 h 22"/>
                <a:gd name="T12" fmla="*/ 12 w 24"/>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24" h="22">
                  <a:moveTo>
                    <a:pt x="12" y="2"/>
                  </a:moveTo>
                  <a:cubicBezTo>
                    <a:pt x="8" y="3"/>
                    <a:pt x="5" y="6"/>
                    <a:pt x="3" y="8"/>
                  </a:cubicBezTo>
                  <a:cubicBezTo>
                    <a:pt x="0" y="10"/>
                    <a:pt x="1" y="19"/>
                    <a:pt x="4" y="20"/>
                  </a:cubicBezTo>
                  <a:cubicBezTo>
                    <a:pt x="12" y="22"/>
                    <a:pt x="18" y="17"/>
                    <a:pt x="19" y="16"/>
                  </a:cubicBezTo>
                  <a:cubicBezTo>
                    <a:pt x="20" y="15"/>
                    <a:pt x="20" y="11"/>
                    <a:pt x="21" y="10"/>
                  </a:cubicBezTo>
                  <a:cubicBezTo>
                    <a:pt x="22" y="9"/>
                    <a:pt x="24" y="5"/>
                    <a:pt x="20" y="3"/>
                  </a:cubicBezTo>
                  <a:cubicBezTo>
                    <a:pt x="17" y="0"/>
                    <a:pt x="16" y="1"/>
                    <a:pt x="12" y="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7" name="Freeform 31"/>
            <p:cNvSpPr/>
            <p:nvPr/>
          </p:nvSpPr>
          <p:spPr bwMode="auto">
            <a:xfrm>
              <a:off x="7648312" y="3177679"/>
              <a:ext cx="27340" cy="64250"/>
            </a:xfrm>
            <a:custGeom>
              <a:avLst/>
              <a:gdLst>
                <a:gd name="T0" fmla="*/ 12 w 17"/>
                <a:gd name="T1" fmla="*/ 3 h 40"/>
                <a:gd name="T2" fmla="*/ 2 w 17"/>
                <a:gd name="T3" fmla="*/ 11 h 40"/>
                <a:gd name="T4" fmla="*/ 0 w 17"/>
                <a:gd name="T5" fmla="*/ 24 h 40"/>
                <a:gd name="T6" fmla="*/ 8 w 17"/>
                <a:gd name="T7" fmla="*/ 37 h 40"/>
                <a:gd name="T8" fmla="*/ 11 w 17"/>
                <a:gd name="T9" fmla="*/ 35 h 40"/>
                <a:gd name="T10" fmla="*/ 14 w 17"/>
                <a:gd name="T11" fmla="*/ 21 h 40"/>
                <a:gd name="T12" fmla="*/ 15 w 17"/>
                <a:gd name="T13" fmla="*/ 10 h 40"/>
                <a:gd name="T14" fmla="*/ 12 w 17"/>
                <a:gd name="T15" fmla="*/ 3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40">
                  <a:moveTo>
                    <a:pt x="12" y="3"/>
                  </a:moveTo>
                  <a:cubicBezTo>
                    <a:pt x="10" y="0"/>
                    <a:pt x="2" y="9"/>
                    <a:pt x="2" y="11"/>
                  </a:cubicBezTo>
                  <a:cubicBezTo>
                    <a:pt x="1" y="12"/>
                    <a:pt x="0" y="21"/>
                    <a:pt x="0" y="24"/>
                  </a:cubicBezTo>
                  <a:cubicBezTo>
                    <a:pt x="1" y="27"/>
                    <a:pt x="5" y="34"/>
                    <a:pt x="8" y="37"/>
                  </a:cubicBezTo>
                  <a:cubicBezTo>
                    <a:pt x="10" y="39"/>
                    <a:pt x="10" y="40"/>
                    <a:pt x="11" y="35"/>
                  </a:cubicBezTo>
                  <a:cubicBezTo>
                    <a:pt x="12" y="31"/>
                    <a:pt x="13" y="23"/>
                    <a:pt x="14" y="21"/>
                  </a:cubicBezTo>
                  <a:cubicBezTo>
                    <a:pt x="16" y="20"/>
                    <a:pt x="17" y="12"/>
                    <a:pt x="15" y="10"/>
                  </a:cubicBezTo>
                  <a:cubicBezTo>
                    <a:pt x="14" y="7"/>
                    <a:pt x="12" y="4"/>
                    <a:pt x="12" y="3"/>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8" name="Freeform 32"/>
            <p:cNvSpPr/>
            <p:nvPr/>
          </p:nvSpPr>
          <p:spPr bwMode="auto">
            <a:xfrm>
              <a:off x="7763142" y="3032092"/>
              <a:ext cx="41694" cy="53314"/>
            </a:xfrm>
            <a:custGeom>
              <a:avLst/>
              <a:gdLst>
                <a:gd name="T0" fmla="*/ 21 w 26"/>
                <a:gd name="T1" fmla="*/ 6 h 33"/>
                <a:gd name="T2" fmla="*/ 18 w 26"/>
                <a:gd name="T3" fmla="*/ 3 h 33"/>
                <a:gd name="T4" fmla="*/ 12 w 26"/>
                <a:gd name="T5" fmla="*/ 2 h 33"/>
                <a:gd name="T6" fmla="*/ 7 w 26"/>
                <a:gd name="T7" fmla="*/ 3 h 33"/>
                <a:gd name="T8" fmla="*/ 2 w 26"/>
                <a:gd name="T9" fmla="*/ 7 h 33"/>
                <a:gd name="T10" fmla="*/ 1 w 26"/>
                <a:gd name="T11" fmla="*/ 12 h 33"/>
                <a:gd name="T12" fmla="*/ 8 w 26"/>
                <a:gd name="T13" fmla="*/ 16 h 33"/>
                <a:gd name="T14" fmla="*/ 7 w 26"/>
                <a:gd name="T15" fmla="*/ 10 h 33"/>
                <a:gd name="T16" fmla="*/ 11 w 26"/>
                <a:gd name="T17" fmla="*/ 14 h 33"/>
                <a:gd name="T18" fmla="*/ 10 w 26"/>
                <a:gd name="T19" fmla="*/ 21 h 33"/>
                <a:gd name="T20" fmla="*/ 11 w 26"/>
                <a:gd name="T21" fmla="*/ 27 h 33"/>
                <a:gd name="T22" fmla="*/ 15 w 26"/>
                <a:gd name="T23" fmla="*/ 32 h 33"/>
                <a:gd name="T24" fmla="*/ 16 w 26"/>
                <a:gd name="T25" fmla="*/ 28 h 33"/>
                <a:gd name="T26" fmla="*/ 20 w 26"/>
                <a:gd name="T27" fmla="*/ 33 h 33"/>
                <a:gd name="T28" fmla="*/ 23 w 26"/>
                <a:gd name="T29" fmla="*/ 29 h 33"/>
                <a:gd name="T30" fmla="*/ 23 w 26"/>
                <a:gd name="T31" fmla="*/ 22 h 33"/>
                <a:gd name="T32" fmla="*/ 26 w 26"/>
                <a:gd name="T33" fmla="*/ 13 h 33"/>
                <a:gd name="T34" fmla="*/ 21 w 26"/>
                <a:gd name="T3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33">
                  <a:moveTo>
                    <a:pt x="21" y="6"/>
                  </a:moveTo>
                  <a:cubicBezTo>
                    <a:pt x="20" y="4"/>
                    <a:pt x="20" y="2"/>
                    <a:pt x="18" y="3"/>
                  </a:cubicBezTo>
                  <a:cubicBezTo>
                    <a:pt x="16" y="3"/>
                    <a:pt x="14" y="3"/>
                    <a:pt x="12" y="2"/>
                  </a:cubicBezTo>
                  <a:cubicBezTo>
                    <a:pt x="10" y="0"/>
                    <a:pt x="8" y="0"/>
                    <a:pt x="7" y="3"/>
                  </a:cubicBezTo>
                  <a:cubicBezTo>
                    <a:pt x="6" y="5"/>
                    <a:pt x="4" y="6"/>
                    <a:pt x="2" y="7"/>
                  </a:cubicBezTo>
                  <a:cubicBezTo>
                    <a:pt x="0" y="8"/>
                    <a:pt x="1" y="11"/>
                    <a:pt x="1" y="12"/>
                  </a:cubicBezTo>
                  <a:cubicBezTo>
                    <a:pt x="1" y="13"/>
                    <a:pt x="7" y="16"/>
                    <a:pt x="8" y="16"/>
                  </a:cubicBezTo>
                  <a:cubicBezTo>
                    <a:pt x="9" y="16"/>
                    <a:pt x="6" y="11"/>
                    <a:pt x="7" y="10"/>
                  </a:cubicBezTo>
                  <a:cubicBezTo>
                    <a:pt x="8" y="10"/>
                    <a:pt x="10" y="12"/>
                    <a:pt x="11" y="14"/>
                  </a:cubicBezTo>
                  <a:cubicBezTo>
                    <a:pt x="13" y="15"/>
                    <a:pt x="11" y="20"/>
                    <a:pt x="10" y="21"/>
                  </a:cubicBezTo>
                  <a:cubicBezTo>
                    <a:pt x="9" y="22"/>
                    <a:pt x="10" y="25"/>
                    <a:pt x="11" y="27"/>
                  </a:cubicBezTo>
                  <a:cubicBezTo>
                    <a:pt x="11" y="29"/>
                    <a:pt x="13" y="32"/>
                    <a:pt x="15" y="32"/>
                  </a:cubicBezTo>
                  <a:cubicBezTo>
                    <a:pt x="16" y="33"/>
                    <a:pt x="15" y="29"/>
                    <a:pt x="16" y="28"/>
                  </a:cubicBezTo>
                  <a:cubicBezTo>
                    <a:pt x="17" y="28"/>
                    <a:pt x="18" y="33"/>
                    <a:pt x="20" y="33"/>
                  </a:cubicBezTo>
                  <a:cubicBezTo>
                    <a:pt x="21" y="33"/>
                    <a:pt x="22" y="30"/>
                    <a:pt x="23" y="29"/>
                  </a:cubicBezTo>
                  <a:cubicBezTo>
                    <a:pt x="24" y="28"/>
                    <a:pt x="24" y="25"/>
                    <a:pt x="23" y="22"/>
                  </a:cubicBezTo>
                  <a:cubicBezTo>
                    <a:pt x="23" y="19"/>
                    <a:pt x="24" y="14"/>
                    <a:pt x="26" y="13"/>
                  </a:cubicBezTo>
                  <a:cubicBezTo>
                    <a:pt x="26" y="11"/>
                    <a:pt x="22" y="8"/>
                    <a:pt x="21" y="6"/>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9" name="Freeform 33"/>
            <p:cNvSpPr/>
            <p:nvPr/>
          </p:nvSpPr>
          <p:spPr bwMode="auto">
            <a:xfrm>
              <a:off x="7804835" y="3025257"/>
              <a:ext cx="40327" cy="34175"/>
            </a:xfrm>
            <a:custGeom>
              <a:avLst/>
              <a:gdLst>
                <a:gd name="T0" fmla="*/ 9 w 25"/>
                <a:gd name="T1" fmla="*/ 20 h 21"/>
                <a:gd name="T2" fmla="*/ 13 w 25"/>
                <a:gd name="T3" fmla="*/ 11 h 21"/>
                <a:gd name="T4" fmla="*/ 21 w 25"/>
                <a:gd name="T5" fmla="*/ 11 h 21"/>
                <a:gd name="T6" fmla="*/ 23 w 25"/>
                <a:gd name="T7" fmla="*/ 3 h 21"/>
                <a:gd name="T8" fmla="*/ 16 w 25"/>
                <a:gd name="T9" fmla="*/ 0 h 21"/>
                <a:gd name="T10" fmla="*/ 11 w 25"/>
                <a:gd name="T11" fmla="*/ 6 h 21"/>
                <a:gd name="T12" fmla="*/ 5 w 25"/>
                <a:gd name="T13" fmla="*/ 5 h 21"/>
                <a:gd name="T14" fmla="*/ 1 w 25"/>
                <a:gd name="T15" fmla="*/ 11 h 21"/>
                <a:gd name="T16" fmla="*/ 4 w 25"/>
                <a:gd name="T17" fmla="*/ 13 h 21"/>
                <a:gd name="T18" fmla="*/ 9 w 25"/>
                <a:gd name="T19"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21">
                  <a:moveTo>
                    <a:pt x="9" y="20"/>
                  </a:moveTo>
                  <a:cubicBezTo>
                    <a:pt x="12" y="21"/>
                    <a:pt x="12" y="12"/>
                    <a:pt x="13" y="11"/>
                  </a:cubicBezTo>
                  <a:cubicBezTo>
                    <a:pt x="14" y="9"/>
                    <a:pt x="19" y="11"/>
                    <a:pt x="21" y="11"/>
                  </a:cubicBezTo>
                  <a:cubicBezTo>
                    <a:pt x="22" y="11"/>
                    <a:pt x="25" y="4"/>
                    <a:pt x="23" y="3"/>
                  </a:cubicBezTo>
                  <a:cubicBezTo>
                    <a:pt x="22" y="2"/>
                    <a:pt x="18" y="0"/>
                    <a:pt x="16" y="0"/>
                  </a:cubicBezTo>
                  <a:cubicBezTo>
                    <a:pt x="14" y="1"/>
                    <a:pt x="14" y="5"/>
                    <a:pt x="11" y="6"/>
                  </a:cubicBezTo>
                  <a:cubicBezTo>
                    <a:pt x="8" y="6"/>
                    <a:pt x="7" y="4"/>
                    <a:pt x="5" y="5"/>
                  </a:cubicBezTo>
                  <a:cubicBezTo>
                    <a:pt x="4" y="7"/>
                    <a:pt x="1" y="10"/>
                    <a:pt x="1" y="11"/>
                  </a:cubicBezTo>
                  <a:cubicBezTo>
                    <a:pt x="0" y="12"/>
                    <a:pt x="2" y="12"/>
                    <a:pt x="4" y="13"/>
                  </a:cubicBezTo>
                  <a:cubicBezTo>
                    <a:pt x="5" y="13"/>
                    <a:pt x="5" y="18"/>
                    <a:pt x="9" y="2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40" name="Freeform 34"/>
            <p:cNvSpPr/>
            <p:nvPr/>
          </p:nvSpPr>
          <p:spPr bwMode="auto">
            <a:xfrm>
              <a:off x="7778862" y="2896074"/>
              <a:ext cx="157207" cy="145587"/>
            </a:xfrm>
            <a:custGeom>
              <a:avLst/>
              <a:gdLst>
                <a:gd name="T0" fmla="*/ 88 w 97"/>
                <a:gd name="T1" fmla="*/ 65 h 90"/>
                <a:gd name="T2" fmla="*/ 87 w 97"/>
                <a:gd name="T3" fmla="*/ 72 h 90"/>
                <a:gd name="T4" fmla="*/ 93 w 97"/>
                <a:gd name="T5" fmla="*/ 68 h 90"/>
                <a:gd name="T6" fmla="*/ 93 w 97"/>
                <a:gd name="T7" fmla="*/ 57 h 90"/>
                <a:gd name="T8" fmla="*/ 90 w 97"/>
                <a:gd name="T9" fmla="*/ 38 h 90"/>
                <a:gd name="T10" fmla="*/ 94 w 97"/>
                <a:gd name="T11" fmla="*/ 35 h 90"/>
                <a:gd name="T12" fmla="*/ 95 w 97"/>
                <a:gd name="T13" fmla="*/ 23 h 90"/>
                <a:gd name="T14" fmla="*/ 84 w 97"/>
                <a:gd name="T15" fmla="*/ 2 h 90"/>
                <a:gd name="T16" fmla="*/ 79 w 97"/>
                <a:gd name="T17" fmla="*/ 3 h 90"/>
                <a:gd name="T18" fmla="*/ 83 w 97"/>
                <a:gd name="T19" fmla="*/ 6 h 90"/>
                <a:gd name="T20" fmla="*/ 77 w 97"/>
                <a:gd name="T21" fmla="*/ 4 h 90"/>
                <a:gd name="T22" fmla="*/ 74 w 97"/>
                <a:gd name="T23" fmla="*/ 5 h 90"/>
                <a:gd name="T24" fmla="*/ 75 w 97"/>
                <a:gd name="T25" fmla="*/ 13 h 90"/>
                <a:gd name="T26" fmla="*/ 77 w 97"/>
                <a:gd name="T27" fmla="*/ 19 h 90"/>
                <a:gd name="T28" fmla="*/ 74 w 97"/>
                <a:gd name="T29" fmla="*/ 38 h 90"/>
                <a:gd name="T30" fmla="*/ 60 w 97"/>
                <a:gd name="T31" fmla="*/ 51 h 90"/>
                <a:gd name="T32" fmla="*/ 54 w 97"/>
                <a:gd name="T33" fmla="*/ 49 h 90"/>
                <a:gd name="T34" fmla="*/ 50 w 97"/>
                <a:gd name="T35" fmla="*/ 48 h 90"/>
                <a:gd name="T36" fmla="*/ 47 w 97"/>
                <a:gd name="T37" fmla="*/ 60 h 90"/>
                <a:gd name="T38" fmla="*/ 45 w 97"/>
                <a:gd name="T39" fmla="*/ 67 h 90"/>
                <a:gd name="T40" fmla="*/ 35 w 97"/>
                <a:gd name="T41" fmla="*/ 64 h 90"/>
                <a:gd name="T42" fmla="*/ 17 w 97"/>
                <a:gd name="T43" fmla="*/ 67 h 90"/>
                <a:gd name="T44" fmla="*/ 6 w 97"/>
                <a:gd name="T45" fmla="*/ 78 h 90"/>
                <a:gd name="T46" fmla="*/ 8 w 97"/>
                <a:gd name="T47" fmla="*/ 83 h 90"/>
                <a:gd name="T48" fmla="*/ 17 w 97"/>
                <a:gd name="T49" fmla="*/ 82 h 90"/>
                <a:gd name="T50" fmla="*/ 26 w 97"/>
                <a:gd name="T51" fmla="*/ 79 h 90"/>
                <a:gd name="T52" fmla="*/ 37 w 97"/>
                <a:gd name="T53" fmla="*/ 76 h 90"/>
                <a:gd name="T54" fmla="*/ 43 w 97"/>
                <a:gd name="T55" fmla="*/ 82 h 90"/>
                <a:gd name="T56" fmla="*/ 51 w 97"/>
                <a:gd name="T57" fmla="*/ 90 h 90"/>
                <a:gd name="T58" fmla="*/ 60 w 97"/>
                <a:gd name="T59" fmla="*/ 81 h 90"/>
                <a:gd name="T60" fmla="*/ 64 w 97"/>
                <a:gd name="T61" fmla="*/ 78 h 90"/>
                <a:gd name="T62" fmla="*/ 75 w 97"/>
                <a:gd name="T63" fmla="*/ 75 h 90"/>
                <a:gd name="T64" fmla="*/ 81 w 97"/>
                <a:gd name="T65" fmla="*/ 76 h 90"/>
                <a:gd name="T66" fmla="*/ 84 w 97"/>
                <a:gd name="T67" fmla="*/ 6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90">
                  <a:moveTo>
                    <a:pt x="84" y="68"/>
                  </a:moveTo>
                  <a:cubicBezTo>
                    <a:pt x="86" y="68"/>
                    <a:pt x="87" y="65"/>
                    <a:pt x="88" y="65"/>
                  </a:cubicBezTo>
                  <a:cubicBezTo>
                    <a:pt x="88" y="64"/>
                    <a:pt x="89" y="66"/>
                    <a:pt x="88" y="67"/>
                  </a:cubicBezTo>
                  <a:cubicBezTo>
                    <a:pt x="88" y="68"/>
                    <a:pt x="86" y="70"/>
                    <a:pt x="87" y="72"/>
                  </a:cubicBezTo>
                  <a:cubicBezTo>
                    <a:pt x="87" y="74"/>
                    <a:pt x="91" y="74"/>
                    <a:pt x="92" y="74"/>
                  </a:cubicBezTo>
                  <a:cubicBezTo>
                    <a:pt x="94" y="74"/>
                    <a:pt x="92" y="71"/>
                    <a:pt x="93" y="68"/>
                  </a:cubicBezTo>
                  <a:cubicBezTo>
                    <a:pt x="94" y="66"/>
                    <a:pt x="97" y="66"/>
                    <a:pt x="95" y="64"/>
                  </a:cubicBezTo>
                  <a:cubicBezTo>
                    <a:pt x="92" y="62"/>
                    <a:pt x="93" y="58"/>
                    <a:pt x="93" y="57"/>
                  </a:cubicBezTo>
                  <a:cubicBezTo>
                    <a:pt x="93" y="56"/>
                    <a:pt x="93" y="50"/>
                    <a:pt x="93" y="48"/>
                  </a:cubicBezTo>
                  <a:cubicBezTo>
                    <a:pt x="94" y="47"/>
                    <a:pt x="91" y="40"/>
                    <a:pt x="90" y="38"/>
                  </a:cubicBezTo>
                  <a:cubicBezTo>
                    <a:pt x="90" y="36"/>
                    <a:pt x="90" y="34"/>
                    <a:pt x="91" y="34"/>
                  </a:cubicBezTo>
                  <a:cubicBezTo>
                    <a:pt x="92" y="34"/>
                    <a:pt x="93" y="35"/>
                    <a:pt x="94" y="35"/>
                  </a:cubicBezTo>
                  <a:cubicBezTo>
                    <a:pt x="95" y="34"/>
                    <a:pt x="94" y="30"/>
                    <a:pt x="94" y="29"/>
                  </a:cubicBezTo>
                  <a:cubicBezTo>
                    <a:pt x="94" y="28"/>
                    <a:pt x="95" y="25"/>
                    <a:pt x="95" y="23"/>
                  </a:cubicBezTo>
                  <a:cubicBezTo>
                    <a:pt x="95" y="22"/>
                    <a:pt x="91" y="11"/>
                    <a:pt x="89" y="11"/>
                  </a:cubicBezTo>
                  <a:cubicBezTo>
                    <a:pt x="88" y="10"/>
                    <a:pt x="85" y="4"/>
                    <a:pt x="84" y="2"/>
                  </a:cubicBezTo>
                  <a:cubicBezTo>
                    <a:pt x="84" y="1"/>
                    <a:pt x="82" y="0"/>
                    <a:pt x="80" y="0"/>
                  </a:cubicBezTo>
                  <a:cubicBezTo>
                    <a:pt x="78" y="0"/>
                    <a:pt x="79" y="2"/>
                    <a:pt x="79" y="3"/>
                  </a:cubicBezTo>
                  <a:cubicBezTo>
                    <a:pt x="79" y="3"/>
                    <a:pt x="81" y="3"/>
                    <a:pt x="82" y="3"/>
                  </a:cubicBezTo>
                  <a:cubicBezTo>
                    <a:pt x="82" y="3"/>
                    <a:pt x="83" y="5"/>
                    <a:pt x="83" y="6"/>
                  </a:cubicBezTo>
                  <a:cubicBezTo>
                    <a:pt x="83" y="7"/>
                    <a:pt x="81" y="7"/>
                    <a:pt x="80" y="7"/>
                  </a:cubicBezTo>
                  <a:cubicBezTo>
                    <a:pt x="78" y="7"/>
                    <a:pt x="78" y="6"/>
                    <a:pt x="77" y="4"/>
                  </a:cubicBezTo>
                  <a:cubicBezTo>
                    <a:pt x="76" y="3"/>
                    <a:pt x="76" y="2"/>
                    <a:pt x="75" y="2"/>
                  </a:cubicBezTo>
                  <a:cubicBezTo>
                    <a:pt x="73" y="2"/>
                    <a:pt x="74" y="3"/>
                    <a:pt x="74" y="5"/>
                  </a:cubicBezTo>
                  <a:cubicBezTo>
                    <a:pt x="74" y="7"/>
                    <a:pt x="74" y="7"/>
                    <a:pt x="73" y="8"/>
                  </a:cubicBezTo>
                  <a:cubicBezTo>
                    <a:pt x="72" y="9"/>
                    <a:pt x="74" y="11"/>
                    <a:pt x="75" y="13"/>
                  </a:cubicBezTo>
                  <a:cubicBezTo>
                    <a:pt x="76" y="15"/>
                    <a:pt x="76" y="15"/>
                    <a:pt x="74" y="16"/>
                  </a:cubicBezTo>
                  <a:cubicBezTo>
                    <a:pt x="73" y="18"/>
                    <a:pt x="75" y="18"/>
                    <a:pt x="77" y="19"/>
                  </a:cubicBezTo>
                  <a:cubicBezTo>
                    <a:pt x="79" y="21"/>
                    <a:pt x="77" y="26"/>
                    <a:pt x="77" y="28"/>
                  </a:cubicBezTo>
                  <a:cubicBezTo>
                    <a:pt x="77" y="31"/>
                    <a:pt x="76" y="35"/>
                    <a:pt x="74" y="38"/>
                  </a:cubicBezTo>
                  <a:cubicBezTo>
                    <a:pt x="72" y="41"/>
                    <a:pt x="69" y="45"/>
                    <a:pt x="67" y="46"/>
                  </a:cubicBezTo>
                  <a:cubicBezTo>
                    <a:pt x="64" y="47"/>
                    <a:pt x="61" y="50"/>
                    <a:pt x="60" y="51"/>
                  </a:cubicBezTo>
                  <a:cubicBezTo>
                    <a:pt x="59" y="52"/>
                    <a:pt x="58" y="53"/>
                    <a:pt x="56" y="53"/>
                  </a:cubicBezTo>
                  <a:cubicBezTo>
                    <a:pt x="54" y="54"/>
                    <a:pt x="53" y="51"/>
                    <a:pt x="54" y="49"/>
                  </a:cubicBezTo>
                  <a:cubicBezTo>
                    <a:pt x="54" y="47"/>
                    <a:pt x="55" y="45"/>
                    <a:pt x="54" y="45"/>
                  </a:cubicBezTo>
                  <a:cubicBezTo>
                    <a:pt x="53" y="46"/>
                    <a:pt x="50" y="47"/>
                    <a:pt x="50" y="48"/>
                  </a:cubicBezTo>
                  <a:cubicBezTo>
                    <a:pt x="50" y="49"/>
                    <a:pt x="51" y="52"/>
                    <a:pt x="51" y="54"/>
                  </a:cubicBezTo>
                  <a:cubicBezTo>
                    <a:pt x="51" y="56"/>
                    <a:pt x="48" y="58"/>
                    <a:pt x="47" y="60"/>
                  </a:cubicBezTo>
                  <a:cubicBezTo>
                    <a:pt x="46" y="62"/>
                    <a:pt x="49" y="63"/>
                    <a:pt x="49" y="65"/>
                  </a:cubicBezTo>
                  <a:cubicBezTo>
                    <a:pt x="48" y="67"/>
                    <a:pt x="46" y="67"/>
                    <a:pt x="45" y="67"/>
                  </a:cubicBezTo>
                  <a:cubicBezTo>
                    <a:pt x="44" y="67"/>
                    <a:pt x="43" y="66"/>
                    <a:pt x="42" y="65"/>
                  </a:cubicBezTo>
                  <a:cubicBezTo>
                    <a:pt x="40" y="64"/>
                    <a:pt x="40" y="64"/>
                    <a:pt x="35" y="64"/>
                  </a:cubicBezTo>
                  <a:cubicBezTo>
                    <a:pt x="31" y="64"/>
                    <a:pt x="32" y="65"/>
                    <a:pt x="30" y="66"/>
                  </a:cubicBezTo>
                  <a:cubicBezTo>
                    <a:pt x="28" y="67"/>
                    <a:pt x="20" y="67"/>
                    <a:pt x="17" y="67"/>
                  </a:cubicBezTo>
                  <a:cubicBezTo>
                    <a:pt x="15" y="68"/>
                    <a:pt x="13" y="72"/>
                    <a:pt x="11" y="73"/>
                  </a:cubicBezTo>
                  <a:cubicBezTo>
                    <a:pt x="8" y="75"/>
                    <a:pt x="8" y="77"/>
                    <a:pt x="6" y="78"/>
                  </a:cubicBezTo>
                  <a:cubicBezTo>
                    <a:pt x="5" y="80"/>
                    <a:pt x="2" y="79"/>
                    <a:pt x="1" y="82"/>
                  </a:cubicBezTo>
                  <a:cubicBezTo>
                    <a:pt x="0" y="85"/>
                    <a:pt x="4" y="83"/>
                    <a:pt x="8" y="83"/>
                  </a:cubicBezTo>
                  <a:cubicBezTo>
                    <a:pt x="11" y="83"/>
                    <a:pt x="12" y="83"/>
                    <a:pt x="12" y="82"/>
                  </a:cubicBezTo>
                  <a:cubicBezTo>
                    <a:pt x="13" y="82"/>
                    <a:pt x="16" y="81"/>
                    <a:pt x="17" y="82"/>
                  </a:cubicBezTo>
                  <a:cubicBezTo>
                    <a:pt x="18" y="83"/>
                    <a:pt x="21" y="82"/>
                    <a:pt x="22" y="82"/>
                  </a:cubicBezTo>
                  <a:cubicBezTo>
                    <a:pt x="23" y="82"/>
                    <a:pt x="24" y="78"/>
                    <a:pt x="26" y="79"/>
                  </a:cubicBezTo>
                  <a:cubicBezTo>
                    <a:pt x="28" y="80"/>
                    <a:pt x="30" y="78"/>
                    <a:pt x="31" y="77"/>
                  </a:cubicBezTo>
                  <a:cubicBezTo>
                    <a:pt x="32" y="77"/>
                    <a:pt x="36" y="76"/>
                    <a:pt x="37" y="76"/>
                  </a:cubicBezTo>
                  <a:cubicBezTo>
                    <a:pt x="39" y="76"/>
                    <a:pt x="41" y="76"/>
                    <a:pt x="44" y="77"/>
                  </a:cubicBezTo>
                  <a:cubicBezTo>
                    <a:pt x="46" y="79"/>
                    <a:pt x="44" y="81"/>
                    <a:pt x="43" y="82"/>
                  </a:cubicBezTo>
                  <a:cubicBezTo>
                    <a:pt x="42" y="82"/>
                    <a:pt x="43" y="85"/>
                    <a:pt x="45" y="87"/>
                  </a:cubicBezTo>
                  <a:cubicBezTo>
                    <a:pt x="47" y="89"/>
                    <a:pt x="48" y="90"/>
                    <a:pt x="51" y="90"/>
                  </a:cubicBezTo>
                  <a:cubicBezTo>
                    <a:pt x="54" y="90"/>
                    <a:pt x="55" y="84"/>
                    <a:pt x="57" y="83"/>
                  </a:cubicBezTo>
                  <a:cubicBezTo>
                    <a:pt x="58" y="81"/>
                    <a:pt x="59" y="82"/>
                    <a:pt x="60" y="81"/>
                  </a:cubicBezTo>
                  <a:cubicBezTo>
                    <a:pt x="60" y="81"/>
                    <a:pt x="60" y="77"/>
                    <a:pt x="61" y="76"/>
                  </a:cubicBezTo>
                  <a:cubicBezTo>
                    <a:pt x="61" y="76"/>
                    <a:pt x="63" y="78"/>
                    <a:pt x="64" y="78"/>
                  </a:cubicBezTo>
                  <a:cubicBezTo>
                    <a:pt x="65" y="78"/>
                    <a:pt x="68" y="78"/>
                    <a:pt x="69" y="78"/>
                  </a:cubicBezTo>
                  <a:cubicBezTo>
                    <a:pt x="71" y="78"/>
                    <a:pt x="75" y="76"/>
                    <a:pt x="75" y="75"/>
                  </a:cubicBezTo>
                  <a:cubicBezTo>
                    <a:pt x="76" y="75"/>
                    <a:pt x="77" y="73"/>
                    <a:pt x="78" y="73"/>
                  </a:cubicBezTo>
                  <a:cubicBezTo>
                    <a:pt x="78" y="72"/>
                    <a:pt x="79" y="76"/>
                    <a:pt x="81" y="76"/>
                  </a:cubicBezTo>
                  <a:cubicBezTo>
                    <a:pt x="82" y="76"/>
                    <a:pt x="82" y="70"/>
                    <a:pt x="82" y="69"/>
                  </a:cubicBezTo>
                  <a:cubicBezTo>
                    <a:pt x="82" y="67"/>
                    <a:pt x="83" y="68"/>
                    <a:pt x="84" y="68"/>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41" name="Freeform 35"/>
            <p:cNvSpPr/>
            <p:nvPr/>
          </p:nvSpPr>
          <p:spPr bwMode="auto">
            <a:xfrm>
              <a:off x="7885489" y="2818154"/>
              <a:ext cx="86122" cy="79287"/>
            </a:xfrm>
            <a:custGeom>
              <a:avLst/>
              <a:gdLst>
                <a:gd name="T0" fmla="*/ 46 w 53"/>
                <a:gd name="T1" fmla="*/ 20 h 49"/>
                <a:gd name="T2" fmla="*/ 45 w 53"/>
                <a:gd name="T3" fmla="*/ 15 h 49"/>
                <a:gd name="T4" fmla="*/ 39 w 53"/>
                <a:gd name="T5" fmla="*/ 17 h 49"/>
                <a:gd name="T6" fmla="*/ 37 w 53"/>
                <a:gd name="T7" fmla="*/ 14 h 49"/>
                <a:gd name="T8" fmla="*/ 32 w 53"/>
                <a:gd name="T9" fmla="*/ 15 h 49"/>
                <a:gd name="T10" fmla="*/ 22 w 53"/>
                <a:gd name="T11" fmla="*/ 9 h 49"/>
                <a:gd name="T12" fmla="*/ 13 w 53"/>
                <a:gd name="T13" fmla="*/ 1 h 49"/>
                <a:gd name="T14" fmla="*/ 10 w 53"/>
                <a:gd name="T15" fmla="*/ 2 h 49"/>
                <a:gd name="T16" fmla="*/ 11 w 53"/>
                <a:gd name="T17" fmla="*/ 6 h 49"/>
                <a:gd name="T18" fmla="*/ 13 w 53"/>
                <a:gd name="T19" fmla="*/ 17 h 49"/>
                <a:gd name="T20" fmla="*/ 13 w 53"/>
                <a:gd name="T21" fmla="*/ 24 h 49"/>
                <a:gd name="T22" fmla="*/ 11 w 53"/>
                <a:gd name="T23" fmla="*/ 29 h 49"/>
                <a:gd name="T24" fmla="*/ 5 w 53"/>
                <a:gd name="T25" fmla="*/ 28 h 49"/>
                <a:gd name="T26" fmla="*/ 3 w 53"/>
                <a:gd name="T27" fmla="*/ 32 h 49"/>
                <a:gd name="T28" fmla="*/ 0 w 53"/>
                <a:gd name="T29" fmla="*/ 36 h 49"/>
                <a:gd name="T30" fmla="*/ 3 w 53"/>
                <a:gd name="T31" fmla="*/ 41 h 49"/>
                <a:gd name="T32" fmla="*/ 3 w 53"/>
                <a:gd name="T33" fmla="*/ 44 h 49"/>
                <a:gd name="T34" fmla="*/ 5 w 53"/>
                <a:gd name="T35" fmla="*/ 48 h 49"/>
                <a:gd name="T36" fmla="*/ 9 w 53"/>
                <a:gd name="T37" fmla="*/ 45 h 49"/>
                <a:gd name="T38" fmla="*/ 13 w 53"/>
                <a:gd name="T39" fmla="*/ 43 h 49"/>
                <a:gd name="T40" fmla="*/ 11 w 53"/>
                <a:gd name="T41" fmla="*/ 40 h 49"/>
                <a:gd name="T42" fmla="*/ 6 w 53"/>
                <a:gd name="T43" fmla="*/ 39 h 49"/>
                <a:gd name="T44" fmla="*/ 6 w 53"/>
                <a:gd name="T45" fmla="*/ 34 h 49"/>
                <a:gd name="T46" fmla="*/ 11 w 53"/>
                <a:gd name="T47" fmla="*/ 38 h 49"/>
                <a:gd name="T48" fmla="*/ 16 w 53"/>
                <a:gd name="T49" fmla="*/ 34 h 49"/>
                <a:gd name="T50" fmla="*/ 22 w 53"/>
                <a:gd name="T51" fmla="*/ 36 h 49"/>
                <a:gd name="T52" fmla="*/ 33 w 53"/>
                <a:gd name="T53" fmla="*/ 42 h 49"/>
                <a:gd name="T54" fmla="*/ 35 w 53"/>
                <a:gd name="T55" fmla="*/ 36 h 49"/>
                <a:gd name="T56" fmla="*/ 41 w 53"/>
                <a:gd name="T57" fmla="*/ 29 h 49"/>
                <a:gd name="T58" fmla="*/ 53 w 53"/>
                <a:gd name="T59" fmla="*/ 25 h 49"/>
                <a:gd name="T60" fmla="*/ 49 w 53"/>
                <a:gd name="T61" fmla="*/ 24 h 49"/>
                <a:gd name="T62" fmla="*/ 46 w 53"/>
                <a:gd name="T63" fmla="*/ 2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49">
                  <a:moveTo>
                    <a:pt x="46" y="20"/>
                  </a:moveTo>
                  <a:cubicBezTo>
                    <a:pt x="46" y="19"/>
                    <a:pt x="45" y="16"/>
                    <a:pt x="45" y="15"/>
                  </a:cubicBezTo>
                  <a:cubicBezTo>
                    <a:pt x="45" y="14"/>
                    <a:pt x="41" y="17"/>
                    <a:pt x="39" y="17"/>
                  </a:cubicBezTo>
                  <a:cubicBezTo>
                    <a:pt x="37" y="17"/>
                    <a:pt x="37" y="15"/>
                    <a:pt x="37" y="14"/>
                  </a:cubicBezTo>
                  <a:cubicBezTo>
                    <a:pt x="36" y="13"/>
                    <a:pt x="34" y="14"/>
                    <a:pt x="32" y="15"/>
                  </a:cubicBezTo>
                  <a:cubicBezTo>
                    <a:pt x="30" y="15"/>
                    <a:pt x="25" y="11"/>
                    <a:pt x="22" y="9"/>
                  </a:cubicBezTo>
                  <a:cubicBezTo>
                    <a:pt x="19" y="7"/>
                    <a:pt x="14" y="2"/>
                    <a:pt x="13" y="1"/>
                  </a:cubicBezTo>
                  <a:cubicBezTo>
                    <a:pt x="12" y="0"/>
                    <a:pt x="11" y="1"/>
                    <a:pt x="10" y="2"/>
                  </a:cubicBezTo>
                  <a:cubicBezTo>
                    <a:pt x="9" y="3"/>
                    <a:pt x="9" y="5"/>
                    <a:pt x="11" y="6"/>
                  </a:cubicBezTo>
                  <a:cubicBezTo>
                    <a:pt x="12" y="7"/>
                    <a:pt x="14" y="16"/>
                    <a:pt x="13" y="17"/>
                  </a:cubicBezTo>
                  <a:cubicBezTo>
                    <a:pt x="12" y="18"/>
                    <a:pt x="12" y="22"/>
                    <a:pt x="13" y="24"/>
                  </a:cubicBezTo>
                  <a:cubicBezTo>
                    <a:pt x="14" y="25"/>
                    <a:pt x="12" y="29"/>
                    <a:pt x="11" y="29"/>
                  </a:cubicBezTo>
                  <a:cubicBezTo>
                    <a:pt x="10" y="30"/>
                    <a:pt x="7" y="28"/>
                    <a:pt x="5" y="28"/>
                  </a:cubicBezTo>
                  <a:cubicBezTo>
                    <a:pt x="3" y="27"/>
                    <a:pt x="5" y="30"/>
                    <a:pt x="3" y="32"/>
                  </a:cubicBezTo>
                  <a:cubicBezTo>
                    <a:pt x="3" y="33"/>
                    <a:pt x="0" y="34"/>
                    <a:pt x="0" y="36"/>
                  </a:cubicBezTo>
                  <a:cubicBezTo>
                    <a:pt x="0" y="37"/>
                    <a:pt x="2" y="40"/>
                    <a:pt x="3" y="41"/>
                  </a:cubicBezTo>
                  <a:cubicBezTo>
                    <a:pt x="5" y="43"/>
                    <a:pt x="3" y="43"/>
                    <a:pt x="3" y="44"/>
                  </a:cubicBezTo>
                  <a:cubicBezTo>
                    <a:pt x="2" y="45"/>
                    <a:pt x="4" y="47"/>
                    <a:pt x="5" y="48"/>
                  </a:cubicBezTo>
                  <a:cubicBezTo>
                    <a:pt x="7" y="49"/>
                    <a:pt x="8" y="46"/>
                    <a:pt x="9" y="45"/>
                  </a:cubicBezTo>
                  <a:cubicBezTo>
                    <a:pt x="10" y="45"/>
                    <a:pt x="12" y="43"/>
                    <a:pt x="13" y="43"/>
                  </a:cubicBezTo>
                  <a:cubicBezTo>
                    <a:pt x="15" y="43"/>
                    <a:pt x="13" y="40"/>
                    <a:pt x="11" y="40"/>
                  </a:cubicBezTo>
                  <a:cubicBezTo>
                    <a:pt x="8" y="40"/>
                    <a:pt x="8" y="39"/>
                    <a:pt x="6" y="39"/>
                  </a:cubicBezTo>
                  <a:cubicBezTo>
                    <a:pt x="4" y="38"/>
                    <a:pt x="5" y="35"/>
                    <a:pt x="6" y="34"/>
                  </a:cubicBezTo>
                  <a:cubicBezTo>
                    <a:pt x="7" y="34"/>
                    <a:pt x="10" y="37"/>
                    <a:pt x="11" y="38"/>
                  </a:cubicBezTo>
                  <a:cubicBezTo>
                    <a:pt x="11" y="39"/>
                    <a:pt x="15" y="35"/>
                    <a:pt x="16" y="34"/>
                  </a:cubicBezTo>
                  <a:cubicBezTo>
                    <a:pt x="16" y="34"/>
                    <a:pt x="20" y="36"/>
                    <a:pt x="22" y="36"/>
                  </a:cubicBezTo>
                  <a:cubicBezTo>
                    <a:pt x="24" y="36"/>
                    <a:pt x="31" y="40"/>
                    <a:pt x="33" y="42"/>
                  </a:cubicBezTo>
                  <a:cubicBezTo>
                    <a:pt x="35" y="43"/>
                    <a:pt x="34" y="39"/>
                    <a:pt x="35" y="36"/>
                  </a:cubicBezTo>
                  <a:cubicBezTo>
                    <a:pt x="35" y="33"/>
                    <a:pt x="38" y="30"/>
                    <a:pt x="41" y="29"/>
                  </a:cubicBezTo>
                  <a:cubicBezTo>
                    <a:pt x="44" y="27"/>
                    <a:pt x="52" y="26"/>
                    <a:pt x="53" y="25"/>
                  </a:cubicBezTo>
                  <a:cubicBezTo>
                    <a:pt x="53" y="24"/>
                    <a:pt x="51" y="24"/>
                    <a:pt x="49" y="24"/>
                  </a:cubicBezTo>
                  <a:cubicBezTo>
                    <a:pt x="48" y="24"/>
                    <a:pt x="47" y="21"/>
                    <a:pt x="46" y="2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42" name="Freeform 36"/>
            <p:cNvSpPr/>
            <p:nvPr/>
          </p:nvSpPr>
          <p:spPr bwMode="auto">
            <a:xfrm>
              <a:off x="7845162" y="2627456"/>
              <a:ext cx="84072" cy="179763"/>
            </a:xfrm>
            <a:custGeom>
              <a:avLst/>
              <a:gdLst>
                <a:gd name="T0" fmla="*/ 6 w 52"/>
                <a:gd name="T1" fmla="*/ 20 h 111"/>
                <a:gd name="T2" fmla="*/ 11 w 52"/>
                <a:gd name="T3" fmla="*/ 29 h 111"/>
                <a:gd name="T4" fmla="*/ 17 w 52"/>
                <a:gd name="T5" fmla="*/ 42 h 111"/>
                <a:gd name="T6" fmla="*/ 19 w 52"/>
                <a:gd name="T7" fmla="*/ 51 h 111"/>
                <a:gd name="T8" fmla="*/ 21 w 52"/>
                <a:gd name="T9" fmla="*/ 59 h 111"/>
                <a:gd name="T10" fmla="*/ 21 w 52"/>
                <a:gd name="T11" fmla="*/ 60 h 111"/>
                <a:gd name="T12" fmla="*/ 22 w 52"/>
                <a:gd name="T13" fmla="*/ 69 h 111"/>
                <a:gd name="T14" fmla="*/ 28 w 52"/>
                <a:gd name="T15" fmla="*/ 86 h 111"/>
                <a:gd name="T16" fmla="*/ 33 w 52"/>
                <a:gd name="T17" fmla="*/ 109 h 111"/>
                <a:gd name="T18" fmla="*/ 37 w 52"/>
                <a:gd name="T19" fmla="*/ 103 h 111"/>
                <a:gd name="T20" fmla="*/ 47 w 52"/>
                <a:gd name="T21" fmla="*/ 108 h 111"/>
                <a:gd name="T22" fmla="*/ 42 w 52"/>
                <a:gd name="T23" fmla="*/ 98 h 111"/>
                <a:gd name="T24" fmla="*/ 35 w 52"/>
                <a:gd name="T25" fmla="*/ 88 h 111"/>
                <a:gd name="T26" fmla="*/ 35 w 52"/>
                <a:gd name="T27" fmla="*/ 79 h 111"/>
                <a:gd name="T28" fmla="*/ 36 w 52"/>
                <a:gd name="T29" fmla="*/ 71 h 111"/>
                <a:gd name="T30" fmla="*/ 50 w 52"/>
                <a:gd name="T31" fmla="*/ 76 h 111"/>
                <a:gd name="T32" fmla="*/ 46 w 52"/>
                <a:gd name="T33" fmla="*/ 70 h 111"/>
                <a:gd name="T34" fmla="*/ 45 w 52"/>
                <a:gd name="T35" fmla="*/ 68 h 111"/>
                <a:gd name="T36" fmla="*/ 44 w 52"/>
                <a:gd name="T37" fmla="*/ 68 h 111"/>
                <a:gd name="T38" fmla="*/ 43 w 52"/>
                <a:gd name="T39" fmla="*/ 65 h 111"/>
                <a:gd name="T40" fmla="*/ 43 w 52"/>
                <a:gd name="T41" fmla="*/ 65 h 111"/>
                <a:gd name="T42" fmla="*/ 42 w 52"/>
                <a:gd name="T43" fmla="*/ 63 h 111"/>
                <a:gd name="T44" fmla="*/ 42 w 52"/>
                <a:gd name="T45" fmla="*/ 62 h 111"/>
                <a:gd name="T46" fmla="*/ 41 w 52"/>
                <a:gd name="T47" fmla="*/ 59 h 111"/>
                <a:gd name="T48" fmla="*/ 40 w 52"/>
                <a:gd name="T49" fmla="*/ 56 h 111"/>
                <a:gd name="T50" fmla="*/ 33 w 52"/>
                <a:gd name="T51" fmla="*/ 47 h 111"/>
                <a:gd name="T52" fmla="*/ 24 w 52"/>
                <a:gd name="T53" fmla="*/ 30 h 111"/>
                <a:gd name="T54" fmla="*/ 20 w 52"/>
                <a:gd name="T55" fmla="*/ 23 h 111"/>
                <a:gd name="T56" fmla="*/ 13 w 52"/>
                <a:gd name="T57" fmla="*/ 8 h 111"/>
                <a:gd name="T58" fmla="*/ 12 w 52"/>
                <a:gd name="T59" fmla="*/ 2 h 111"/>
                <a:gd name="T60" fmla="*/ 2 w 52"/>
                <a:gd name="T61" fmla="*/ 1 h 111"/>
                <a:gd name="T62" fmla="*/ 9 w 52"/>
                <a:gd name="T63" fmla="*/ 7 h 111"/>
                <a:gd name="T64" fmla="*/ 4 w 52"/>
                <a:gd name="T65" fmla="*/ 11 h 111"/>
                <a:gd name="T66" fmla="*/ 6 w 52"/>
                <a:gd name="T67" fmla="*/ 2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 h="111">
                  <a:moveTo>
                    <a:pt x="6" y="20"/>
                  </a:moveTo>
                  <a:cubicBezTo>
                    <a:pt x="6" y="23"/>
                    <a:pt x="9" y="25"/>
                    <a:pt x="11" y="29"/>
                  </a:cubicBezTo>
                  <a:cubicBezTo>
                    <a:pt x="13" y="32"/>
                    <a:pt x="15" y="41"/>
                    <a:pt x="17" y="42"/>
                  </a:cubicBezTo>
                  <a:cubicBezTo>
                    <a:pt x="18" y="43"/>
                    <a:pt x="20" y="49"/>
                    <a:pt x="19" y="51"/>
                  </a:cubicBezTo>
                  <a:cubicBezTo>
                    <a:pt x="19" y="52"/>
                    <a:pt x="20" y="55"/>
                    <a:pt x="21" y="59"/>
                  </a:cubicBezTo>
                  <a:cubicBezTo>
                    <a:pt x="21" y="59"/>
                    <a:pt x="21" y="59"/>
                    <a:pt x="21" y="60"/>
                  </a:cubicBezTo>
                  <a:cubicBezTo>
                    <a:pt x="21" y="64"/>
                    <a:pt x="22" y="67"/>
                    <a:pt x="22" y="69"/>
                  </a:cubicBezTo>
                  <a:cubicBezTo>
                    <a:pt x="22" y="72"/>
                    <a:pt x="28" y="84"/>
                    <a:pt x="28" y="86"/>
                  </a:cubicBezTo>
                  <a:cubicBezTo>
                    <a:pt x="29" y="88"/>
                    <a:pt x="30" y="108"/>
                    <a:pt x="33" y="109"/>
                  </a:cubicBezTo>
                  <a:cubicBezTo>
                    <a:pt x="37" y="111"/>
                    <a:pt x="36" y="104"/>
                    <a:pt x="37" y="103"/>
                  </a:cubicBezTo>
                  <a:cubicBezTo>
                    <a:pt x="38" y="103"/>
                    <a:pt x="43" y="107"/>
                    <a:pt x="47" y="108"/>
                  </a:cubicBezTo>
                  <a:cubicBezTo>
                    <a:pt x="52" y="110"/>
                    <a:pt x="43" y="99"/>
                    <a:pt x="42" y="98"/>
                  </a:cubicBezTo>
                  <a:cubicBezTo>
                    <a:pt x="42" y="96"/>
                    <a:pt x="37" y="91"/>
                    <a:pt x="35" y="88"/>
                  </a:cubicBezTo>
                  <a:cubicBezTo>
                    <a:pt x="33" y="85"/>
                    <a:pt x="34" y="81"/>
                    <a:pt x="35" y="79"/>
                  </a:cubicBezTo>
                  <a:cubicBezTo>
                    <a:pt x="36" y="77"/>
                    <a:pt x="35" y="71"/>
                    <a:pt x="36" y="71"/>
                  </a:cubicBezTo>
                  <a:cubicBezTo>
                    <a:pt x="38" y="70"/>
                    <a:pt x="48" y="76"/>
                    <a:pt x="50" y="76"/>
                  </a:cubicBezTo>
                  <a:cubicBezTo>
                    <a:pt x="51" y="77"/>
                    <a:pt x="48" y="73"/>
                    <a:pt x="46" y="70"/>
                  </a:cubicBezTo>
                  <a:cubicBezTo>
                    <a:pt x="45" y="70"/>
                    <a:pt x="45" y="69"/>
                    <a:pt x="45" y="68"/>
                  </a:cubicBezTo>
                  <a:cubicBezTo>
                    <a:pt x="45" y="68"/>
                    <a:pt x="44" y="68"/>
                    <a:pt x="44" y="68"/>
                  </a:cubicBezTo>
                  <a:cubicBezTo>
                    <a:pt x="44" y="67"/>
                    <a:pt x="44" y="66"/>
                    <a:pt x="43" y="65"/>
                  </a:cubicBezTo>
                  <a:cubicBezTo>
                    <a:pt x="43" y="65"/>
                    <a:pt x="43" y="65"/>
                    <a:pt x="43" y="65"/>
                  </a:cubicBezTo>
                  <a:cubicBezTo>
                    <a:pt x="43" y="65"/>
                    <a:pt x="43" y="64"/>
                    <a:pt x="42" y="63"/>
                  </a:cubicBezTo>
                  <a:cubicBezTo>
                    <a:pt x="42" y="63"/>
                    <a:pt x="42" y="62"/>
                    <a:pt x="42" y="62"/>
                  </a:cubicBezTo>
                  <a:cubicBezTo>
                    <a:pt x="42" y="61"/>
                    <a:pt x="41" y="60"/>
                    <a:pt x="41" y="59"/>
                  </a:cubicBezTo>
                  <a:cubicBezTo>
                    <a:pt x="41" y="58"/>
                    <a:pt x="41" y="57"/>
                    <a:pt x="40" y="56"/>
                  </a:cubicBezTo>
                  <a:cubicBezTo>
                    <a:pt x="40" y="52"/>
                    <a:pt x="36" y="51"/>
                    <a:pt x="33" y="47"/>
                  </a:cubicBezTo>
                  <a:cubicBezTo>
                    <a:pt x="30" y="44"/>
                    <a:pt x="27" y="33"/>
                    <a:pt x="24" y="30"/>
                  </a:cubicBezTo>
                  <a:cubicBezTo>
                    <a:pt x="22" y="27"/>
                    <a:pt x="20" y="27"/>
                    <a:pt x="20" y="23"/>
                  </a:cubicBezTo>
                  <a:cubicBezTo>
                    <a:pt x="19" y="19"/>
                    <a:pt x="15" y="11"/>
                    <a:pt x="13" y="8"/>
                  </a:cubicBezTo>
                  <a:cubicBezTo>
                    <a:pt x="12" y="6"/>
                    <a:pt x="13" y="5"/>
                    <a:pt x="12" y="2"/>
                  </a:cubicBezTo>
                  <a:cubicBezTo>
                    <a:pt x="11" y="0"/>
                    <a:pt x="5" y="0"/>
                    <a:pt x="2" y="1"/>
                  </a:cubicBezTo>
                  <a:cubicBezTo>
                    <a:pt x="0" y="1"/>
                    <a:pt x="7" y="5"/>
                    <a:pt x="9" y="7"/>
                  </a:cubicBezTo>
                  <a:cubicBezTo>
                    <a:pt x="10" y="10"/>
                    <a:pt x="7" y="9"/>
                    <a:pt x="4" y="11"/>
                  </a:cubicBezTo>
                  <a:cubicBezTo>
                    <a:pt x="1" y="13"/>
                    <a:pt x="5" y="17"/>
                    <a:pt x="6" y="2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43" name="Freeform 37"/>
            <p:cNvSpPr/>
            <p:nvPr/>
          </p:nvSpPr>
          <p:spPr bwMode="auto">
            <a:xfrm>
              <a:off x="7662666" y="3293875"/>
              <a:ext cx="88856" cy="101843"/>
            </a:xfrm>
            <a:custGeom>
              <a:avLst/>
              <a:gdLst>
                <a:gd name="T0" fmla="*/ 11 w 55"/>
                <a:gd name="T1" fmla="*/ 0 h 63"/>
                <a:gd name="T2" fmla="*/ 5 w 55"/>
                <a:gd name="T3" fmla="*/ 7 h 63"/>
                <a:gd name="T4" fmla="*/ 8 w 55"/>
                <a:gd name="T5" fmla="*/ 27 h 63"/>
                <a:gd name="T6" fmla="*/ 2 w 55"/>
                <a:gd name="T7" fmla="*/ 26 h 63"/>
                <a:gd name="T8" fmla="*/ 2 w 55"/>
                <a:gd name="T9" fmla="*/ 33 h 63"/>
                <a:gd name="T10" fmla="*/ 6 w 55"/>
                <a:gd name="T11" fmla="*/ 39 h 63"/>
                <a:gd name="T12" fmla="*/ 13 w 55"/>
                <a:gd name="T13" fmla="*/ 43 h 63"/>
                <a:gd name="T14" fmla="*/ 14 w 55"/>
                <a:gd name="T15" fmla="*/ 47 h 63"/>
                <a:gd name="T16" fmla="*/ 21 w 55"/>
                <a:gd name="T17" fmla="*/ 51 h 63"/>
                <a:gd name="T18" fmla="*/ 28 w 55"/>
                <a:gd name="T19" fmla="*/ 49 h 63"/>
                <a:gd name="T20" fmla="*/ 28 w 55"/>
                <a:gd name="T21" fmla="*/ 52 h 63"/>
                <a:gd name="T22" fmla="*/ 33 w 55"/>
                <a:gd name="T23" fmla="*/ 53 h 63"/>
                <a:gd name="T24" fmla="*/ 38 w 55"/>
                <a:gd name="T25" fmla="*/ 56 h 63"/>
                <a:gd name="T26" fmla="*/ 40 w 55"/>
                <a:gd name="T27" fmla="*/ 51 h 63"/>
                <a:gd name="T28" fmla="*/ 43 w 55"/>
                <a:gd name="T29" fmla="*/ 55 h 63"/>
                <a:gd name="T30" fmla="*/ 43 w 55"/>
                <a:gd name="T31" fmla="*/ 59 h 63"/>
                <a:gd name="T32" fmla="*/ 53 w 55"/>
                <a:gd name="T33" fmla="*/ 63 h 63"/>
                <a:gd name="T34" fmla="*/ 55 w 55"/>
                <a:gd name="T35" fmla="*/ 59 h 63"/>
                <a:gd name="T36" fmla="*/ 49 w 55"/>
                <a:gd name="T37" fmla="*/ 54 h 63"/>
                <a:gd name="T38" fmla="*/ 50 w 55"/>
                <a:gd name="T39" fmla="*/ 50 h 63"/>
                <a:gd name="T40" fmla="*/ 44 w 55"/>
                <a:gd name="T41" fmla="*/ 49 h 63"/>
                <a:gd name="T42" fmla="*/ 39 w 55"/>
                <a:gd name="T43" fmla="*/ 46 h 63"/>
                <a:gd name="T44" fmla="*/ 29 w 55"/>
                <a:gd name="T45" fmla="*/ 45 h 63"/>
                <a:gd name="T46" fmla="*/ 26 w 55"/>
                <a:gd name="T47" fmla="*/ 39 h 63"/>
                <a:gd name="T48" fmla="*/ 31 w 55"/>
                <a:gd name="T49" fmla="*/ 42 h 63"/>
                <a:gd name="T50" fmla="*/ 27 w 55"/>
                <a:gd name="T51" fmla="*/ 36 h 63"/>
                <a:gd name="T52" fmla="*/ 23 w 55"/>
                <a:gd name="T53" fmla="*/ 31 h 63"/>
                <a:gd name="T54" fmla="*/ 27 w 55"/>
                <a:gd name="T55" fmla="*/ 26 h 63"/>
                <a:gd name="T56" fmla="*/ 25 w 55"/>
                <a:gd name="T57" fmla="*/ 14 h 63"/>
                <a:gd name="T58" fmla="*/ 22 w 55"/>
                <a:gd name="T59" fmla="*/ 7 h 63"/>
                <a:gd name="T60" fmla="*/ 19 w 55"/>
                <a:gd name="T61" fmla="*/ 4 h 63"/>
                <a:gd name="T62" fmla="*/ 11 w 55"/>
                <a:gd name="T63"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 h="63">
                  <a:moveTo>
                    <a:pt x="11" y="0"/>
                  </a:moveTo>
                  <a:cubicBezTo>
                    <a:pt x="7" y="1"/>
                    <a:pt x="4" y="4"/>
                    <a:pt x="5" y="7"/>
                  </a:cubicBezTo>
                  <a:cubicBezTo>
                    <a:pt x="6" y="11"/>
                    <a:pt x="10" y="25"/>
                    <a:pt x="8" y="27"/>
                  </a:cubicBezTo>
                  <a:cubicBezTo>
                    <a:pt x="6" y="29"/>
                    <a:pt x="4" y="26"/>
                    <a:pt x="2" y="26"/>
                  </a:cubicBezTo>
                  <a:cubicBezTo>
                    <a:pt x="0" y="26"/>
                    <a:pt x="3" y="32"/>
                    <a:pt x="2" y="33"/>
                  </a:cubicBezTo>
                  <a:cubicBezTo>
                    <a:pt x="2" y="34"/>
                    <a:pt x="3" y="37"/>
                    <a:pt x="6" y="39"/>
                  </a:cubicBezTo>
                  <a:cubicBezTo>
                    <a:pt x="9" y="41"/>
                    <a:pt x="16" y="42"/>
                    <a:pt x="13" y="43"/>
                  </a:cubicBezTo>
                  <a:cubicBezTo>
                    <a:pt x="10" y="45"/>
                    <a:pt x="12" y="46"/>
                    <a:pt x="14" y="47"/>
                  </a:cubicBezTo>
                  <a:cubicBezTo>
                    <a:pt x="16" y="49"/>
                    <a:pt x="18" y="50"/>
                    <a:pt x="21" y="51"/>
                  </a:cubicBezTo>
                  <a:cubicBezTo>
                    <a:pt x="24" y="52"/>
                    <a:pt x="26" y="50"/>
                    <a:pt x="28" y="49"/>
                  </a:cubicBezTo>
                  <a:cubicBezTo>
                    <a:pt x="29" y="47"/>
                    <a:pt x="28" y="50"/>
                    <a:pt x="28" y="52"/>
                  </a:cubicBezTo>
                  <a:cubicBezTo>
                    <a:pt x="28" y="54"/>
                    <a:pt x="31" y="54"/>
                    <a:pt x="33" y="53"/>
                  </a:cubicBezTo>
                  <a:cubicBezTo>
                    <a:pt x="36" y="53"/>
                    <a:pt x="37" y="55"/>
                    <a:pt x="38" y="56"/>
                  </a:cubicBezTo>
                  <a:cubicBezTo>
                    <a:pt x="40" y="57"/>
                    <a:pt x="39" y="53"/>
                    <a:pt x="40" y="51"/>
                  </a:cubicBezTo>
                  <a:cubicBezTo>
                    <a:pt x="40" y="50"/>
                    <a:pt x="42" y="53"/>
                    <a:pt x="43" y="55"/>
                  </a:cubicBezTo>
                  <a:cubicBezTo>
                    <a:pt x="44" y="57"/>
                    <a:pt x="42" y="57"/>
                    <a:pt x="43" y="59"/>
                  </a:cubicBezTo>
                  <a:cubicBezTo>
                    <a:pt x="44" y="61"/>
                    <a:pt x="51" y="63"/>
                    <a:pt x="53" y="63"/>
                  </a:cubicBezTo>
                  <a:cubicBezTo>
                    <a:pt x="55" y="63"/>
                    <a:pt x="54" y="60"/>
                    <a:pt x="55" y="59"/>
                  </a:cubicBezTo>
                  <a:cubicBezTo>
                    <a:pt x="55" y="58"/>
                    <a:pt x="50" y="56"/>
                    <a:pt x="49" y="54"/>
                  </a:cubicBezTo>
                  <a:cubicBezTo>
                    <a:pt x="48" y="53"/>
                    <a:pt x="50" y="52"/>
                    <a:pt x="50" y="50"/>
                  </a:cubicBezTo>
                  <a:cubicBezTo>
                    <a:pt x="49" y="49"/>
                    <a:pt x="46" y="49"/>
                    <a:pt x="44" y="49"/>
                  </a:cubicBezTo>
                  <a:cubicBezTo>
                    <a:pt x="43" y="49"/>
                    <a:pt x="41" y="47"/>
                    <a:pt x="39" y="46"/>
                  </a:cubicBezTo>
                  <a:cubicBezTo>
                    <a:pt x="38" y="45"/>
                    <a:pt x="32" y="46"/>
                    <a:pt x="29" y="45"/>
                  </a:cubicBezTo>
                  <a:cubicBezTo>
                    <a:pt x="26" y="45"/>
                    <a:pt x="26" y="41"/>
                    <a:pt x="26" y="39"/>
                  </a:cubicBezTo>
                  <a:cubicBezTo>
                    <a:pt x="25" y="37"/>
                    <a:pt x="28" y="41"/>
                    <a:pt x="31" y="42"/>
                  </a:cubicBezTo>
                  <a:cubicBezTo>
                    <a:pt x="34" y="43"/>
                    <a:pt x="30" y="37"/>
                    <a:pt x="27" y="36"/>
                  </a:cubicBezTo>
                  <a:cubicBezTo>
                    <a:pt x="25" y="35"/>
                    <a:pt x="23" y="32"/>
                    <a:pt x="23" y="31"/>
                  </a:cubicBezTo>
                  <a:cubicBezTo>
                    <a:pt x="22" y="29"/>
                    <a:pt x="27" y="28"/>
                    <a:pt x="27" y="26"/>
                  </a:cubicBezTo>
                  <a:cubicBezTo>
                    <a:pt x="27" y="24"/>
                    <a:pt x="29" y="18"/>
                    <a:pt x="25" y="14"/>
                  </a:cubicBezTo>
                  <a:cubicBezTo>
                    <a:pt x="20" y="11"/>
                    <a:pt x="21" y="9"/>
                    <a:pt x="22" y="7"/>
                  </a:cubicBezTo>
                  <a:cubicBezTo>
                    <a:pt x="23" y="5"/>
                    <a:pt x="23" y="4"/>
                    <a:pt x="19" y="4"/>
                  </a:cubicBezTo>
                  <a:cubicBezTo>
                    <a:pt x="15" y="4"/>
                    <a:pt x="15" y="0"/>
                    <a:pt x="11" y="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44" name="Freeform 38"/>
            <p:cNvSpPr/>
            <p:nvPr/>
          </p:nvSpPr>
          <p:spPr bwMode="auto">
            <a:xfrm>
              <a:off x="7754939" y="3395718"/>
              <a:ext cx="27340" cy="40327"/>
            </a:xfrm>
            <a:custGeom>
              <a:avLst/>
              <a:gdLst>
                <a:gd name="T0" fmla="*/ 2 w 17"/>
                <a:gd name="T1" fmla="*/ 3 h 25"/>
                <a:gd name="T2" fmla="*/ 3 w 17"/>
                <a:gd name="T3" fmla="*/ 5 h 25"/>
                <a:gd name="T4" fmla="*/ 9 w 17"/>
                <a:gd name="T5" fmla="*/ 12 h 25"/>
                <a:gd name="T6" fmla="*/ 9 w 17"/>
                <a:gd name="T7" fmla="*/ 16 h 25"/>
                <a:gd name="T8" fmla="*/ 7 w 17"/>
                <a:gd name="T9" fmla="*/ 18 h 25"/>
                <a:gd name="T10" fmla="*/ 12 w 17"/>
                <a:gd name="T11" fmla="*/ 25 h 25"/>
                <a:gd name="T12" fmla="*/ 13 w 17"/>
                <a:gd name="T13" fmla="*/ 18 h 25"/>
                <a:gd name="T14" fmla="*/ 16 w 17"/>
                <a:gd name="T15" fmla="*/ 14 h 25"/>
                <a:gd name="T16" fmla="*/ 13 w 17"/>
                <a:gd name="T17" fmla="*/ 5 h 25"/>
                <a:gd name="T18" fmla="*/ 8 w 17"/>
                <a:gd name="T19" fmla="*/ 1 h 25"/>
                <a:gd name="T20" fmla="*/ 2 w 17"/>
                <a:gd name="T21" fmla="*/ 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25">
                  <a:moveTo>
                    <a:pt x="2" y="3"/>
                  </a:moveTo>
                  <a:cubicBezTo>
                    <a:pt x="1" y="3"/>
                    <a:pt x="0" y="2"/>
                    <a:pt x="3" y="5"/>
                  </a:cubicBezTo>
                  <a:cubicBezTo>
                    <a:pt x="6" y="8"/>
                    <a:pt x="9" y="10"/>
                    <a:pt x="9" y="12"/>
                  </a:cubicBezTo>
                  <a:cubicBezTo>
                    <a:pt x="10" y="13"/>
                    <a:pt x="10" y="16"/>
                    <a:pt x="9" y="16"/>
                  </a:cubicBezTo>
                  <a:cubicBezTo>
                    <a:pt x="8" y="16"/>
                    <a:pt x="6" y="16"/>
                    <a:pt x="7" y="18"/>
                  </a:cubicBezTo>
                  <a:cubicBezTo>
                    <a:pt x="8" y="21"/>
                    <a:pt x="10" y="25"/>
                    <a:pt x="12" y="25"/>
                  </a:cubicBezTo>
                  <a:cubicBezTo>
                    <a:pt x="13" y="24"/>
                    <a:pt x="12" y="19"/>
                    <a:pt x="13" y="18"/>
                  </a:cubicBezTo>
                  <a:cubicBezTo>
                    <a:pt x="15" y="17"/>
                    <a:pt x="17" y="17"/>
                    <a:pt x="16" y="14"/>
                  </a:cubicBezTo>
                  <a:cubicBezTo>
                    <a:pt x="15" y="11"/>
                    <a:pt x="15" y="7"/>
                    <a:pt x="13" y="5"/>
                  </a:cubicBezTo>
                  <a:cubicBezTo>
                    <a:pt x="12" y="4"/>
                    <a:pt x="10" y="1"/>
                    <a:pt x="8" y="1"/>
                  </a:cubicBezTo>
                  <a:cubicBezTo>
                    <a:pt x="4" y="0"/>
                    <a:pt x="4" y="3"/>
                    <a:pt x="2" y="3"/>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45" name="Freeform 39"/>
            <p:cNvSpPr/>
            <p:nvPr/>
          </p:nvSpPr>
          <p:spPr bwMode="auto">
            <a:xfrm>
              <a:off x="7733750" y="3442880"/>
              <a:ext cx="82705" cy="66300"/>
            </a:xfrm>
            <a:custGeom>
              <a:avLst/>
              <a:gdLst>
                <a:gd name="T0" fmla="*/ 46 w 51"/>
                <a:gd name="T1" fmla="*/ 20 h 41"/>
                <a:gd name="T2" fmla="*/ 35 w 51"/>
                <a:gd name="T3" fmla="*/ 1 h 41"/>
                <a:gd name="T4" fmla="*/ 32 w 51"/>
                <a:gd name="T5" fmla="*/ 11 h 41"/>
                <a:gd name="T6" fmla="*/ 27 w 51"/>
                <a:gd name="T7" fmla="*/ 13 h 41"/>
                <a:gd name="T8" fmla="*/ 20 w 51"/>
                <a:gd name="T9" fmla="*/ 19 h 41"/>
                <a:gd name="T10" fmla="*/ 15 w 51"/>
                <a:gd name="T11" fmla="*/ 15 h 41"/>
                <a:gd name="T12" fmla="*/ 11 w 51"/>
                <a:gd name="T13" fmla="*/ 17 h 41"/>
                <a:gd name="T14" fmla="*/ 7 w 51"/>
                <a:gd name="T15" fmla="*/ 19 h 41"/>
                <a:gd name="T16" fmla="*/ 1 w 51"/>
                <a:gd name="T17" fmla="*/ 23 h 41"/>
                <a:gd name="T18" fmla="*/ 2 w 51"/>
                <a:gd name="T19" fmla="*/ 28 h 41"/>
                <a:gd name="T20" fmla="*/ 6 w 51"/>
                <a:gd name="T21" fmla="*/ 23 h 41"/>
                <a:gd name="T22" fmla="*/ 11 w 51"/>
                <a:gd name="T23" fmla="*/ 26 h 41"/>
                <a:gd name="T24" fmla="*/ 20 w 51"/>
                <a:gd name="T25" fmla="*/ 23 h 41"/>
                <a:gd name="T26" fmla="*/ 24 w 51"/>
                <a:gd name="T27" fmla="*/ 28 h 41"/>
                <a:gd name="T28" fmla="*/ 27 w 51"/>
                <a:gd name="T29" fmla="*/ 38 h 41"/>
                <a:gd name="T30" fmla="*/ 35 w 51"/>
                <a:gd name="T31" fmla="*/ 41 h 41"/>
                <a:gd name="T32" fmla="*/ 41 w 51"/>
                <a:gd name="T33" fmla="*/ 36 h 41"/>
                <a:gd name="T34" fmla="*/ 39 w 51"/>
                <a:gd name="T35" fmla="*/ 31 h 41"/>
                <a:gd name="T36" fmla="*/ 43 w 51"/>
                <a:gd name="T37" fmla="*/ 31 h 41"/>
                <a:gd name="T38" fmla="*/ 49 w 51"/>
                <a:gd name="T39" fmla="*/ 31 h 41"/>
                <a:gd name="T40" fmla="*/ 46 w 51"/>
                <a:gd name="T41" fmla="*/ 2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1" h="41">
                  <a:moveTo>
                    <a:pt x="46" y="20"/>
                  </a:moveTo>
                  <a:cubicBezTo>
                    <a:pt x="45" y="14"/>
                    <a:pt x="37" y="2"/>
                    <a:pt x="35" y="1"/>
                  </a:cubicBezTo>
                  <a:cubicBezTo>
                    <a:pt x="32" y="0"/>
                    <a:pt x="33" y="10"/>
                    <a:pt x="32" y="11"/>
                  </a:cubicBezTo>
                  <a:cubicBezTo>
                    <a:pt x="32" y="11"/>
                    <a:pt x="27" y="10"/>
                    <a:pt x="27" y="13"/>
                  </a:cubicBezTo>
                  <a:cubicBezTo>
                    <a:pt x="26" y="15"/>
                    <a:pt x="21" y="20"/>
                    <a:pt x="20" y="19"/>
                  </a:cubicBezTo>
                  <a:cubicBezTo>
                    <a:pt x="19" y="18"/>
                    <a:pt x="16" y="15"/>
                    <a:pt x="15" y="15"/>
                  </a:cubicBezTo>
                  <a:cubicBezTo>
                    <a:pt x="14" y="15"/>
                    <a:pt x="10" y="16"/>
                    <a:pt x="11" y="17"/>
                  </a:cubicBezTo>
                  <a:cubicBezTo>
                    <a:pt x="11" y="19"/>
                    <a:pt x="9" y="18"/>
                    <a:pt x="7" y="19"/>
                  </a:cubicBezTo>
                  <a:cubicBezTo>
                    <a:pt x="5" y="20"/>
                    <a:pt x="1" y="21"/>
                    <a:pt x="1" y="23"/>
                  </a:cubicBezTo>
                  <a:cubicBezTo>
                    <a:pt x="2" y="26"/>
                    <a:pt x="0" y="30"/>
                    <a:pt x="2" y="28"/>
                  </a:cubicBezTo>
                  <a:cubicBezTo>
                    <a:pt x="4" y="25"/>
                    <a:pt x="5" y="22"/>
                    <a:pt x="6" y="23"/>
                  </a:cubicBezTo>
                  <a:cubicBezTo>
                    <a:pt x="8" y="25"/>
                    <a:pt x="8" y="27"/>
                    <a:pt x="11" y="26"/>
                  </a:cubicBezTo>
                  <a:cubicBezTo>
                    <a:pt x="14" y="25"/>
                    <a:pt x="18" y="22"/>
                    <a:pt x="20" y="23"/>
                  </a:cubicBezTo>
                  <a:cubicBezTo>
                    <a:pt x="22" y="25"/>
                    <a:pt x="25" y="26"/>
                    <a:pt x="24" y="28"/>
                  </a:cubicBezTo>
                  <a:cubicBezTo>
                    <a:pt x="23" y="30"/>
                    <a:pt x="22" y="34"/>
                    <a:pt x="27" y="38"/>
                  </a:cubicBezTo>
                  <a:cubicBezTo>
                    <a:pt x="31" y="41"/>
                    <a:pt x="33" y="41"/>
                    <a:pt x="35" y="41"/>
                  </a:cubicBezTo>
                  <a:cubicBezTo>
                    <a:pt x="38" y="40"/>
                    <a:pt x="42" y="38"/>
                    <a:pt x="41" y="36"/>
                  </a:cubicBezTo>
                  <a:cubicBezTo>
                    <a:pt x="39" y="35"/>
                    <a:pt x="38" y="32"/>
                    <a:pt x="39" y="31"/>
                  </a:cubicBezTo>
                  <a:cubicBezTo>
                    <a:pt x="39" y="30"/>
                    <a:pt x="41" y="28"/>
                    <a:pt x="43" y="31"/>
                  </a:cubicBezTo>
                  <a:cubicBezTo>
                    <a:pt x="45" y="33"/>
                    <a:pt x="48" y="34"/>
                    <a:pt x="49" y="31"/>
                  </a:cubicBezTo>
                  <a:cubicBezTo>
                    <a:pt x="51" y="29"/>
                    <a:pt x="48" y="26"/>
                    <a:pt x="46" y="2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46" name="Freeform 40"/>
            <p:cNvSpPr/>
            <p:nvPr/>
          </p:nvSpPr>
          <p:spPr bwMode="auto">
            <a:xfrm>
              <a:off x="7715979" y="3410072"/>
              <a:ext cx="29391" cy="27340"/>
            </a:xfrm>
            <a:custGeom>
              <a:avLst/>
              <a:gdLst>
                <a:gd name="T0" fmla="*/ 11 w 18"/>
                <a:gd name="T1" fmla="*/ 11 h 17"/>
                <a:gd name="T2" fmla="*/ 16 w 18"/>
                <a:gd name="T3" fmla="*/ 7 h 17"/>
                <a:gd name="T4" fmla="*/ 12 w 18"/>
                <a:gd name="T5" fmla="*/ 2 h 17"/>
                <a:gd name="T6" fmla="*/ 4 w 18"/>
                <a:gd name="T7" fmla="*/ 0 h 17"/>
                <a:gd name="T8" fmla="*/ 7 w 18"/>
                <a:gd name="T9" fmla="*/ 7 h 17"/>
                <a:gd name="T10" fmla="*/ 5 w 18"/>
                <a:gd name="T11" fmla="*/ 13 h 17"/>
                <a:gd name="T12" fmla="*/ 11 w 18"/>
                <a:gd name="T13" fmla="*/ 11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1" y="11"/>
                  </a:moveTo>
                  <a:cubicBezTo>
                    <a:pt x="14" y="10"/>
                    <a:pt x="14" y="8"/>
                    <a:pt x="16" y="7"/>
                  </a:cubicBezTo>
                  <a:cubicBezTo>
                    <a:pt x="18" y="6"/>
                    <a:pt x="15" y="2"/>
                    <a:pt x="12" y="2"/>
                  </a:cubicBezTo>
                  <a:cubicBezTo>
                    <a:pt x="8" y="2"/>
                    <a:pt x="7" y="0"/>
                    <a:pt x="4" y="0"/>
                  </a:cubicBezTo>
                  <a:cubicBezTo>
                    <a:pt x="0" y="1"/>
                    <a:pt x="4" y="4"/>
                    <a:pt x="7" y="7"/>
                  </a:cubicBezTo>
                  <a:cubicBezTo>
                    <a:pt x="9" y="10"/>
                    <a:pt x="4" y="10"/>
                    <a:pt x="5" y="13"/>
                  </a:cubicBezTo>
                  <a:cubicBezTo>
                    <a:pt x="5" y="17"/>
                    <a:pt x="8" y="13"/>
                    <a:pt x="11" y="11"/>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47" name="Freeform 41"/>
            <p:cNvSpPr/>
            <p:nvPr/>
          </p:nvSpPr>
          <p:spPr bwMode="auto">
            <a:xfrm>
              <a:off x="7732383" y="3426476"/>
              <a:ext cx="22556" cy="36909"/>
            </a:xfrm>
            <a:custGeom>
              <a:avLst/>
              <a:gdLst>
                <a:gd name="T0" fmla="*/ 10 w 14"/>
                <a:gd name="T1" fmla="*/ 0 h 23"/>
                <a:gd name="T2" fmla="*/ 5 w 14"/>
                <a:gd name="T3" fmla="*/ 6 h 23"/>
                <a:gd name="T4" fmla="*/ 3 w 14"/>
                <a:gd name="T5" fmla="*/ 13 h 23"/>
                <a:gd name="T6" fmla="*/ 11 w 14"/>
                <a:gd name="T7" fmla="*/ 20 h 23"/>
                <a:gd name="T8" fmla="*/ 10 w 14"/>
                <a:gd name="T9" fmla="*/ 10 h 23"/>
                <a:gd name="T10" fmla="*/ 10 w 14"/>
                <a:gd name="T11" fmla="*/ 0 h 23"/>
              </a:gdLst>
              <a:ahLst/>
              <a:cxnLst>
                <a:cxn ang="0">
                  <a:pos x="T0" y="T1"/>
                </a:cxn>
                <a:cxn ang="0">
                  <a:pos x="T2" y="T3"/>
                </a:cxn>
                <a:cxn ang="0">
                  <a:pos x="T4" y="T5"/>
                </a:cxn>
                <a:cxn ang="0">
                  <a:pos x="T6" y="T7"/>
                </a:cxn>
                <a:cxn ang="0">
                  <a:pos x="T8" y="T9"/>
                </a:cxn>
                <a:cxn ang="0">
                  <a:pos x="T10" y="T11"/>
                </a:cxn>
              </a:cxnLst>
              <a:rect l="0" t="0" r="r" b="b"/>
              <a:pathLst>
                <a:path w="14" h="23">
                  <a:moveTo>
                    <a:pt x="10" y="0"/>
                  </a:moveTo>
                  <a:cubicBezTo>
                    <a:pt x="9" y="0"/>
                    <a:pt x="5" y="3"/>
                    <a:pt x="5" y="6"/>
                  </a:cubicBezTo>
                  <a:cubicBezTo>
                    <a:pt x="4" y="9"/>
                    <a:pt x="0" y="10"/>
                    <a:pt x="3" y="13"/>
                  </a:cubicBezTo>
                  <a:cubicBezTo>
                    <a:pt x="5" y="17"/>
                    <a:pt x="11" y="23"/>
                    <a:pt x="11" y="20"/>
                  </a:cubicBezTo>
                  <a:cubicBezTo>
                    <a:pt x="11" y="17"/>
                    <a:pt x="10" y="13"/>
                    <a:pt x="10" y="10"/>
                  </a:cubicBezTo>
                  <a:cubicBezTo>
                    <a:pt x="10" y="7"/>
                    <a:pt x="14" y="1"/>
                    <a:pt x="10" y="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48" name="Freeform 42"/>
            <p:cNvSpPr/>
            <p:nvPr/>
          </p:nvSpPr>
          <p:spPr bwMode="auto">
            <a:xfrm>
              <a:off x="7753572" y="3436045"/>
              <a:ext cx="27340" cy="12987"/>
            </a:xfrm>
            <a:custGeom>
              <a:avLst/>
              <a:gdLst>
                <a:gd name="T0" fmla="*/ 2 w 17"/>
                <a:gd name="T1" fmla="*/ 8 h 8"/>
                <a:gd name="T2" fmla="*/ 7 w 17"/>
                <a:gd name="T3" fmla="*/ 2 h 8"/>
                <a:gd name="T4" fmla="*/ 2 w 17"/>
                <a:gd name="T5" fmla="*/ 8 h 8"/>
              </a:gdLst>
              <a:ahLst/>
              <a:cxnLst>
                <a:cxn ang="0">
                  <a:pos x="T0" y="T1"/>
                </a:cxn>
                <a:cxn ang="0">
                  <a:pos x="T2" y="T3"/>
                </a:cxn>
                <a:cxn ang="0">
                  <a:pos x="T4" y="T5"/>
                </a:cxn>
              </a:cxnLst>
              <a:rect l="0" t="0" r="r" b="b"/>
              <a:pathLst>
                <a:path w="17" h="8">
                  <a:moveTo>
                    <a:pt x="2" y="8"/>
                  </a:moveTo>
                  <a:cubicBezTo>
                    <a:pt x="4" y="8"/>
                    <a:pt x="17" y="6"/>
                    <a:pt x="7" y="2"/>
                  </a:cubicBezTo>
                  <a:cubicBezTo>
                    <a:pt x="3" y="0"/>
                    <a:pt x="0" y="7"/>
                    <a:pt x="2" y="8"/>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49" name="Freeform 43"/>
            <p:cNvSpPr/>
            <p:nvPr/>
          </p:nvSpPr>
          <p:spPr bwMode="auto">
            <a:xfrm>
              <a:off x="7683855" y="3381364"/>
              <a:ext cx="23923" cy="20505"/>
            </a:xfrm>
            <a:custGeom>
              <a:avLst/>
              <a:gdLst>
                <a:gd name="T0" fmla="*/ 11 w 15"/>
                <a:gd name="T1" fmla="*/ 2 h 13"/>
                <a:gd name="T2" fmla="*/ 2 w 15"/>
                <a:gd name="T3" fmla="*/ 2 h 13"/>
                <a:gd name="T4" fmla="*/ 5 w 15"/>
                <a:gd name="T5" fmla="*/ 6 h 13"/>
                <a:gd name="T6" fmla="*/ 12 w 15"/>
                <a:gd name="T7" fmla="*/ 13 h 13"/>
                <a:gd name="T8" fmla="*/ 15 w 15"/>
                <a:gd name="T9" fmla="*/ 8 h 13"/>
                <a:gd name="T10" fmla="*/ 11 w 15"/>
                <a:gd name="T11" fmla="*/ 2 h 13"/>
              </a:gdLst>
              <a:ahLst/>
              <a:cxnLst>
                <a:cxn ang="0">
                  <a:pos x="T0" y="T1"/>
                </a:cxn>
                <a:cxn ang="0">
                  <a:pos x="T2" y="T3"/>
                </a:cxn>
                <a:cxn ang="0">
                  <a:pos x="T4" y="T5"/>
                </a:cxn>
                <a:cxn ang="0">
                  <a:pos x="T6" y="T7"/>
                </a:cxn>
                <a:cxn ang="0">
                  <a:pos x="T8" y="T9"/>
                </a:cxn>
                <a:cxn ang="0">
                  <a:pos x="T10" y="T11"/>
                </a:cxn>
              </a:cxnLst>
              <a:rect l="0" t="0" r="r" b="b"/>
              <a:pathLst>
                <a:path w="15" h="13">
                  <a:moveTo>
                    <a:pt x="11" y="2"/>
                  </a:moveTo>
                  <a:cubicBezTo>
                    <a:pt x="8" y="1"/>
                    <a:pt x="0" y="0"/>
                    <a:pt x="2" y="2"/>
                  </a:cubicBezTo>
                  <a:cubicBezTo>
                    <a:pt x="3" y="3"/>
                    <a:pt x="2" y="6"/>
                    <a:pt x="5" y="6"/>
                  </a:cubicBezTo>
                  <a:cubicBezTo>
                    <a:pt x="8" y="6"/>
                    <a:pt x="7" y="13"/>
                    <a:pt x="12" y="13"/>
                  </a:cubicBezTo>
                  <a:cubicBezTo>
                    <a:pt x="15" y="13"/>
                    <a:pt x="15" y="10"/>
                    <a:pt x="15" y="8"/>
                  </a:cubicBezTo>
                  <a:cubicBezTo>
                    <a:pt x="15" y="6"/>
                    <a:pt x="14" y="3"/>
                    <a:pt x="11" y="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50" name="Freeform 44"/>
            <p:cNvSpPr/>
            <p:nvPr/>
          </p:nvSpPr>
          <p:spPr bwMode="auto">
            <a:xfrm>
              <a:off x="7646945" y="3419641"/>
              <a:ext cx="38276" cy="45795"/>
            </a:xfrm>
            <a:custGeom>
              <a:avLst/>
              <a:gdLst>
                <a:gd name="T0" fmla="*/ 10 w 24"/>
                <a:gd name="T1" fmla="*/ 17 h 28"/>
                <a:gd name="T2" fmla="*/ 2 w 24"/>
                <a:gd name="T3" fmla="*/ 28 h 28"/>
                <a:gd name="T4" fmla="*/ 14 w 24"/>
                <a:gd name="T5" fmla="*/ 19 h 28"/>
                <a:gd name="T6" fmla="*/ 24 w 24"/>
                <a:gd name="T7" fmla="*/ 11 h 28"/>
                <a:gd name="T8" fmla="*/ 20 w 24"/>
                <a:gd name="T9" fmla="*/ 3 h 28"/>
                <a:gd name="T10" fmla="*/ 18 w 24"/>
                <a:gd name="T11" fmla="*/ 9 h 28"/>
                <a:gd name="T12" fmla="*/ 10 w 24"/>
                <a:gd name="T13" fmla="*/ 17 h 28"/>
              </a:gdLst>
              <a:ahLst/>
              <a:cxnLst>
                <a:cxn ang="0">
                  <a:pos x="T0" y="T1"/>
                </a:cxn>
                <a:cxn ang="0">
                  <a:pos x="T2" y="T3"/>
                </a:cxn>
                <a:cxn ang="0">
                  <a:pos x="T4" y="T5"/>
                </a:cxn>
                <a:cxn ang="0">
                  <a:pos x="T6" y="T7"/>
                </a:cxn>
                <a:cxn ang="0">
                  <a:pos x="T8" y="T9"/>
                </a:cxn>
                <a:cxn ang="0">
                  <a:pos x="T10" y="T11"/>
                </a:cxn>
                <a:cxn ang="0">
                  <a:pos x="T12" y="T13"/>
                </a:cxn>
              </a:cxnLst>
              <a:rect l="0" t="0" r="r" b="b"/>
              <a:pathLst>
                <a:path w="24" h="28">
                  <a:moveTo>
                    <a:pt x="10" y="17"/>
                  </a:moveTo>
                  <a:cubicBezTo>
                    <a:pt x="9" y="18"/>
                    <a:pt x="0" y="28"/>
                    <a:pt x="2" y="28"/>
                  </a:cubicBezTo>
                  <a:cubicBezTo>
                    <a:pt x="5" y="28"/>
                    <a:pt x="11" y="20"/>
                    <a:pt x="14" y="19"/>
                  </a:cubicBezTo>
                  <a:cubicBezTo>
                    <a:pt x="16" y="18"/>
                    <a:pt x="23" y="13"/>
                    <a:pt x="24" y="11"/>
                  </a:cubicBezTo>
                  <a:cubicBezTo>
                    <a:pt x="24" y="9"/>
                    <a:pt x="22" y="0"/>
                    <a:pt x="20" y="3"/>
                  </a:cubicBezTo>
                  <a:cubicBezTo>
                    <a:pt x="18" y="4"/>
                    <a:pt x="21" y="8"/>
                    <a:pt x="18" y="9"/>
                  </a:cubicBezTo>
                  <a:cubicBezTo>
                    <a:pt x="16" y="10"/>
                    <a:pt x="11" y="16"/>
                    <a:pt x="10" y="17"/>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51" name="Freeform 45"/>
            <p:cNvSpPr/>
            <p:nvPr/>
          </p:nvSpPr>
          <p:spPr bwMode="auto">
            <a:xfrm>
              <a:off x="7911462" y="3613757"/>
              <a:ext cx="405320" cy="185914"/>
            </a:xfrm>
            <a:custGeom>
              <a:avLst/>
              <a:gdLst>
                <a:gd name="T0" fmla="*/ 188 w 251"/>
                <a:gd name="T1" fmla="*/ 84 h 115"/>
                <a:gd name="T2" fmla="*/ 206 w 251"/>
                <a:gd name="T3" fmla="*/ 103 h 115"/>
                <a:gd name="T4" fmla="*/ 235 w 251"/>
                <a:gd name="T5" fmla="*/ 112 h 115"/>
                <a:gd name="T6" fmla="*/ 247 w 251"/>
                <a:gd name="T7" fmla="*/ 112 h 115"/>
                <a:gd name="T8" fmla="*/ 220 w 251"/>
                <a:gd name="T9" fmla="*/ 94 h 115"/>
                <a:gd name="T10" fmla="*/ 195 w 251"/>
                <a:gd name="T11" fmla="*/ 69 h 115"/>
                <a:gd name="T12" fmla="*/ 192 w 251"/>
                <a:gd name="T13" fmla="*/ 59 h 115"/>
                <a:gd name="T14" fmla="*/ 172 w 251"/>
                <a:gd name="T15" fmla="*/ 47 h 115"/>
                <a:gd name="T16" fmla="*/ 153 w 251"/>
                <a:gd name="T17" fmla="*/ 36 h 115"/>
                <a:gd name="T18" fmla="*/ 120 w 251"/>
                <a:gd name="T19" fmla="*/ 25 h 115"/>
                <a:gd name="T20" fmla="*/ 118 w 251"/>
                <a:gd name="T21" fmla="*/ 24 h 115"/>
                <a:gd name="T22" fmla="*/ 113 w 251"/>
                <a:gd name="T23" fmla="*/ 22 h 115"/>
                <a:gd name="T24" fmla="*/ 112 w 251"/>
                <a:gd name="T25" fmla="*/ 21 h 115"/>
                <a:gd name="T26" fmla="*/ 111 w 251"/>
                <a:gd name="T27" fmla="*/ 20 h 115"/>
                <a:gd name="T28" fmla="*/ 105 w 251"/>
                <a:gd name="T29" fmla="*/ 21 h 115"/>
                <a:gd name="T30" fmla="*/ 78 w 251"/>
                <a:gd name="T31" fmla="*/ 11 h 115"/>
                <a:gd name="T32" fmla="*/ 66 w 251"/>
                <a:gd name="T33" fmla="*/ 17 h 115"/>
                <a:gd name="T34" fmla="*/ 65 w 251"/>
                <a:gd name="T35" fmla="*/ 22 h 115"/>
                <a:gd name="T36" fmla="*/ 57 w 251"/>
                <a:gd name="T37" fmla="*/ 31 h 115"/>
                <a:gd name="T38" fmla="*/ 44 w 251"/>
                <a:gd name="T39" fmla="*/ 21 h 115"/>
                <a:gd name="T40" fmla="*/ 33 w 251"/>
                <a:gd name="T41" fmla="*/ 5 h 115"/>
                <a:gd name="T42" fmla="*/ 10 w 251"/>
                <a:gd name="T43" fmla="*/ 4 h 115"/>
                <a:gd name="T44" fmla="*/ 4 w 251"/>
                <a:gd name="T45" fmla="*/ 6 h 115"/>
                <a:gd name="T46" fmla="*/ 20 w 251"/>
                <a:gd name="T47" fmla="*/ 16 h 115"/>
                <a:gd name="T48" fmla="*/ 31 w 251"/>
                <a:gd name="T49" fmla="*/ 25 h 115"/>
                <a:gd name="T50" fmla="*/ 35 w 251"/>
                <a:gd name="T51" fmla="*/ 35 h 115"/>
                <a:gd name="T52" fmla="*/ 41 w 251"/>
                <a:gd name="T53" fmla="*/ 36 h 115"/>
                <a:gd name="T54" fmla="*/ 49 w 251"/>
                <a:gd name="T55" fmla="*/ 39 h 115"/>
                <a:gd name="T56" fmla="*/ 85 w 251"/>
                <a:gd name="T57" fmla="*/ 53 h 115"/>
                <a:gd name="T58" fmla="*/ 113 w 251"/>
                <a:gd name="T59" fmla="*/ 79 h 115"/>
                <a:gd name="T60" fmla="*/ 99 w 251"/>
                <a:gd name="T61" fmla="*/ 89 h 115"/>
                <a:gd name="T62" fmla="*/ 115 w 251"/>
                <a:gd name="T63" fmla="*/ 87 h 115"/>
                <a:gd name="T64" fmla="*/ 126 w 251"/>
                <a:gd name="T65" fmla="*/ 88 h 115"/>
                <a:gd name="T66" fmla="*/ 128 w 251"/>
                <a:gd name="T67" fmla="*/ 90 h 115"/>
                <a:gd name="T68" fmla="*/ 130 w 251"/>
                <a:gd name="T69" fmla="*/ 92 h 115"/>
                <a:gd name="T70" fmla="*/ 132 w 251"/>
                <a:gd name="T71" fmla="*/ 94 h 115"/>
                <a:gd name="T72" fmla="*/ 135 w 251"/>
                <a:gd name="T73" fmla="*/ 96 h 115"/>
                <a:gd name="T74" fmla="*/ 136 w 251"/>
                <a:gd name="T75" fmla="*/ 97 h 115"/>
                <a:gd name="T76" fmla="*/ 138 w 251"/>
                <a:gd name="T77" fmla="*/ 98 h 115"/>
                <a:gd name="T78" fmla="*/ 140 w 251"/>
                <a:gd name="T79" fmla="*/ 98 h 115"/>
                <a:gd name="T80" fmla="*/ 154 w 251"/>
                <a:gd name="T81" fmla="*/ 98 h 115"/>
                <a:gd name="T82" fmla="*/ 155 w 251"/>
                <a:gd name="T83" fmla="*/ 87 h 115"/>
                <a:gd name="T84" fmla="*/ 165 w 251"/>
                <a:gd name="T85" fmla="*/ 81 h 115"/>
                <a:gd name="T86" fmla="*/ 179 w 251"/>
                <a:gd name="T87" fmla="*/ 82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1" h="115">
                  <a:moveTo>
                    <a:pt x="179" y="82"/>
                  </a:moveTo>
                  <a:cubicBezTo>
                    <a:pt x="184" y="84"/>
                    <a:pt x="186" y="84"/>
                    <a:pt x="188" y="84"/>
                  </a:cubicBezTo>
                  <a:cubicBezTo>
                    <a:pt x="189" y="84"/>
                    <a:pt x="195" y="92"/>
                    <a:pt x="195" y="92"/>
                  </a:cubicBezTo>
                  <a:cubicBezTo>
                    <a:pt x="195" y="92"/>
                    <a:pt x="203" y="101"/>
                    <a:pt x="206" y="103"/>
                  </a:cubicBezTo>
                  <a:cubicBezTo>
                    <a:pt x="208" y="105"/>
                    <a:pt x="213" y="106"/>
                    <a:pt x="217" y="106"/>
                  </a:cubicBezTo>
                  <a:cubicBezTo>
                    <a:pt x="222" y="106"/>
                    <a:pt x="232" y="110"/>
                    <a:pt x="235" y="112"/>
                  </a:cubicBezTo>
                  <a:cubicBezTo>
                    <a:pt x="238" y="113"/>
                    <a:pt x="238" y="115"/>
                    <a:pt x="242" y="115"/>
                  </a:cubicBezTo>
                  <a:cubicBezTo>
                    <a:pt x="247" y="115"/>
                    <a:pt x="251" y="115"/>
                    <a:pt x="247" y="112"/>
                  </a:cubicBezTo>
                  <a:cubicBezTo>
                    <a:pt x="243" y="110"/>
                    <a:pt x="242" y="109"/>
                    <a:pt x="236" y="105"/>
                  </a:cubicBezTo>
                  <a:cubicBezTo>
                    <a:pt x="230" y="100"/>
                    <a:pt x="224" y="96"/>
                    <a:pt x="220" y="94"/>
                  </a:cubicBezTo>
                  <a:cubicBezTo>
                    <a:pt x="217" y="93"/>
                    <a:pt x="215" y="90"/>
                    <a:pt x="210" y="85"/>
                  </a:cubicBezTo>
                  <a:cubicBezTo>
                    <a:pt x="205" y="79"/>
                    <a:pt x="191" y="69"/>
                    <a:pt x="195" y="69"/>
                  </a:cubicBezTo>
                  <a:cubicBezTo>
                    <a:pt x="199" y="69"/>
                    <a:pt x="207" y="70"/>
                    <a:pt x="205" y="68"/>
                  </a:cubicBezTo>
                  <a:cubicBezTo>
                    <a:pt x="203" y="66"/>
                    <a:pt x="197" y="60"/>
                    <a:pt x="192" y="59"/>
                  </a:cubicBezTo>
                  <a:cubicBezTo>
                    <a:pt x="187" y="57"/>
                    <a:pt x="178" y="57"/>
                    <a:pt x="177" y="54"/>
                  </a:cubicBezTo>
                  <a:cubicBezTo>
                    <a:pt x="176" y="51"/>
                    <a:pt x="178" y="51"/>
                    <a:pt x="172" y="47"/>
                  </a:cubicBezTo>
                  <a:cubicBezTo>
                    <a:pt x="166" y="44"/>
                    <a:pt x="163" y="41"/>
                    <a:pt x="161" y="39"/>
                  </a:cubicBezTo>
                  <a:cubicBezTo>
                    <a:pt x="158" y="36"/>
                    <a:pt x="160" y="37"/>
                    <a:pt x="153" y="36"/>
                  </a:cubicBezTo>
                  <a:cubicBezTo>
                    <a:pt x="147" y="34"/>
                    <a:pt x="145" y="31"/>
                    <a:pt x="139" y="30"/>
                  </a:cubicBezTo>
                  <a:cubicBezTo>
                    <a:pt x="134" y="29"/>
                    <a:pt x="124" y="28"/>
                    <a:pt x="120" y="25"/>
                  </a:cubicBezTo>
                  <a:cubicBezTo>
                    <a:pt x="119" y="25"/>
                    <a:pt x="119" y="24"/>
                    <a:pt x="118" y="24"/>
                  </a:cubicBezTo>
                  <a:cubicBezTo>
                    <a:pt x="118" y="24"/>
                    <a:pt x="118" y="24"/>
                    <a:pt x="118" y="24"/>
                  </a:cubicBezTo>
                  <a:cubicBezTo>
                    <a:pt x="116" y="23"/>
                    <a:pt x="115" y="22"/>
                    <a:pt x="113" y="22"/>
                  </a:cubicBezTo>
                  <a:cubicBezTo>
                    <a:pt x="113" y="22"/>
                    <a:pt x="113" y="22"/>
                    <a:pt x="113" y="22"/>
                  </a:cubicBezTo>
                  <a:cubicBezTo>
                    <a:pt x="113" y="22"/>
                    <a:pt x="112" y="22"/>
                    <a:pt x="112" y="22"/>
                  </a:cubicBezTo>
                  <a:cubicBezTo>
                    <a:pt x="112" y="21"/>
                    <a:pt x="112" y="21"/>
                    <a:pt x="112" y="21"/>
                  </a:cubicBezTo>
                  <a:cubicBezTo>
                    <a:pt x="112" y="21"/>
                    <a:pt x="111" y="21"/>
                    <a:pt x="111" y="21"/>
                  </a:cubicBezTo>
                  <a:cubicBezTo>
                    <a:pt x="111" y="21"/>
                    <a:pt x="111" y="21"/>
                    <a:pt x="111" y="20"/>
                  </a:cubicBezTo>
                  <a:cubicBezTo>
                    <a:pt x="112" y="19"/>
                    <a:pt x="109" y="15"/>
                    <a:pt x="108" y="16"/>
                  </a:cubicBezTo>
                  <a:cubicBezTo>
                    <a:pt x="107" y="18"/>
                    <a:pt x="107" y="21"/>
                    <a:pt x="105" y="21"/>
                  </a:cubicBezTo>
                  <a:cubicBezTo>
                    <a:pt x="102" y="21"/>
                    <a:pt x="98" y="18"/>
                    <a:pt x="94" y="18"/>
                  </a:cubicBezTo>
                  <a:cubicBezTo>
                    <a:pt x="90" y="17"/>
                    <a:pt x="79" y="11"/>
                    <a:pt x="78" y="11"/>
                  </a:cubicBezTo>
                  <a:cubicBezTo>
                    <a:pt x="77" y="11"/>
                    <a:pt x="74" y="18"/>
                    <a:pt x="73" y="18"/>
                  </a:cubicBezTo>
                  <a:cubicBezTo>
                    <a:pt x="72" y="18"/>
                    <a:pt x="69" y="17"/>
                    <a:pt x="66" y="17"/>
                  </a:cubicBezTo>
                  <a:cubicBezTo>
                    <a:pt x="62" y="17"/>
                    <a:pt x="58" y="17"/>
                    <a:pt x="59" y="18"/>
                  </a:cubicBezTo>
                  <a:cubicBezTo>
                    <a:pt x="61" y="19"/>
                    <a:pt x="66" y="20"/>
                    <a:pt x="65" y="22"/>
                  </a:cubicBezTo>
                  <a:cubicBezTo>
                    <a:pt x="64" y="23"/>
                    <a:pt x="66" y="27"/>
                    <a:pt x="64" y="28"/>
                  </a:cubicBezTo>
                  <a:cubicBezTo>
                    <a:pt x="63" y="28"/>
                    <a:pt x="61" y="33"/>
                    <a:pt x="57" y="31"/>
                  </a:cubicBezTo>
                  <a:cubicBezTo>
                    <a:pt x="53" y="30"/>
                    <a:pt x="56" y="27"/>
                    <a:pt x="55" y="26"/>
                  </a:cubicBezTo>
                  <a:cubicBezTo>
                    <a:pt x="54" y="26"/>
                    <a:pt x="46" y="21"/>
                    <a:pt x="44" y="21"/>
                  </a:cubicBezTo>
                  <a:cubicBezTo>
                    <a:pt x="39" y="20"/>
                    <a:pt x="45" y="18"/>
                    <a:pt x="42" y="13"/>
                  </a:cubicBezTo>
                  <a:cubicBezTo>
                    <a:pt x="39" y="9"/>
                    <a:pt x="34" y="5"/>
                    <a:pt x="33" y="5"/>
                  </a:cubicBezTo>
                  <a:cubicBezTo>
                    <a:pt x="32" y="5"/>
                    <a:pt x="19" y="3"/>
                    <a:pt x="17" y="3"/>
                  </a:cubicBezTo>
                  <a:cubicBezTo>
                    <a:pt x="15" y="2"/>
                    <a:pt x="11" y="5"/>
                    <a:pt x="10" y="4"/>
                  </a:cubicBezTo>
                  <a:cubicBezTo>
                    <a:pt x="8" y="3"/>
                    <a:pt x="0" y="0"/>
                    <a:pt x="1" y="2"/>
                  </a:cubicBezTo>
                  <a:cubicBezTo>
                    <a:pt x="1" y="3"/>
                    <a:pt x="1" y="6"/>
                    <a:pt x="4" y="6"/>
                  </a:cubicBezTo>
                  <a:cubicBezTo>
                    <a:pt x="7" y="7"/>
                    <a:pt x="6" y="4"/>
                    <a:pt x="9" y="7"/>
                  </a:cubicBezTo>
                  <a:cubicBezTo>
                    <a:pt x="12" y="10"/>
                    <a:pt x="11" y="13"/>
                    <a:pt x="20" y="16"/>
                  </a:cubicBezTo>
                  <a:cubicBezTo>
                    <a:pt x="28" y="20"/>
                    <a:pt x="36" y="19"/>
                    <a:pt x="35" y="20"/>
                  </a:cubicBezTo>
                  <a:cubicBezTo>
                    <a:pt x="35" y="20"/>
                    <a:pt x="33" y="25"/>
                    <a:pt x="31" y="25"/>
                  </a:cubicBezTo>
                  <a:cubicBezTo>
                    <a:pt x="28" y="25"/>
                    <a:pt x="21" y="26"/>
                    <a:pt x="25" y="28"/>
                  </a:cubicBezTo>
                  <a:cubicBezTo>
                    <a:pt x="29" y="30"/>
                    <a:pt x="37" y="34"/>
                    <a:pt x="35" y="35"/>
                  </a:cubicBezTo>
                  <a:cubicBezTo>
                    <a:pt x="33" y="35"/>
                    <a:pt x="30" y="38"/>
                    <a:pt x="34" y="40"/>
                  </a:cubicBezTo>
                  <a:cubicBezTo>
                    <a:pt x="38" y="43"/>
                    <a:pt x="41" y="39"/>
                    <a:pt x="41" y="36"/>
                  </a:cubicBezTo>
                  <a:cubicBezTo>
                    <a:pt x="40" y="34"/>
                    <a:pt x="38" y="29"/>
                    <a:pt x="41" y="32"/>
                  </a:cubicBezTo>
                  <a:cubicBezTo>
                    <a:pt x="45" y="35"/>
                    <a:pt x="43" y="36"/>
                    <a:pt x="49" y="39"/>
                  </a:cubicBezTo>
                  <a:cubicBezTo>
                    <a:pt x="55" y="41"/>
                    <a:pt x="67" y="44"/>
                    <a:pt x="71" y="47"/>
                  </a:cubicBezTo>
                  <a:cubicBezTo>
                    <a:pt x="76" y="49"/>
                    <a:pt x="83" y="53"/>
                    <a:pt x="85" y="53"/>
                  </a:cubicBezTo>
                  <a:cubicBezTo>
                    <a:pt x="88" y="53"/>
                    <a:pt x="94" y="56"/>
                    <a:pt x="99" y="62"/>
                  </a:cubicBezTo>
                  <a:cubicBezTo>
                    <a:pt x="103" y="67"/>
                    <a:pt x="115" y="79"/>
                    <a:pt x="113" y="79"/>
                  </a:cubicBezTo>
                  <a:cubicBezTo>
                    <a:pt x="110" y="79"/>
                    <a:pt x="104" y="77"/>
                    <a:pt x="103" y="79"/>
                  </a:cubicBezTo>
                  <a:cubicBezTo>
                    <a:pt x="102" y="81"/>
                    <a:pt x="97" y="89"/>
                    <a:pt x="99" y="89"/>
                  </a:cubicBezTo>
                  <a:cubicBezTo>
                    <a:pt x="102" y="89"/>
                    <a:pt x="110" y="83"/>
                    <a:pt x="110" y="84"/>
                  </a:cubicBezTo>
                  <a:cubicBezTo>
                    <a:pt x="111" y="86"/>
                    <a:pt x="113" y="89"/>
                    <a:pt x="115" y="87"/>
                  </a:cubicBezTo>
                  <a:cubicBezTo>
                    <a:pt x="117" y="86"/>
                    <a:pt x="119" y="83"/>
                    <a:pt x="121" y="84"/>
                  </a:cubicBezTo>
                  <a:cubicBezTo>
                    <a:pt x="122" y="84"/>
                    <a:pt x="124" y="84"/>
                    <a:pt x="126" y="88"/>
                  </a:cubicBezTo>
                  <a:cubicBezTo>
                    <a:pt x="126" y="88"/>
                    <a:pt x="127" y="89"/>
                    <a:pt x="127" y="89"/>
                  </a:cubicBezTo>
                  <a:cubicBezTo>
                    <a:pt x="127" y="90"/>
                    <a:pt x="128" y="90"/>
                    <a:pt x="128" y="90"/>
                  </a:cubicBezTo>
                  <a:cubicBezTo>
                    <a:pt x="128" y="90"/>
                    <a:pt x="129" y="91"/>
                    <a:pt x="129" y="91"/>
                  </a:cubicBezTo>
                  <a:cubicBezTo>
                    <a:pt x="129" y="92"/>
                    <a:pt x="130" y="92"/>
                    <a:pt x="130" y="92"/>
                  </a:cubicBezTo>
                  <a:cubicBezTo>
                    <a:pt x="130" y="93"/>
                    <a:pt x="131" y="93"/>
                    <a:pt x="131" y="94"/>
                  </a:cubicBezTo>
                  <a:cubicBezTo>
                    <a:pt x="132" y="94"/>
                    <a:pt x="132" y="94"/>
                    <a:pt x="132" y="94"/>
                  </a:cubicBezTo>
                  <a:cubicBezTo>
                    <a:pt x="133" y="95"/>
                    <a:pt x="133" y="95"/>
                    <a:pt x="134" y="96"/>
                  </a:cubicBezTo>
                  <a:cubicBezTo>
                    <a:pt x="134" y="96"/>
                    <a:pt x="134" y="96"/>
                    <a:pt x="135" y="96"/>
                  </a:cubicBezTo>
                  <a:cubicBezTo>
                    <a:pt x="135" y="96"/>
                    <a:pt x="135" y="96"/>
                    <a:pt x="135" y="96"/>
                  </a:cubicBezTo>
                  <a:cubicBezTo>
                    <a:pt x="135" y="96"/>
                    <a:pt x="135" y="97"/>
                    <a:pt x="136" y="97"/>
                  </a:cubicBezTo>
                  <a:cubicBezTo>
                    <a:pt x="136" y="97"/>
                    <a:pt x="136" y="97"/>
                    <a:pt x="137" y="97"/>
                  </a:cubicBezTo>
                  <a:cubicBezTo>
                    <a:pt x="137" y="98"/>
                    <a:pt x="137" y="98"/>
                    <a:pt x="138" y="98"/>
                  </a:cubicBezTo>
                  <a:cubicBezTo>
                    <a:pt x="138" y="98"/>
                    <a:pt x="138" y="98"/>
                    <a:pt x="139" y="98"/>
                  </a:cubicBezTo>
                  <a:cubicBezTo>
                    <a:pt x="139" y="98"/>
                    <a:pt x="139" y="98"/>
                    <a:pt x="140" y="98"/>
                  </a:cubicBezTo>
                  <a:cubicBezTo>
                    <a:pt x="140" y="99"/>
                    <a:pt x="141" y="99"/>
                    <a:pt x="141" y="99"/>
                  </a:cubicBezTo>
                  <a:cubicBezTo>
                    <a:pt x="144" y="98"/>
                    <a:pt x="151" y="98"/>
                    <a:pt x="154" y="98"/>
                  </a:cubicBezTo>
                  <a:cubicBezTo>
                    <a:pt x="158" y="98"/>
                    <a:pt x="164" y="96"/>
                    <a:pt x="160" y="94"/>
                  </a:cubicBezTo>
                  <a:cubicBezTo>
                    <a:pt x="157" y="91"/>
                    <a:pt x="152" y="87"/>
                    <a:pt x="155" y="87"/>
                  </a:cubicBezTo>
                  <a:cubicBezTo>
                    <a:pt x="158" y="86"/>
                    <a:pt x="163" y="86"/>
                    <a:pt x="162" y="85"/>
                  </a:cubicBezTo>
                  <a:cubicBezTo>
                    <a:pt x="161" y="84"/>
                    <a:pt x="163" y="82"/>
                    <a:pt x="165" y="81"/>
                  </a:cubicBezTo>
                  <a:cubicBezTo>
                    <a:pt x="167" y="81"/>
                    <a:pt x="174" y="84"/>
                    <a:pt x="175" y="83"/>
                  </a:cubicBezTo>
                  <a:cubicBezTo>
                    <a:pt x="176" y="82"/>
                    <a:pt x="173" y="80"/>
                    <a:pt x="179" y="8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52" name="Freeform 46"/>
            <p:cNvSpPr/>
            <p:nvPr/>
          </p:nvSpPr>
          <p:spPr bwMode="auto">
            <a:xfrm>
              <a:off x="8252533" y="3695094"/>
              <a:ext cx="59465" cy="22556"/>
            </a:xfrm>
            <a:custGeom>
              <a:avLst/>
              <a:gdLst>
                <a:gd name="T0" fmla="*/ 26 w 37"/>
                <a:gd name="T1" fmla="*/ 1 h 14"/>
                <a:gd name="T2" fmla="*/ 18 w 37"/>
                <a:gd name="T3" fmla="*/ 7 h 14"/>
                <a:gd name="T4" fmla="*/ 14 w 37"/>
                <a:gd name="T5" fmla="*/ 5 h 14"/>
                <a:gd name="T6" fmla="*/ 1 w 37"/>
                <a:gd name="T7" fmla="*/ 10 h 14"/>
                <a:gd name="T8" fmla="*/ 25 w 37"/>
                <a:gd name="T9" fmla="*/ 12 h 14"/>
                <a:gd name="T10" fmla="*/ 35 w 37"/>
                <a:gd name="T11" fmla="*/ 3 h 14"/>
                <a:gd name="T12" fmla="*/ 26 w 37"/>
                <a:gd name="T13" fmla="*/ 1 h 14"/>
              </a:gdLst>
              <a:ahLst/>
              <a:cxnLst>
                <a:cxn ang="0">
                  <a:pos x="T0" y="T1"/>
                </a:cxn>
                <a:cxn ang="0">
                  <a:pos x="T2" y="T3"/>
                </a:cxn>
                <a:cxn ang="0">
                  <a:pos x="T4" y="T5"/>
                </a:cxn>
                <a:cxn ang="0">
                  <a:pos x="T6" y="T7"/>
                </a:cxn>
                <a:cxn ang="0">
                  <a:pos x="T8" y="T9"/>
                </a:cxn>
                <a:cxn ang="0">
                  <a:pos x="T10" y="T11"/>
                </a:cxn>
                <a:cxn ang="0">
                  <a:pos x="T12" y="T13"/>
                </a:cxn>
              </a:cxnLst>
              <a:rect l="0" t="0" r="r" b="b"/>
              <a:pathLst>
                <a:path w="37" h="14">
                  <a:moveTo>
                    <a:pt x="26" y="1"/>
                  </a:moveTo>
                  <a:cubicBezTo>
                    <a:pt x="26" y="2"/>
                    <a:pt x="20" y="7"/>
                    <a:pt x="18" y="7"/>
                  </a:cubicBezTo>
                  <a:cubicBezTo>
                    <a:pt x="16" y="7"/>
                    <a:pt x="15" y="4"/>
                    <a:pt x="14" y="5"/>
                  </a:cubicBezTo>
                  <a:cubicBezTo>
                    <a:pt x="12" y="6"/>
                    <a:pt x="0" y="8"/>
                    <a:pt x="1" y="10"/>
                  </a:cubicBezTo>
                  <a:cubicBezTo>
                    <a:pt x="3" y="11"/>
                    <a:pt x="22" y="14"/>
                    <a:pt x="25" y="12"/>
                  </a:cubicBezTo>
                  <a:cubicBezTo>
                    <a:pt x="27" y="11"/>
                    <a:pt x="37" y="6"/>
                    <a:pt x="35" y="3"/>
                  </a:cubicBezTo>
                  <a:cubicBezTo>
                    <a:pt x="33" y="0"/>
                    <a:pt x="27" y="0"/>
                    <a:pt x="26" y="1"/>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53" name="Freeform 47"/>
            <p:cNvSpPr/>
            <p:nvPr/>
          </p:nvSpPr>
          <p:spPr bwMode="auto">
            <a:xfrm>
              <a:off x="8357109" y="3708081"/>
              <a:ext cx="41010" cy="23923"/>
            </a:xfrm>
            <a:custGeom>
              <a:avLst/>
              <a:gdLst>
                <a:gd name="T0" fmla="*/ 12 w 25"/>
                <a:gd name="T1" fmla="*/ 13 h 15"/>
                <a:gd name="T2" fmla="*/ 5 w 25"/>
                <a:gd name="T3" fmla="*/ 2 h 15"/>
                <a:gd name="T4" fmla="*/ 12 w 25"/>
                <a:gd name="T5" fmla="*/ 13 h 15"/>
              </a:gdLst>
              <a:ahLst/>
              <a:cxnLst>
                <a:cxn ang="0">
                  <a:pos x="T0" y="T1"/>
                </a:cxn>
                <a:cxn ang="0">
                  <a:pos x="T2" y="T3"/>
                </a:cxn>
                <a:cxn ang="0">
                  <a:pos x="T4" y="T5"/>
                </a:cxn>
              </a:cxnLst>
              <a:rect l="0" t="0" r="r" b="b"/>
              <a:pathLst>
                <a:path w="25" h="15">
                  <a:moveTo>
                    <a:pt x="12" y="13"/>
                  </a:moveTo>
                  <a:cubicBezTo>
                    <a:pt x="25" y="15"/>
                    <a:pt x="9" y="3"/>
                    <a:pt x="5" y="2"/>
                  </a:cubicBezTo>
                  <a:cubicBezTo>
                    <a:pt x="0" y="0"/>
                    <a:pt x="9" y="13"/>
                    <a:pt x="12" y="13"/>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54" name="Freeform 48"/>
            <p:cNvSpPr/>
            <p:nvPr/>
          </p:nvSpPr>
          <p:spPr bwMode="auto">
            <a:xfrm>
              <a:off x="8601121" y="3980800"/>
              <a:ext cx="71085" cy="41010"/>
            </a:xfrm>
            <a:custGeom>
              <a:avLst/>
              <a:gdLst>
                <a:gd name="T0" fmla="*/ 27 w 44"/>
                <a:gd name="T1" fmla="*/ 16 h 25"/>
                <a:gd name="T2" fmla="*/ 3 w 44"/>
                <a:gd name="T3" fmla="*/ 1 h 25"/>
                <a:gd name="T4" fmla="*/ 20 w 44"/>
                <a:gd name="T5" fmla="*/ 17 h 25"/>
                <a:gd name="T6" fmla="*/ 40 w 44"/>
                <a:gd name="T7" fmla="*/ 25 h 25"/>
                <a:gd name="T8" fmla="*/ 27 w 44"/>
                <a:gd name="T9" fmla="*/ 16 h 25"/>
              </a:gdLst>
              <a:ahLst/>
              <a:cxnLst>
                <a:cxn ang="0">
                  <a:pos x="T0" y="T1"/>
                </a:cxn>
                <a:cxn ang="0">
                  <a:pos x="T2" y="T3"/>
                </a:cxn>
                <a:cxn ang="0">
                  <a:pos x="T4" y="T5"/>
                </a:cxn>
                <a:cxn ang="0">
                  <a:pos x="T6" y="T7"/>
                </a:cxn>
                <a:cxn ang="0">
                  <a:pos x="T8" y="T9"/>
                </a:cxn>
              </a:cxnLst>
              <a:rect l="0" t="0" r="r" b="b"/>
              <a:pathLst>
                <a:path w="44" h="25">
                  <a:moveTo>
                    <a:pt x="27" y="16"/>
                  </a:moveTo>
                  <a:cubicBezTo>
                    <a:pt x="23" y="13"/>
                    <a:pt x="6" y="3"/>
                    <a:pt x="3" y="1"/>
                  </a:cubicBezTo>
                  <a:cubicBezTo>
                    <a:pt x="0" y="0"/>
                    <a:pt x="14" y="13"/>
                    <a:pt x="20" y="17"/>
                  </a:cubicBezTo>
                  <a:cubicBezTo>
                    <a:pt x="26" y="21"/>
                    <a:pt x="37" y="25"/>
                    <a:pt x="40" y="25"/>
                  </a:cubicBezTo>
                  <a:cubicBezTo>
                    <a:pt x="44" y="25"/>
                    <a:pt x="31" y="18"/>
                    <a:pt x="27" y="16"/>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55" name="Freeform 49"/>
            <p:cNvSpPr/>
            <p:nvPr/>
          </p:nvSpPr>
          <p:spPr bwMode="auto">
            <a:xfrm>
              <a:off x="8809591" y="3921335"/>
              <a:ext cx="25973" cy="21189"/>
            </a:xfrm>
            <a:custGeom>
              <a:avLst/>
              <a:gdLst>
                <a:gd name="T0" fmla="*/ 11 w 16"/>
                <a:gd name="T1" fmla="*/ 5 h 13"/>
                <a:gd name="T2" fmla="*/ 5 w 16"/>
                <a:gd name="T3" fmla="*/ 2 h 13"/>
                <a:gd name="T4" fmla="*/ 0 w 16"/>
                <a:gd name="T5" fmla="*/ 8 h 13"/>
                <a:gd name="T6" fmla="*/ 12 w 16"/>
                <a:gd name="T7" fmla="*/ 13 h 13"/>
                <a:gd name="T8" fmla="*/ 11 w 16"/>
                <a:gd name="T9" fmla="*/ 5 h 13"/>
              </a:gdLst>
              <a:ahLst/>
              <a:cxnLst>
                <a:cxn ang="0">
                  <a:pos x="T0" y="T1"/>
                </a:cxn>
                <a:cxn ang="0">
                  <a:pos x="T2" y="T3"/>
                </a:cxn>
                <a:cxn ang="0">
                  <a:pos x="T4" y="T5"/>
                </a:cxn>
                <a:cxn ang="0">
                  <a:pos x="T6" y="T7"/>
                </a:cxn>
                <a:cxn ang="0">
                  <a:pos x="T8" y="T9"/>
                </a:cxn>
              </a:cxnLst>
              <a:rect l="0" t="0" r="r" b="b"/>
              <a:pathLst>
                <a:path w="16" h="13">
                  <a:moveTo>
                    <a:pt x="11" y="5"/>
                  </a:moveTo>
                  <a:cubicBezTo>
                    <a:pt x="8" y="2"/>
                    <a:pt x="4" y="0"/>
                    <a:pt x="5" y="2"/>
                  </a:cubicBezTo>
                  <a:cubicBezTo>
                    <a:pt x="5" y="4"/>
                    <a:pt x="1" y="4"/>
                    <a:pt x="0" y="8"/>
                  </a:cubicBezTo>
                  <a:cubicBezTo>
                    <a:pt x="0" y="12"/>
                    <a:pt x="8" y="13"/>
                    <a:pt x="12" y="13"/>
                  </a:cubicBezTo>
                  <a:cubicBezTo>
                    <a:pt x="16" y="13"/>
                    <a:pt x="15" y="8"/>
                    <a:pt x="11" y="5"/>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56" name="Freeform 50"/>
            <p:cNvSpPr/>
            <p:nvPr/>
          </p:nvSpPr>
          <p:spPr bwMode="auto">
            <a:xfrm>
              <a:off x="8817793" y="3896729"/>
              <a:ext cx="21189" cy="21189"/>
            </a:xfrm>
            <a:custGeom>
              <a:avLst/>
              <a:gdLst>
                <a:gd name="T0" fmla="*/ 3 w 13"/>
                <a:gd name="T1" fmla="*/ 10 h 13"/>
                <a:gd name="T2" fmla="*/ 11 w 13"/>
                <a:gd name="T3" fmla="*/ 3 h 13"/>
                <a:gd name="T4" fmla="*/ 4 w 13"/>
                <a:gd name="T5" fmla="*/ 6 h 13"/>
                <a:gd name="T6" fmla="*/ 3 w 13"/>
                <a:gd name="T7" fmla="*/ 10 h 13"/>
              </a:gdLst>
              <a:ahLst/>
              <a:cxnLst>
                <a:cxn ang="0">
                  <a:pos x="T0" y="T1"/>
                </a:cxn>
                <a:cxn ang="0">
                  <a:pos x="T2" y="T3"/>
                </a:cxn>
                <a:cxn ang="0">
                  <a:pos x="T4" y="T5"/>
                </a:cxn>
                <a:cxn ang="0">
                  <a:pos x="T6" y="T7"/>
                </a:cxn>
              </a:cxnLst>
              <a:rect l="0" t="0" r="r" b="b"/>
              <a:pathLst>
                <a:path w="13" h="13">
                  <a:moveTo>
                    <a:pt x="3" y="10"/>
                  </a:moveTo>
                  <a:cubicBezTo>
                    <a:pt x="9" y="13"/>
                    <a:pt x="13" y="5"/>
                    <a:pt x="11" y="3"/>
                  </a:cubicBezTo>
                  <a:cubicBezTo>
                    <a:pt x="10" y="0"/>
                    <a:pt x="7" y="5"/>
                    <a:pt x="4" y="6"/>
                  </a:cubicBezTo>
                  <a:cubicBezTo>
                    <a:pt x="0" y="7"/>
                    <a:pt x="0" y="8"/>
                    <a:pt x="3" y="1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57" name="Freeform 51"/>
            <p:cNvSpPr/>
            <p:nvPr/>
          </p:nvSpPr>
          <p:spPr bwMode="auto">
            <a:xfrm>
              <a:off x="8611374" y="3872806"/>
              <a:ext cx="23923" cy="22556"/>
            </a:xfrm>
            <a:custGeom>
              <a:avLst/>
              <a:gdLst>
                <a:gd name="T0" fmla="*/ 14 w 15"/>
                <a:gd name="T1" fmla="*/ 8 h 14"/>
                <a:gd name="T2" fmla="*/ 5 w 15"/>
                <a:gd name="T3" fmla="*/ 1 h 14"/>
                <a:gd name="T4" fmla="*/ 11 w 15"/>
                <a:gd name="T5" fmla="*/ 12 h 14"/>
                <a:gd name="T6" fmla="*/ 14 w 15"/>
                <a:gd name="T7" fmla="*/ 8 h 14"/>
              </a:gdLst>
              <a:ahLst/>
              <a:cxnLst>
                <a:cxn ang="0">
                  <a:pos x="T0" y="T1"/>
                </a:cxn>
                <a:cxn ang="0">
                  <a:pos x="T2" y="T3"/>
                </a:cxn>
                <a:cxn ang="0">
                  <a:pos x="T4" y="T5"/>
                </a:cxn>
                <a:cxn ang="0">
                  <a:pos x="T6" y="T7"/>
                </a:cxn>
              </a:cxnLst>
              <a:rect l="0" t="0" r="r" b="b"/>
              <a:pathLst>
                <a:path w="15" h="14">
                  <a:moveTo>
                    <a:pt x="14" y="8"/>
                  </a:moveTo>
                  <a:cubicBezTo>
                    <a:pt x="13" y="6"/>
                    <a:pt x="10" y="2"/>
                    <a:pt x="5" y="1"/>
                  </a:cubicBezTo>
                  <a:cubicBezTo>
                    <a:pt x="0" y="0"/>
                    <a:pt x="9" y="11"/>
                    <a:pt x="11" y="12"/>
                  </a:cubicBezTo>
                  <a:cubicBezTo>
                    <a:pt x="13" y="14"/>
                    <a:pt x="15" y="9"/>
                    <a:pt x="14" y="8"/>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58" name="Freeform 52"/>
            <p:cNvSpPr/>
            <p:nvPr/>
          </p:nvSpPr>
          <p:spPr bwMode="auto">
            <a:xfrm>
              <a:off x="8297644" y="3682108"/>
              <a:ext cx="17771" cy="15721"/>
            </a:xfrm>
            <a:custGeom>
              <a:avLst/>
              <a:gdLst>
                <a:gd name="T0" fmla="*/ 9 w 11"/>
                <a:gd name="T1" fmla="*/ 2 h 10"/>
                <a:gd name="T2" fmla="*/ 2 w 11"/>
                <a:gd name="T3" fmla="*/ 1 h 10"/>
                <a:gd name="T4" fmla="*/ 7 w 11"/>
                <a:gd name="T5" fmla="*/ 7 h 10"/>
                <a:gd name="T6" fmla="*/ 9 w 11"/>
                <a:gd name="T7" fmla="*/ 2 h 10"/>
              </a:gdLst>
              <a:ahLst/>
              <a:cxnLst>
                <a:cxn ang="0">
                  <a:pos x="T0" y="T1"/>
                </a:cxn>
                <a:cxn ang="0">
                  <a:pos x="T2" y="T3"/>
                </a:cxn>
                <a:cxn ang="0">
                  <a:pos x="T4" y="T5"/>
                </a:cxn>
                <a:cxn ang="0">
                  <a:pos x="T6" y="T7"/>
                </a:cxn>
              </a:cxnLst>
              <a:rect l="0" t="0" r="r" b="b"/>
              <a:pathLst>
                <a:path w="11" h="10">
                  <a:moveTo>
                    <a:pt x="9" y="2"/>
                  </a:moveTo>
                  <a:cubicBezTo>
                    <a:pt x="8" y="0"/>
                    <a:pt x="3" y="0"/>
                    <a:pt x="2" y="1"/>
                  </a:cubicBezTo>
                  <a:cubicBezTo>
                    <a:pt x="0" y="1"/>
                    <a:pt x="4" y="5"/>
                    <a:pt x="7" y="7"/>
                  </a:cubicBezTo>
                  <a:cubicBezTo>
                    <a:pt x="11" y="10"/>
                    <a:pt x="10" y="3"/>
                    <a:pt x="9" y="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59" name="Freeform 53"/>
            <p:cNvSpPr/>
            <p:nvPr/>
          </p:nvSpPr>
          <p:spPr bwMode="auto">
            <a:xfrm>
              <a:off x="7693424" y="3801721"/>
              <a:ext cx="777148" cy="607638"/>
            </a:xfrm>
            <a:custGeom>
              <a:avLst/>
              <a:gdLst>
                <a:gd name="T0" fmla="*/ 460 w 481"/>
                <a:gd name="T1" fmla="*/ 186 h 376"/>
                <a:gd name="T2" fmla="*/ 424 w 481"/>
                <a:gd name="T3" fmla="*/ 147 h 376"/>
                <a:gd name="T4" fmla="*/ 408 w 481"/>
                <a:gd name="T5" fmla="*/ 135 h 376"/>
                <a:gd name="T6" fmla="*/ 376 w 481"/>
                <a:gd name="T7" fmla="*/ 104 h 376"/>
                <a:gd name="T8" fmla="*/ 350 w 481"/>
                <a:gd name="T9" fmla="*/ 73 h 376"/>
                <a:gd name="T10" fmla="*/ 324 w 481"/>
                <a:gd name="T11" fmla="*/ 39 h 376"/>
                <a:gd name="T12" fmla="*/ 303 w 481"/>
                <a:gd name="T13" fmla="*/ 12 h 376"/>
                <a:gd name="T14" fmla="*/ 290 w 481"/>
                <a:gd name="T15" fmla="*/ 13 h 376"/>
                <a:gd name="T16" fmla="*/ 297 w 481"/>
                <a:gd name="T17" fmla="*/ 55 h 376"/>
                <a:gd name="T18" fmla="*/ 282 w 481"/>
                <a:gd name="T19" fmla="*/ 78 h 376"/>
                <a:gd name="T20" fmla="*/ 255 w 481"/>
                <a:gd name="T21" fmla="*/ 62 h 376"/>
                <a:gd name="T22" fmla="*/ 227 w 481"/>
                <a:gd name="T23" fmla="*/ 45 h 376"/>
                <a:gd name="T24" fmla="*/ 230 w 481"/>
                <a:gd name="T25" fmla="*/ 27 h 376"/>
                <a:gd name="T26" fmla="*/ 227 w 481"/>
                <a:gd name="T27" fmla="*/ 13 h 376"/>
                <a:gd name="T28" fmla="*/ 215 w 481"/>
                <a:gd name="T29" fmla="*/ 15 h 376"/>
                <a:gd name="T30" fmla="*/ 186 w 481"/>
                <a:gd name="T31" fmla="*/ 7 h 376"/>
                <a:gd name="T32" fmla="*/ 167 w 481"/>
                <a:gd name="T33" fmla="*/ 16 h 376"/>
                <a:gd name="T34" fmla="*/ 158 w 481"/>
                <a:gd name="T35" fmla="*/ 33 h 376"/>
                <a:gd name="T36" fmla="*/ 163 w 481"/>
                <a:gd name="T37" fmla="*/ 50 h 376"/>
                <a:gd name="T38" fmla="*/ 144 w 481"/>
                <a:gd name="T39" fmla="*/ 48 h 376"/>
                <a:gd name="T40" fmla="*/ 122 w 481"/>
                <a:gd name="T41" fmla="*/ 38 h 376"/>
                <a:gd name="T42" fmla="*/ 113 w 481"/>
                <a:gd name="T43" fmla="*/ 48 h 376"/>
                <a:gd name="T44" fmla="*/ 105 w 481"/>
                <a:gd name="T45" fmla="*/ 60 h 376"/>
                <a:gd name="T46" fmla="*/ 99 w 481"/>
                <a:gd name="T47" fmla="*/ 70 h 376"/>
                <a:gd name="T48" fmla="*/ 82 w 481"/>
                <a:gd name="T49" fmla="*/ 78 h 376"/>
                <a:gd name="T50" fmla="*/ 74 w 481"/>
                <a:gd name="T51" fmla="*/ 104 h 376"/>
                <a:gd name="T52" fmla="*/ 21 w 481"/>
                <a:gd name="T53" fmla="*/ 123 h 376"/>
                <a:gd name="T54" fmla="*/ 6 w 481"/>
                <a:gd name="T55" fmla="*/ 136 h 376"/>
                <a:gd name="T56" fmla="*/ 3 w 481"/>
                <a:gd name="T57" fmla="*/ 165 h 376"/>
                <a:gd name="T58" fmla="*/ 10 w 481"/>
                <a:gd name="T59" fmla="*/ 179 h 376"/>
                <a:gd name="T60" fmla="*/ 8 w 481"/>
                <a:gd name="T61" fmla="*/ 190 h 376"/>
                <a:gd name="T62" fmla="*/ 19 w 481"/>
                <a:gd name="T63" fmla="*/ 213 h 376"/>
                <a:gd name="T64" fmla="*/ 46 w 481"/>
                <a:gd name="T65" fmla="*/ 265 h 376"/>
                <a:gd name="T66" fmla="*/ 45 w 481"/>
                <a:gd name="T67" fmla="*/ 290 h 376"/>
                <a:gd name="T68" fmla="*/ 59 w 481"/>
                <a:gd name="T69" fmla="*/ 312 h 376"/>
                <a:gd name="T70" fmla="*/ 100 w 481"/>
                <a:gd name="T71" fmla="*/ 297 h 376"/>
                <a:gd name="T72" fmla="*/ 134 w 481"/>
                <a:gd name="T73" fmla="*/ 295 h 376"/>
                <a:gd name="T74" fmla="*/ 175 w 481"/>
                <a:gd name="T75" fmla="*/ 281 h 376"/>
                <a:gd name="T76" fmla="*/ 232 w 481"/>
                <a:gd name="T77" fmla="*/ 269 h 376"/>
                <a:gd name="T78" fmla="*/ 263 w 481"/>
                <a:gd name="T79" fmla="*/ 285 h 376"/>
                <a:gd name="T80" fmla="*/ 283 w 481"/>
                <a:gd name="T81" fmla="*/ 311 h 376"/>
                <a:gd name="T82" fmla="*/ 295 w 481"/>
                <a:gd name="T83" fmla="*/ 294 h 376"/>
                <a:gd name="T84" fmla="*/ 305 w 481"/>
                <a:gd name="T85" fmla="*/ 294 h 376"/>
                <a:gd name="T86" fmla="*/ 306 w 481"/>
                <a:gd name="T87" fmla="*/ 317 h 376"/>
                <a:gd name="T88" fmla="*/ 320 w 481"/>
                <a:gd name="T89" fmla="*/ 317 h 376"/>
                <a:gd name="T90" fmla="*/ 328 w 481"/>
                <a:gd name="T91" fmla="*/ 325 h 376"/>
                <a:gd name="T92" fmla="*/ 360 w 481"/>
                <a:gd name="T93" fmla="*/ 364 h 376"/>
                <a:gd name="T94" fmla="*/ 391 w 481"/>
                <a:gd name="T95" fmla="*/ 374 h 376"/>
                <a:gd name="T96" fmla="*/ 414 w 481"/>
                <a:gd name="T97" fmla="*/ 368 h 376"/>
                <a:gd name="T98" fmla="*/ 442 w 481"/>
                <a:gd name="T99" fmla="*/ 363 h 376"/>
                <a:gd name="T100" fmla="*/ 462 w 481"/>
                <a:gd name="T101" fmla="*/ 334 h 376"/>
                <a:gd name="T102" fmla="*/ 470 w 481"/>
                <a:gd name="T103" fmla="*/ 288 h 376"/>
                <a:gd name="T104" fmla="*/ 476 w 481"/>
                <a:gd name="T105" fmla="*/ 217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81" h="376">
                  <a:moveTo>
                    <a:pt x="476" y="217"/>
                  </a:moveTo>
                  <a:cubicBezTo>
                    <a:pt x="472" y="212"/>
                    <a:pt x="471" y="210"/>
                    <a:pt x="469" y="204"/>
                  </a:cubicBezTo>
                  <a:cubicBezTo>
                    <a:pt x="468" y="199"/>
                    <a:pt x="462" y="188"/>
                    <a:pt x="460" y="186"/>
                  </a:cubicBezTo>
                  <a:cubicBezTo>
                    <a:pt x="458" y="183"/>
                    <a:pt x="450" y="170"/>
                    <a:pt x="447" y="167"/>
                  </a:cubicBezTo>
                  <a:cubicBezTo>
                    <a:pt x="443" y="164"/>
                    <a:pt x="437" y="159"/>
                    <a:pt x="433" y="156"/>
                  </a:cubicBezTo>
                  <a:cubicBezTo>
                    <a:pt x="430" y="154"/>
                    <a:pt x="427" y="154"/>
                    <a:pt x="424" y="147"/>
                  </a:cubicBezTo>
                  <a:cubicBezTo>
                    <a:pt x="422" y="140"/>
                    <a:pt x="419" y="140"/>
                    <a:pt x="417" y="140"/>
                  </a:cubicBezTo>
                  <a:cubicBezTo>
                    <a:pt x="417" y="139"/>
                    <a:pt x="414" y="136"/>
                    <a:pt x="414" y="138"/>
                  </a:cubicBezTo>
                  <a:cubicBezTo>
                    <a:pt x="413" y="140"/>
                    <a:pt x="411" y="140"/>
                    <a:pt x="408" y="135"/>
                  </a:cubicBezTo>
                  <a:cubicBezTo>
                    <a:pt x="404" y="130"/>
                    <a:pt x="402" y="125"/>
                    <a:pt x="400" y="122"/>
                  </a:cubicBezTo>
                  <a:cubicBezTo>
                    <a:pt x="398" y="120"/>
                    <a:pt x="392" y="114"/>
                    <a:pt x="389" y="112"/>
                  </a:cubicBezTo>
                  <a:cubicBezTo>
                    <a:pt x="386" y="109"/>
                    <a:pt x="378" y="107"/>
                    <a:pt x="376" y="104"/>
                  </a:cubicBezTo>
                  <a:cubicBezTo>
                    <a:pt x="373" y="101"/>
                    <a:pt x="369" y="100"/>
                    <a:pt x="366" y="97"/>
                  </a:cubicBezTo>
                  <a:cubicBezTo>
                    <a:pt x="363" y="94"/>
                    <a:pt x="358" y="91"/>
                    <a:pt x="357" y="87"/>
                  </a:cubicBezTo>
                  <a:cubicBezTo>
                    <a:pt x="357" y="84"/>
                    <a:pt x="354" y="79"/>
                    <a:pt x="350" y="73"/>
                  </a:cubicBezTo>
                  <a:cubicBezTo>
                    <a:pt x="346" y="67"/>
                    <a:pt x="339" y="58"/>
                    <a:pt x="338" y="55"/>
                  </a:cubicBezTo>
                  <a:cubicBezTo>
                    <a:pt x="337" y="51"/>
                    <a:pt x="332" y="45"/>
                    <a:pt x="330" y="42"/>
                  </a:cubicBezTo>
                  <a:cubicBezTo>
                    <a:pt x="327" y="40"/>
                    <a:pt x="325" y="39"/>
                    <a:pt x="324" y="39"/>
                  </a:cubicBezTo>
                  <a:cubicBezTo>
                    <a:pt x="322" y="39"/>
                    <a:pt x="320" y="42"/>
                    <a:pt x="318" y="40"/>
                  </a:cubicBezTo>
                  <a:cubicBezTo>
                    <a:pt x="317" y="37"/>
                    <a:pt x="313" y="27"/>
                    <a:pt x="309" y="20"/>
                  </a:cubicBezTo>
                  <a:cubicBezTo>
                    <a:pt x="304" y="14"/>
                    <a:pt x="301" y="14"/>
                    <a:pt x="303" y="12"/>
                  </a:cubicBezTo>
                  <a:cubicBezTo>
                    <a:pt x="306" y="11"/>
                    <a:pt x="300" y="10"/>
                    <a:pt x="299" y="8"/>
                  </a:cubicBezTo>
                  <a:cubicBezTo>
                    <a:pt x="298" y="6"/>
                    <a:pt x="295" y="0"/>
                    <a:pt x="292" y="0"/>
                  </a:cubicBezTo>
                  <a:cubicBezTo>
                    <a:pt x="290" y="0"/>
                    <a:pt x="291" y="12"/>
                    <a:pt x="290" y="13"/>
                  </a:cubicBezTo>
                  <a:cubicBezTo>
                    <a:pt x="288" y="15"/>
                    <a:pt x="291" y="22"/>
                    <a:pt x="291" y="24"/>
                  </a:cubicBezTo>
                  <a:cubicBezTo>
                    <a:pt x="290" y="25"/>
                    <a:pt x="291" y="28"/>
                    <a:pt x="292" y="32"/>
                  </a:cubicBezTo>
                  <a:cubicBezTo>
                    <a:pt x="293" y="36"/>
                    <a:pt x="298" y="52"/>
                    <a:pt x="297" y="55"/>
                  </a:cubicBezTo>
                  <a:cubicBezTo>
                    <a:pt x="296" y="58"/>
                    <a:pt x="295" y="80"/>
                    <a:pt x="293" y="79"/>
                  </a:cubicBezTo>
                  <a:cubicBezTo>
                    <a:pt x="291" y="79"/>
                    <a:pt x="288" y="77"/>
                    <a:pt x="286" y="77"/>
                  </a:cubicBezTo>
                  <a:cubicBezTo>
                    <a:pt x="283" y="78"/>
                    <a:pt x="286" y="80"/>
                    <a:pt x="282" y="78"/>
                  </a:cubicBezTo>
                  <a:cubicBezTo>
                    <a:pt x="278" y="77"/>
                    <a:pt x="278" y="75"/>
                    <a:pt x="274" y="72"/>
                  </a:cubicBezTo>
                  <a:cubicBezTo>
                    <a:pt x="271" y="70"/>
                    <a:pt x="264" y="70"/>
                    <a:pt x="261" y="68"/>
                  </a:cubicBezTo>
                  <a:cubicBezTo>
                    <a:pt x="258" y="66"/>
                    <a:pt x="260" y="64"/>
                    <a:pt x="255" y="62"/>
                  </a:cubicBezTo>
                  <a:cubicBezTo>
                    <a:pt x="249" y="59"/>
                    <a:pt x="248" y="55"/>
                    <a:pt x="245" y="55"/>
                  </a:cubicBezTo>
                  <a:cubicBezTo>
                    <a:pt x="241" y="54"/>
                    <a:pt x="241" y="56"/>
                    <a:pt x="238" y="54"/>
                  </a:cubicBezTo>
                  <a:cubicBezTo>
                    <a:pt x="235" y="52"/>
                    <a:pt x="228" y="48"/>
                    <a:pt x="227" y="45"/>
                  </a:cubicBezTo>
                  <a:cubicBezTo>
                    <a:pt x="227" y="43"/>
                    <a:pt x="229" y="37"/>
                    <a:pt x="230" y="37"/>
                  </a:cubicBezTo>
                  <a:cubicBezTo>
                    <a:pt x="230" y="37"/>
                    <a:pt x="231" y="33"/>
                    <a:pt x="230" y="32"/>
                  </a:cubicBezTo>
                  <a:cubicBezTo>
                    <a:pt x="229" y="30"/>
                    <a:pt x="227" y="28"/>
                    <a:pt x="230" y="27"/>
                  </a:cubicBezTo>
                  <a:cubicBezTo>
                    <a:pt x="233" y="26"/>
                    <a:pt x="236" y="28"/>
                    <a:pt x="235" y="25"/>
                  </a:cubicBezTo>
                  <a:cubicBezTo>
                    <a:pt x="233" y="22"/>
                    <a:pt x="237" y="17"/>
                    <a:pt x="233" y="14"/>
                  </a:cubicBezTo>
                  <a:cubicBezTo>
                    <a:pt x="229" y="11"/>
                    <a:pt x="227" y="11"/>
                    <a:pt x="227" y="13"/>
                  </a:cubicBezTo>
                  <a:cubicBezTo>
                    <a:pt x="227" y="14"/>
                    <a:pt x="228" y="17"/>
                    <a:pt x="226" y="16"/>
                  </a:cubicBezTo>
                  <a:cubicBezTo>
                    <a:pt x="223" y="14"/>
                    <a:pt x="222" y="12"/>
                    <a:pt x="220" y="12"/>
                  </a:cubicBezTo>
                  <a:cubicBezTo>
                    <a:pt x="219" y="13"/>
                    <a:pt x="219" y="17"/>
                    <a:pt x="215" y="15"/>
                  </a:cubicBezTo>
                  <a:cubicBezTo>
                    <a:pt x="211" y="14"/>
                    <a:pt x="206" y="10"/>
                    <a:pt x="202" y="10"/>
                  </a:cubicBezTo>
                  <a:cubicBezTo>
                    <a:pt x="199" y="10"/>
                    <a:pt x="195" y="10"/>
                    <a:pt x="193" y="8"/>
                  </a:cubicBezTo>
                  <a:cubicBezTo>
                    <a:pt x="190" y="7"/>
                    <a:pt x="187" y="6"/>
                    <a:pt x="186" y="7"/>
                  </a:cubicBezTo>
                  <a:cubicBezTo>
                    <a:pt x="185" y="8"/>
                    <a:pt x="188" y="11"/>
                    <a:pt x="185" y="13"/>
                  </a:cubicBezTo>
                  <a:cubicBezTo>
                    <a:pt x="183" y="16"/>
                    <a:pt x="175" y="18"/>
                    <a:pt x="173" y="16"/>
                  </a:cubicBezTo>
                  <a:cubicBezTo>
                    <a:pt x="171" y="15"/>
                    <a:pt x="170" y="14"/>
                    <a:pt x="167" y="16"/>
                  </a:cubicBezTo>
                  <a:cubicBezTo>
                    <a:pt x="165" y="17"/>
                    <a:pt x="163" y="22"/>
                    <a:pt x="162" y="23"/>
                  </a:cubicBezTo>
                  <a:cubicBezTo>
                    <a:pt x="160" y="23"/>
                    <a:pt x="164" y="27"/>
                    <a:pt x="163" y="28"/>
                  </a:cubicBezTo>
                  <a:cubicBezTo>
                    <a:pt x="161" y="29"/>
                    <a:pt x="159" y="31"/>
                    <a:pt x="158" y="33"/>
                  </a:cubicBezTo>
                  <a:cubicBezTo>
                    <a:pt x="158" y="34"/>
                    <a:pt x="156" y="42"/>
                    <a:pt x="158" y="42"/>
                  </a:cubicBezTo>
                  <a:cubicBezTo>
                    <a:pt x="160" y="43"/>
                    <a:pt x="164" y="43"/>
                    <a:pt x="163" y="45"/>
                  </a:cubicBezTo>
                  <a:cubicBezTo>
                    <a:pt x="162" y="47"/>
                    <a:pt x="166" y="51"/>
                    <a:pt x="163" y="50"/>
                  </a:cubicBezTo>
                  <a:cubicBezTo>
                    <a:pt x="161" y="49"/>
                    <a:pt x="158" y="47"/>
                    <a:pt x="156" y="47"/>
                  </a:cubicBezTo>
                  <a:cubicBezTo>
                    <a:pt x="155" y="47"/>
                    <a:pt x="149" y="46"/>
                    <a:pt x="147" y="46"/>
                  </a:cubicBezTo>
                  <a:cubicBezTo>
                    <a:pt x="146" y="47"/>
                    <a:pt x="146" y="52"/>
                    <a:pt x="144" y="48"/>
                  </a:cubicBezTo>
                  <a:cubicBezTo>
                    <a:pt x="142" y="44"/>
                    <a:pt x="143" y="44"/>
                    <a:pt x="140" y="43"/>
                  </a:cubicBezTo>
                  <a:cubicBezTo>
                    <a:pt x="137" y="41"/>
                    <a:pt x="134" y="36"/>
                    <a:pt x="132" y="36"/>
                  </a:cubicBezTo>
                  <a:cubicBezTo>
                    <a:pt x="130" y="36"/>
                    <a:pt x="124" y="39"/>
                    <a:pt x="122" y="38"/>
                  </a:cubicBezTo>
                  <a:cubicBezTo>
                    <a:pt x="120" y="38"/>
                    <a:pt x="119" y="35"/>
                    <a:pt x="118" y="38"/>
                  </a:cubicBezTo>
                  <a:cubicBezTo>
                    <a:pt x="117" y="41"/>
                    <a:pt x="117" y="43"/>
                    <a:pt x="115" y="43"/>
                  </a:cubicBezTo>
                  <a:cubicBezTo>
                    <a:pt x="113" y="42"/>
                    <a:pt x="114" y="47"/>
                    <a:pt x="113" y="48"/>
                  </a:cubicBezTo>
                  <a:cubicBezTo>
                    <a:pt x="112" y="50"/>
                    <a:pt x="115" y="55"/>
                    <a:pt x="112" y="54"/>
                  </a:cubicBezTo>
                  <a:cubicBezTo>
                    <a:pt x="109" y="54"/>
                    <a:pt x="107" y="51"/>
                    <a:pt x="106" y="52"/>
                  </a:cubicBezTo>
                  <a:cubicBezTo>
                    <a:pt x="105" y="54"/>
                    <a:pt x="105" y="58"/>
                    <a:pt x="105" y="60"/>
                  </a:cubicBezTo>
                  <a:cubicBezTo>
                    <a:pt x="105" y="62"/>
                    <a:pt x="105" y="65"/>
                    <a:pt x="104" y="65"/>
                  </a:cubicBezTo>
                  <a:cubicBezTo>
                    <a:pt x="103" y="65"/>
                    <a:pt x="99" y="62"/>
                    <a:pt x="98" y="64"/>
                  </a:cubicBezTo>
                  <a:cubicBezTo>
                    <a:pt x="98" y="66"/>
                    <a:pt x="98" y="68"/>
                    <a:pt x="99" y="70"/>
                  </a:cubicBezTo>
                  <a:cubicBezTo>
                    <a:pt x="100" y="72"/>
                    <a:pt x="101" y="80"/>
                    <a:pt x="98" y="77"/>
                  </a:cubicBezTo>
                  <a:cubicBezTo>
                    <a:pt x="96" y="74"/>
                    <a:pt x="93" y="68"/>
                    <a:pt x="90" y="68"/>
                  </a:cubicBezTo>
                  <a:cubicBezTo>
                    <a:pt x="88" y="69"/>
                    <a:pt x="83" y="75"/>
                    <a:pt x="82" y="78"/>
                  </a:cubicBezTo>
                  <a:cubicBezTo>
                    <a:pt x="82" y="82"/>
                    <a:pt x="86" y="87"/>
                    <a:pt x="84" y="89"/>
                  </a:cubicBezTo>
                  <a:cubicBezTo>
                    <a:pt x="82" y="92"/>
                    <a:pt x="82" y="97"/>
                    <a:pt x="81" y="99"/>
                  </a:cubicBezTo>
                  <a:cubicBezTo>
                    <a:pt x="80" y="100"/>
                    <a:pt x="77" y="102"/>
                    <a:pt x="74" y="104"/>
                  </a:cubicBezTo>
                  <a:cubicBezTo>
                    <a:pt x="71" y="107"/>
                    <a:pt x="57" y="111"/>
                    <a:pt x="53" y="113"/>
                  </a:cubicBezTo>
                  <a:cubicBezTo>
                    <a:pt x="50" y="115"/>
                    <a:pt x="45" y="118"/>
                    <a:pt x="40" y="118"/>
                  </a:cubicBezTo>
                  <a:cubicBezTo>
                    <a:pt x="35" y="119"/>
                    <a:pt x="23" y="120"/>
                    <a:pt x="21" y="123"/>
                  </a:cubicBezTo>
                  <a:cubicBezTo>
                    <a:pt x="18" y="125"/>
                    <a:pt x="15" y="131"/>
                    <a:pt x="14" y="131"/>
                  </a:cubicBezTo>
                  <a:cubicBezTo>
                    <a:pt x="12" y="131"/>
                    <a:pt x="9" y="141"/>
                    <a:pt x="8" y="139"/>
                  </a:cubicBezTo>
                  <a:cubicBezTo>
                    <a:pt x="6" y="138"/>
                    <a:pt x="8" y="134"/>
                    <a:pt x="6" y="136"/>
                  </a:cubicBezTo>
                  <a:cubicBezTo>
                    <a:pt x="3" y="139"/>
                    <a:pt x="0" y="142"/>
                    <a:pt x="2" y="147"/>
                  </a:cubicBezTo>
                  <a:cubicBezTo>
                    <a:pt x="3" y="152"/>
                    <a:pt x="4" y="154"/>
                    <a:pt x="3" y="156"/>
                  </a:cubicBezTo>
                  <a:cubicBezTo>
                    <a:pt x="2" y="158"/>
                    <a:pt x="1" y="166"/>
                    <a:pt x="3" y="165"/>
                  </a:cubicBezTo>
                  <a:cubicBezTo>
                    <a:pt x="5" y="164"/>
                    <a:pt x="7" y="160"/>
                    <a:pt x="7" y="161"/>
                  </a:cubicBezTo>
                  <a:cubicBezTo>
                    <a:pt x="7" y="162"/>
                    <a:pt x="4" y="165"/>
                    <a:pt x="6" y="170"/>
                  </a:cubicBezTo>
                  <a:cubicBezTo>
                    <a:pt x="7" y="174"/>
                    <a:pt x="7" y="176"/>
                    <a:pt x="10" y="179"/>
                  </a:cubicBezTo>
                  <a:cubicBezTo>
                    <a:pt x="12" y="182"/>
                    <a:pt x="17" y="190"/>
                    <a:pt x="14" y="188"/>
                  </a:cubicBezTo>
                  <a:cubicBezTo>
                    <a:pt x="11" y="186"/>
                    <a:pt x="7" y="183"/>
                    <a:pt x="8" y="185"/>
                  </a:cubicBezTo>
                  <a:cubicBezTo>
                    <a:pt x="8" y="186"/>
                    <a:pt x="10" y="191"/>
                    <a:pt x="8" y="190"/>
                  </a:cubicBezTo>
                  <a:cubicBezTo>
                    <a:pt x="6" y="189"/>
                    <a:pt x="3" y="185"/>
                    <a:pt x="5" y="189"/>
                  </a:cubicBezTo>
                  <a:cubicBezTo>
                    <a:pt x="6" y="193"/>
                    <a:pt x="7" y="198"/>
                    <a:pt x="10" y="200"/>
                  </a:cubicBezTo>
                  <a:cubicBezTo>
                    <a:pt x="13" y="203"/>
                    <a:pt x="18" y="209"/>
                    <a:pt x="19" y="213"/>
                  </a:cubicBezTo>
                  <a:cubicBezTo>
                    <a:pt x="21" y="218"/>
                    <a:pt x="27" y="226"/>
                    <a:pt x="29" y="228"/>
                  </a:cubicBezTo>
                  <a:cubicBezTo>
                    <a:pt x="31" y="230"/>
                    <a:pt x="35" y="239"/>
                    <a:pt x="36" y="242"/>
                  </a:cubicBezTo>
                  <a:cubicBezTo>
                    <a:pt x="36" y="246"/>
                    <a:pt x="42" y="259"/>
                    <a:pt x="46" y="265"/>
                  </a:cubicBezTo>
                  <a:cubicBezTo>
                    <a:pt x="50" y="272"/>
                    <a:pt x="53" y="281"/>
                    <a:pt x="51" y="280"/>
                  </a:cubicBezTo>
                  <a:cubicBezTo>
                    <a:pt x="50" y="279"/>
                    <a:pt x="47" y="273"/>
                    <a:pt x="46" y="278"/>
                  </a:cubicBezTo>
                  <a:cubicBezTo>
                    <a:pt x="46" y="283"/>
                    <a:pt x="47" y="288"/>
                    <a:pt x="45" y="290"/>
                  </a:cubicBezTo>
                  <a:cubicBezTo>
                    <a:pt x="42" y="292"/>
                    <a:pt x="41" y="293"/>
                    <a:pt x="41" y="296"/>
                  </a:cubicBezTo>
                  <a:cubicBezTo>
                    <a:pt x="42" y="298"/>
                    <a:pt x="43" y="302"/>
                    <a:pt x="47" y="303"/>
                  </a:cubicBezTo>
                  <a:cubicBezTo>
                    <a:pt x="51" y="304"/>
                    <a:pt x="54" y="309"/>
                    <a:pt x="59" y="312"/>
                  </a:cubicBezTo>
                  <a:cubicBezTo>
                    <a:pt x="64" y="315"/>
                    <a:pt x="73" y="316"/>
                    <a:pt x="76" y="315"/>
                  </a:cubicBezTo>
                  <a:cubicBezTo>
                    <a:pt x="79" y="313"/>
                    <a:pt x="86" y="307"/>
                    <a:pt x="90" y="306"/>
                  </a:cubicBezTo>
                  <a:cubicBezTo>
                    <a:pt x="94" y="304"/>
                    <a:pt x="97" y="298"/>
                    <a:pt x="100" y="297"/>
                  </a:cubicBezTo>
                  <a:cubicBezTo>
                    <a:pt x="104" y="296"/>
                    <a:pt x="115" y="295"/>
                    <a:pt x="119" y="296"/>
                  </a:cubicBezTo>
                  <a:cubicBezTo>
                    <a:pt x="123" y="298"/>
                    <a:pt x="127" y="300"/>
                    <a:pt x="129" y="298"/>
                  </a:cubicBezTo>
                  <a:cubicBezTo>
                    <a:pt x="131" y="296"/>
                    <a:pt x="131" y="293"/>
                    <a:pt x="134" y="295"/>
                  </a:cubicBezTo>
                  <a:cubicBezTo>
                    <a:pt x="137" y="298"/>
                    <a:pt x="138" y="300"/>
                    <a:pt x="141" y="297"/>
                  </a:cubicBezTo>
                  <a:cubicBezTo>
                    <a:pt x="143" y="294"/>
                    <a:pt x="143" y="283"/>
                    <a:pt x="148" y="282"/>
                  </a:cubicBezTo>
                  <a:cubicBezTo>
                    <a:pt x="153" y="281"/>
                    <a:pt x="166" y="281"/>
                    <a:pt x="175" y="281"/>
                  </a:cubicBezTo>
                  <a:cubicBezTo>
                    <a:pt x="185" y="282"/>
                    <a:pt x="187" y="282"/>
                    <a:pt x="193" y="279"/>
                  </a:cubicBezTo>
                  <a:cubicBezTo>
                    <a:pt x="199" y="274"/>
                    <a:pt x="212" y="271"/>
                    <a:pt x="217" y="270"/>
                  </a:cubicBezTo>
                  <a:cubicBezTo>
                    <a:pt x="223" y="269"/>
                    <a:pt x="227" y="266"/>
                    <a:pt x="232" y="269"/>
                  </a:cubicBezTo>
                  <a:cubicBezTo>
                    <a:pt x="236" y="271"/>
                    <a:pt x="239" y="275"/>
                    <a:pt x="247" y="276"/>
                  </a:cubicBezTo>
                  <a:cubicBezTo>
                    <a:pt x="255" y="277"/>
                    <a:pt x="262" y="278"/>
                    <a:pt x="263" y="279"/>
                  </a:cubicBezTo>
                  <a:cubicBezTo>
                    <a:pt x="264" y="281"/>
                    <a:pt x="261" y="282"/>
                    <a:pt x="263" y="285"/>
                  </a:cubicBezTo>
                  <a:cubicBezTo>
                    <a:pt x="265" y="288"/>
                    <a:pt x="268" y="285"/>
                    <a:pt x="269" y="290"/>
                  </a:cubicBezTo>
                  <a:cubicBezTo>
                    <a:pt x="271" y="294"/>
                    <a:pt x="277" y="300"/>
                    <a:pt x="278" y="302"/>
                  </a:cubicBezTo>
                  <a:cubicBezTo>
                    <a:pt x="279" y="304"/>
                    <a:pt x="281" y="309"/>
                    <a:pt x="283" y="311"/>
                  </a:cubicBezTo>
                  <a:cubicBezTo>
                    <a:pt x="285" y="312"/>
                    <a:pt x="291" y="316"/>
                    <a:pt x="290" y="313"/>
                  </a:cubicBezTo>
                  <a:cubicBezTo>
                    <a:pt x="290" y="310"/>
                    <a:pt x="287" y="310"/>
                    <a:pt x="290" y="307"/>
                  </a:cubicBezTo>
                  <a:cubicBezTo>
                    <a:pt x="292" y="304"/>
                    <a:pt x="290" y="294"/>
                    <a:pt x="295" y="294"/>
                  </a:cubicBezTo>
                  <a:cubicBezTo>
                    <a:pt x="300" y="294"/>
                    <a:pt x="300" y="292"/>
                    <a:pt x="300" y="290"/>
                  </a:cubicBezTo>
                  <a:cubicBezTo>
                    <a:pt x="300" y="287"/>
                    <a:pt x="303" y="283"/>
                    <a:pt x="304" y="284"/>
                  </a:cubicBezTo>
                  <a:cubicBezTo>
                    <a:pt x="305" y="285"/>
                    <a:pt x="307" y="291"/>
                    <a:pt x="305" y="294"/>
                  </a:cubicBezTo>
                  <a:cubicBezTo>
                    <a:pt x="304" y="297"/>
                    <a:pt x="306" y="310"/>
                    <a:pt x="305" y="311"/>
                  </a:cubicBezTo>
                  <a:cubicBezTo>
                    <a:pt x="304" y="312"/>
                    <a:pt x="302" y="313"/>
                    <a:pt x="302" y="316"/>
                  </a:cubicBezTo>
                  <a:cubicBezTo>
                    <a:pt x="301" y="318"/>
                    <a:pt x="304" y="319"/>
                    <a:pt x="306" y="317"/>
                  </a:cubicBezTo>
                  <a:cubicBezTo>
                    <a:pt x="307" y="316"/>
                    <a:pt x="310" y="314"/>
                    <a:pt x="311" y="311"/>
                  </a:cubicBezTo>
                  <a:cubicBezTo>
                    <a:pt x="311" y="308"/>
                    <a:pt x="313" y="303"/>
                    <a:pt x="314" y="305"/>
                  </a:cubicBezTo>
                  <a:cubicBezTo>
                    <a:pt x="315" y="307"/>
                    <a:pt x="318" y="314"/>
                    <a:pt x="320" y="317"/>
                  </a:cubicBezTo>
                  <a:cubicBezTo>
                    <a:pt x="322" y="320"/>
                    <a:pt x="316" y="324"/>
                    <a:pt x="317" y="324"/>
                  </a:cubicBezTo>
                  <a:cubicBezTo>
                    <a:pt x="319" y="325"/>
                    <a:pt x="322" y="326"/>
                    <a:pt x="324" y="325"/>
                  </a:cubicBezTo>
                  <a:cubicBezTo>
                    <a:pt x="326" y="323"/>
                    <a:pt x="323" y="319"/>
                    <a:pt x="328" y="325"/>
                  </a:cubicBezTo>
                  <a:cubicBezTo>
                    <a:pt x="333" y="331"/>
                    <a:pt x="341" y="337"/>
                    <a:pt x="341" y="342"/>
                  </a:cubicBezTo>
                  <a:cubicBezTo>
                    <a:pt x="342" y="347"/>
                    <a:pt x="345" y="351"/>
                    <a:pt x="349" y="356"/>
                  </a:cubicBezTo>
                  <a:cubicBezTo>
                    <a:pt x="354" y="360"/>
                    <a:pt x="352" y="362"/>
                    <a:pt x="360" y="364"/>
                  </a:cubicBezTo>
                  <a:cubicBezTo>
                    <a:pt x="368" y="366"/>
                    <a:pt x="366" y="373"/>
                    <a:pt x="370" y="370"/>
                  </a:cubicBezTo>
                  <a:cubicBezTo>
                    <a:pt x="374" y="368"/>
                    <a:pt x="371" y="364"/>
                    <a:pt x="375" y="367"/>
                  </a:cubicBezTo>
                  <a:cubicBezTo>
                    <a:pt x="379" y="369"/>
                    <a:pt x="389" y="375"/>
                    <a:pt x="391" y="374"/>
                  </a:cubicBezTo>
                  <a:cubicBezTo>
                    <a:pt x="394" y="373"/>
                    <a:pt x="400" y="369"/>
                    <a:pt x="403" y="369"/>
                  </a:cubicBezTo>
                  <a:cubicBezTo>
                    <a:pt x="405" y="369"/>
                    <a:pt x="405" y="361"/>
                    <a:pt x="406" y="361"/>
                  </a:cubicBezTo>
                  <a:cubicBezTo>
                    <a:pt x="407" y="361"/>
                    <a:pt x="409" y="362"/>
                    <a:pt x="414" y="368"/>
                  </a:cubicBezTo>
                  <a:cubicBezTo>
                    <a:pt x="420" y="373"/>
                    <a:pt x="420" y="376"/>
                    <a:pt x="425" y="374"/>
                  </a:cubicBezTo>
                  <a:cubicBezTo>
                    <a:pt x="430" y="373"/>
                    <a:pt x="435" y="376"/>
                    <a:pt x="437" y="372"/>
                  </a:cubicBezTo>
                  <a:cubicBezTo>
                    <a:pt x="439" y="369"/>
                    <a:pt x="437" y="364"/>
                    <a:pt x="442" y="363"/>
                  </a:cubicBezTo>
                  <a:cubicBezTo>
                    <a:pt x="448" y="362"/>
                    <a:pt x="452" y="361"/>
                    <a:pt x="456" y="359"/>
                  </a:cubicBezTo>
                  <a:cubicBezTo>
                    <a:pt x="460" y="356"/>
                    <a:pt x="467" y="359"/>
                    <a:pt x="466" y="355"/>
                  </a:cubicBezTo>
                  <a:cubicBezTo>
                    <a:pt x="465" y="350"/>
                    <a:pt x="461" y="335"/>
                    <a:pt x="462" y="334"/>
                  </a:cubicBezTo>
                  <a:cubicBezTo>
                    <a:pt x="464" y="333"/>
                    <a:pt x="462" y="322"/>
                    <a:pt x="463" y="318"/>
                  </a:cubicBezTo>
                  <a:cubicBezTo>
                    <a:pt x="463" y="313"/>
                    <a:pt x="460" y="307"/>
                    <a:pt x="463" y="304"/>
                  </a:cubicBezTo>
                  <a:cubicBezTo>
                    <a:pt x="465" y="301"/>
                    <a:pt x="467" y="291"/>
                    <a:pt x="470" y="288"/>
                  </a:cubicBezTo>
                  <a:cubicBezTo>
                    <a:pt x="473" y="286"/>
                    <a:pt x="476" y="285"/>
                    <a:pt x="479" y="281"/>
                  </a:cubicBezTo>
                  <a:cubicBezTo>
                    <a:pt x="481" y="277"/>
                    <a:pt x="481" y="249"/>
                    <a:pt x="480" y="241"/>
                  </a:cubicBezTo>
                  <a:cubicBezTo>
                    <a:pt x="479" y="234"/>
                    <a:pt x="479" y="222"/>
                    <a:pt x="476" y="217"/>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60" name="Freeform 54"/>
            <p:cNvSpPr/>
            <p:nvPr/>
          </p:nvSpPr>
          <p:spPr bwMode="auto">
            <a:xfrm>
              <a:off x="8368729" y="4459939"/>
              <a:ext cx="84072" cy="87489"/>
            </a:xfrm>
            <a:custGeom>
              <a:avLst/>
              <a:gdLst>
                <a:gd name="T0" fmla="*/ 44 w 52"/>
                <a:gd name="T1" fmla="*/ 5 h 54"/>
                <a:gd name="T2" fmla="*/ 28 w 52"/>
                <a:gd name="T3" fmla="*/ 7 h 54"/>
                <a:gd name="T4" fmla="*/ 10 w 52"/>
                <a:gd name="T5" fmla="*/ 3 h 54"/>
                <a:gd name="T6" fmla="*/ 1 w 52"/>
                <a:gd name="T7" fmla="*/ 3 h 54"/>
                <a:gd name="T8" fmla="*/ 14 w 52"/>
                <a:gd name="T9" fmla="*/ 25 h 54"/>
                <a:gd name="T10" fmla="*/ 19 w 52"/>
                <a:gd name="T11" fmla="*/ 37 h 54"/>
                <a:gd name="T12" fmla="*/ 38 w 52"/>
                <a:gd name="T13" fmla="*/ 54 h 54"/>
                <a:gd name="T14" fmla="*/ 44 w 52"/>
                <a:gd name="T15" fmla="*/ 42 h 54"/>
                <a:gd name="T16" fmla="*/ 50 w 52"/>
                <a:gd name="T17" fmla="*/ 47 h 54"/>
                <a:gd name="T18" fmla="*/ 49 w 52"/>
                <a:gd name="T19" fmla="*/ 41 h 54"/>
                <a:gd name="T20" fmla="*/ 51 w 52"/>
                <a:gd name="T21" fmla="*/ 30 h 54"/>
                <a:gd name="T22" fmla="*/ 46 w 52"/>
                <a:gd name="T23" fmla="*/ 12 h 54"/>
                <a:gd name="T24" fmla="*/ 44 w 52"/>
                <a:gd name="T25" fmla="*/ 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4">
                  <a:moveTo>
                    <a:pt x="44" y="5"/>
                  </a:moveTo>
                  <a:cubicBezTo>
                    <a:pt x="41" y="2"/>
                    <a:pt x="31" y="6"/>
                    <a:pt x="28" y="7"/>
                  </a:cubicBezTo>
                  <a:cubicBezTo>
                    <a:pt x="24" y="8"/>
                    <a:pt x="16" y="5"/>
                    <a:pt x="10" y="3"/>
                  </a:cubicBezTo>
                  <a:cubicBezTo>
                    <a:pt x="3" y="0"/>
                    <a:pt x="0" y="1"/>
                    <a:pt x="1" y="3"/>
                  </a:cubicBezTo>
                  <a:cubicBezTo>
                    <a:pt x="2" y="5"/>
                    <a:pt x="11" y="22"/>
                    <a:pt x="14" y="25"/>
                  </a:cubicBezTo>
                  <a:cubicBezTo>
                    <a:pt x="17" y="29"/>
                    <a:pt x="18" y="30"/>
                    <a:pt x="19" y="37"/>
                  </a:cubicBezTo>
                  <a:cubicBezTo>
                    <a:pt x="21" y="45"/>
                    <a:pt x="33" y="54"/>
                    <a:pt x="38" y="54"/>
                  </a:cubicBezTo>
                  <a:cubicBezTo>
                    <a:pt x="43" y="54"/>
                    <a:pt x="43" y="45"/>
                    <a:pt x="44" y="42"/>
                  </a:cubicBezTo>
                  <a:cubicBezTo>
                    <a:pt x="44" y="40"/>
                    <a:pt x="47" y="45"/>
                    <a:pt x="50" y="47"/>
                  </a:cubicBezTo>
                  <a:cubicBezTo>
                    <a:pt x="52" y="49"/>
                    <a:pt x="49" y="42"/>
                    <a:pt x="49" y="41"/>
                  </a:cubicBezTo>
                  <a:cubicBezTo>
                    <a:pt x="48" y="39"/>
                    <a:pt x="50" y="32"/>
                    <a:pt x="51" y="30"/>
                  </a:cubicBezTo>
                  <a:cubicBezTo>
                    <a:pt x="52" y="27"/>
                    <a:pt x="49" y="16"/>
                    <a:pt x="46" y="12"/>
                  </a:cubicBezTo>
                  <a:cubicBezTo>
                    <a:pt x="44" y="8"/>
                    <a:pt x="47" y="8"/>
                    <a:pt x="44" y="5"/>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61" name="Freeform 55"/>
            <p:cNvSpPr/>
            <p:nvPr/>
          </p:nvSpPr>
          <p:spPr bwMode="auto">
            <a:xfrm>
              <a:off x="8821211" y="4453104"/>
              <a:ext cx="104577" cy="191382"/>
            </a:xfrm>
            <a:custGeom>
              <a:avLst/>
              <a:gdLst>
                <a:gd name="T0" fmla="*/ 62 w 65"/>
                <a:gd name="T1" fmla="*/ 33 h 118"/>
                <a:gd name="T2" fmla="*/ 58 w 65"/>
                <a:gd name="T3" fmla="*/ 16 h 118"/>
                <a:gd name="T4" fmla="*/ 54 w 65"/>
                <a:gd name="T5" fmla="*/ 9 h 118"/>
                <a:gd name="T6" fmla="*/ 49 w 65"/>
                <a:gd name="T7" fmla="*/ 13 h 118"/>
                <a:gd name="T8" fmla="*/ 45 w 65"/>
                <a:gd name="T9" fmla="*/ 7 h 118"/>
                <a:gd name="T10" fmla="*/ 40 w 65"/>
                <a:gd name="T11" fmla="*/ 3 h 118"/>
                <a:gd name="T12" fmla="*/ 32 w 65"/>
                <a:gd name="T13" fmla="*/ 6 h 118"/>
                <a:gd name="T14" fmla="*/ 31 w 65"/>
                <a:gd name="T15" fmla="*/ 22 h 118"/>
                <a:gd name="T16" fmla="*/ 30 w 65"/>
                <a:gd name="T17" fmla="*/ 35 h 118"/>
                <a:gd name="T18" fmla="*/ 21 w 65"/>
                <a:gd name="T19" fmla="*/ 55 h 118"/>
                <a:gd name="T20" fmla="*/ 10 w 65"/>
                <a:gd name="T21" fmla="*/ 67 h 118"/>
                <a:gd name="T22" fmla="*/ 8 w 65"/>
                <a:gd name="T23" fmla="*/ 81 h 118"/>
                <a:gd name="T24" fmla="*/ 3 w 65"/>
                <a:gd name="T25" fmla="*/ 90 h 118"/>
                <a:gd name="T26" fmla="*/ 0 w 65"/>
                <a:gd name="T27" fmla="*/ 100 h 118"/>
                <a:gd name="T28" fmla="*/ 16 w 65"/>
                <a:gd name="T29" fmla="*/ 107 h 118"/>
                <a:gd name="T30" fmla="*/ 22 w 65"/>
                <a:gd name="T31" fmla="*/ 114 h 118"/>
                <a:gd name="T32" fmla="*/ 35 w 65"/>
                <a:gd name="T33" fmla="*/ 115 h 118"/>
                <a:gd name="T34" fmla="*/ 43 w 65"/>
                <a:gd name="T35" fmla="*/ 104 h 118"/>
                <a:gd name="T36" fmla="*/ 46 w 65"/>
                <a:gd name="T37" fmla="*/ 91 h 118"/>
                <a:gd name="T38" fmla="*/ 43 w 65"/>
                <a:gd name="T39" fmla="*/ 75 h 118"/>
                <a:gd name="T40" fmla="*/ 56 w 65"/>
                <a:gd name="T41" fmla="*/ 62 h 118"/>
                <a:gd name="T42" fmla="*/ 63 w 65"/>
                <a:gd name="T43" fmla="*/ 62 h 118"/>
                <a:gd name="T44" fmla="*/ 59 w 65"/>
                <a:gd name="T45" fmla="*/ 50 h 118"/>
                <a:gd name="T46" fmla="*/ 62 w 65"/>
                <a:gd name="T47" fmla="*/ 3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18">
                  <a:moveTo>
                    <a:pt x="62" y="33"/>
                  </a:moveTo>
                  <a:cubicBezTo>
                    <a:pt x="64" y="29"/>
                    <a:pt x="60" y="22"/>
                    <a:pt x="58" y="16"/>
                  </a:cubicBezTo>
                  <a:cubicBezTo>
                    <a:pt x="56" y="9"/>
                    <a:pt x="56" y="10"/>
                    <a:pt x="54" y="9"/>
                  </a:cubicBezTo>
                  <a:cubicBezTo>
                    <a:pt x="52" y="7"/>
                    <a:pt x="50" y="11"/>
                    <a:pt x="49" y="13"/>
                  </a:cubicBezTo>
                  <a:cubicBezTo>
                    <a:pt x="48" y="15"/>
                    <a:pt x="47" y="10"/>
                    <a:pt x="45" y="7"/>
                  </a:cubicBezTo>
                  <a:cubicBezTo>
                    <a:pt x="43" y="5"/>
                    <a:pt x="42" y="7"/>
                    <a:pt x="40" y="3"/>
                  </a:cubicBezTo>
                  <a:cubicBezTo>
                    <a:pt x="38" y="0"/>
                    <a:pt x="33" y="1"/>
                    <a:pt x="32" y="6"/>
                  </a:cubicBezTo>
                  <a:cubicBezTo>
                    <a:pt x="31" y="11"/>
                    <a:pt x="32" y="20"/>
                    <a:pt x="31" y="22"/>
                  </a:cubicBezTo>
                  <a:cubicBezTo>
                    <a:pt x="29" y="24"/>
                    <a:pt x="29" y="29"/>
                    <a:pt x="30" y="35"/>
                  </a:cubicBezTo>
                  <a:cubicBezTo>
                    <a:pt x="32" y="41"/>
                    <a:pt x="22" y="50"/>
                    <a:pt x="21" y="55"/>
                  </a:cubicBezTo>
                  <a:cubicBezTo>
                    <a:pt x="19" y="61"/>
                    <a:pt x="14" y="66"/>
                    <a:pt x="10" y="67"/>
                  </a:cubicBezTo>
                  <a:cubicBezTo>
                    <a:pt x="6" y="68"/>
                    <a:pt x="10" y="78"/>
                    <a:pt x="8" y="81"/>
                  </a:cubicBezTo>
                  <a:cubicBezTo>
                    <a:pt x="5" y="85"/>
                    <a:pt x="4" y="87"/>
                    <a:pt x="3" y="90"/>
                  </a:cubicBezTo>
                  <a:cubicBezTo>
                    <a:pt x="2" y="92"/>
                    <a:pt x="0" y="96"/>
                    <a:pt x="0" y="100"/>
                  </a:cubicBezTo>
                  <a:cubicBezTo>
                    <a:pt x="1" y="104"/>
                    <a:pt x="14" y="108"/>
                    <a:pt x="16" y="107"/>
                  </a:cubicBezTo>
                  <a:cubicBezTo>
                    <a:pt x="19" y="107"/>
                    <a:pt x="19" y="109"/>
                    <a:pt x="22" y="114"/>
                  </a:cubicBezTo>
                  <a:cubicBezTo>
                    <a:pt x="25" y="118"/>
                    <a:pt x="33" y="116"/>
                    <a:pt x="35" y="115"/>
                  </a:cubicBezTo>
                  <a:cubicBezTo>
                    <a:pt x="38" y="114"/>
                    <a:pt x="41" y="107"/>
                    <a:pt x="43" y="104"/>
                  </a:cubicBezTo>
                  <a:cubicBezTo>
                    <a:pt x="45" y="101"/>
                    <a:pt x="46" y="95"/>
                    <a:pt x="46" y="91"/>
                  </a:cubicBezTo>
                  <a:cubicBezTo>
                    <a:pt x="47" y="88"/>
                    <a:pt x="43" y="78"/>
                    <a:pt x="43" y="75"/>
                  </a:cubicBezTo>
                  <a:cubicBezTo>
                    <a:pt x="43" y="73"/>
                    <a:pt x="54" y="64"/>
                    <a:pt x="56" y="62"/>
                  </a:cubicBezTo>
                  <a:cubicBezTo>
                    <a:pt x="57" y="59"/>
                    <a:pt x="62" y="63"/>
                    <a:pt x="63" y="62"/>
                  </a:cubicBezTo>
                  <a:cubicBezTo>
                    <a:pt x="65" y="61"/>
                    <a:pt x="59" y="55"/>
                    <a:pt x="59" y="50"/>
                  </a:cubicBezTo>
                  <a:cubicBezTo>
                    <a:pt x="59" y="45"/>
                    <a:pt x="61" y="37"/>
                    <a:pt x="62" y="33"/>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62" name="Freeform 56"/>
            <p:cNvSpPr/>
            <p:nvPr/>
          </p:nvSpPr>
          <p:spPr bwMode="auto">
            <a:xfrm>
              <a:off x="8821211" y="4287012"/>
              <a:ext cx="146954" cy="195483"/>
            </a:xfrm>
            <a:custGeom>
              <a:avLst/>
              <a:gdLst>
                <a:gd name="T0" fmla="*/ 89 w 91"/>
                <a:gd name="T1" fmla="*/ 75 h 121"/>
                <a:gd name="T2" fmla="*/ 90 w 91"/>
                <a:gd name="T3" fmla="*/ 59 h 121"/>
                <a:gd name="T4" fmla="*/ 82 w 91"/>
                <a:gd name="T5" fmla="*/ 56 h 121"/>
                <a:gd name="T6" fmla="*/ 72 w 91"/>
                <a:gd name="T7" fmla="*/ 58 h 121"/>
                <a:gd name="T8" fmla="*/ 57 w 91"/>
                <a:gd name="T9" fmla="*/ 48 h 121"/>
                <a:gd name="T10" fmla="*/ 46 w 91"/>
                <a:gd name="T11" fmla="*/ 30 h 121"/>
                <a:gd name="T12" fmla="*/ 49 w 91"/>
                <a:gd name="T13" fmla="*/ 40 h 121"/>
                <a:gd name="T14" fmla="*/ 50 w 91"/>
                <a:gd name="T15" fmla="*/ 47 h 121"/>
                <a:gd name="T16" fmla="*/ 40 w 91"/>
                <a:gd name="T17" fmla="*/ 39 h 121"/>
                <a:gd name="T18" fmla="*/ 35 w 91"/>
                <a:gd name="T19" fmla="*/ 26 h 121"/>
                <a:gd name="T20" fmla="*/ 21 w 91"/>
                <a:gd name="T21" fmla="*/ 14 h 121"/>
                <a:gd name="T22" fmla="*/ 4 w 91"/>
                <a:gd name="T23" fmla="*/ 2 h 121"/>
                <a:gd name="T24" fmla="*/ 18 w 91"/>
                <a:gd name="T25" fmla="*/ 21 h 121"/>
                <a:gd name="T26" fmla="*/ 36 w 91"/>
                <a:gd name="T27" fmla="*/ 41 h 121"/>
                <a:gd name="T28" fmla="*/ 41 w 91"/>
                <a:gd name="T29" fmla="*/ 47 h 121"/>
                <a:gd name="T30" fmla="*/ 46 w 91"/>
                <a:gd name="T31" fmla="*/ 54 h 121"/>
                <a:gd name="T32" fmla="*/ 47 w 91"/>
                <a:gd name="T33" fmla="*/ 68 h 121"/>
                <a:gd name="T34" fmla="*/ 43 w 91"/>
                <a:gd name="T35" fmla="*/ 83 h 121"/>
                <a:gd name="T36" fmla="*/ 64 w 91"/>
                <a:gd name="T37" fmla="*/ 97 h 121"/>
                <a:gd name="T38" fmla="*/ 65 w 91"/>
                <a:gd name="T39" fmla="*/ 117 h 121"/>
                <a:gd name="T40" fmla="*/ 78 w 91"/>
                <a:gd name="T41" fmla="*/ 120 h 121"/>
                <a:gd name="T42" fmla="*/ 80 w 91"/>
                <a:gd name="T43" fmla="*/ 109 h 121"/>
                <a:gd name="T44" fmla="*/ 87 w 91"/>
                <a:gd name="T45" fmla="*/ 92 h 121"/>
                <a:gd name="T46" fmla="*/ 85 w 91"/>
                <a:gd name="T47" fmla="*/ 82 h 121"/>
                <a:gd name="T48" fmla="*/ 89 w 91"/>
                <a:gd name="T49" fmla="*/ 7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1" h="121">
                  <a:moveTo>
                    <a:pt x="89" y="75"/>
                  </a:moveTo>
                  <a:cubicBezTo>
                    <a:pt x="90" y="72"/>
                    <a:pt x="91" y="63"/>
                    <a:pt x="90" y="59"/>
                  </a:cubicBezTo>
                  <a:cubicBezTo>
                    <a:pt x="90" y="56"/>
                    <a:pt x="85" y="53"/>
                    <a:pt x="82" y="56"/>
                  </a:cubicBezTo>
                  <a:cubicBezTo>
                    <a:pt x="78" y="59"/>
                    <a:pt x="79" y="61"/>
                    <a:pt x="72" y="58"/>
                  </a:cubicBezTo>
                  <a:cubicBezTo>
                    <a:pt x="65" y="56"/>
                    <a:pt x="59" y="50"/>
                    <a:pt x="57" y="48"/>
                  </a:cubicBezTo>
                  <a:cubicBezTo>
                    <a:pt x="55" y="45"/>
                    <a:pt x="48" y="32"/>
                    <a:pt x="46" y="30"/>
                  </a:cubicBezTo>
                  <a:cubicBezTo>
                    <a:pt x="44" y="28"/>
                    <a:pt x="46" y="36"/>
                    <a:pt x="49" y="40"/>
                  </a:cubicBezTo>
                  <a:cubicBezTo>
                    <a:pt x="53" y="44"/>
                    <a:pt x="51" y="46"/>
                    <a:pt x="50" y="47"/>
                  </a:cubicBezTo>
                  <a:cubicBezTo>
                    <a:pt x="49" y="49"/>
                    <a:pt x="44" y="44"/>
                    <a:pt x="40" y="39"/>
                  </a:cubicBezTo>
                  <a:cubicBezTo>
                    <a:pt x="36" y="34"/>
                    <a:pt x="36" y="30"/>
                    <a:pt x="35" y="26"/>
                  </a:cubicBezTo>
                  <a:cubicBezTo>
                    <a:pt x="34" y="23"/>
                    <a:pt x="26" y="15"/>
                    <a:pt x="21" y="14"/>
                  </a:cubicBezTo>
                  <a:cubicBezTo>
                    <a:pt x="17" y="12"/>
                    <a:pt x="8" y="4"/>
                    <a:pt x="4" y="2"/>
                  </a:cubicBezTo>
                  <a:cubicBezTo>
                    <a:pt x="0" y="0"/>
                    <a:pt x="13" y="17"/>
                    <a:pt x="18" y="21"/>
                  </a:cubicBezTo>
                  <a:cubicBezTo>
                    <a:pt x="22" y="25"/>
                    <a:pt x="32" y="39"/>
                    <a:pt x="36" y="41"/>
                  </a:cubicBezTo>
                  <a:cubicBezTo>
                    <a:pt x="40" y="43"/>
                    <a:pt x="42" y="44"/>
                    <a:pt x="41" y="47"/>
                  </a:cubicBezTo>
                  <a:cubicBezTo>
                    <a:pt x="40" y="49"/>
                    <a:pt x="40" y="50"/>
                    <a:pt x="46" y="54"/>
                  </a:cubicBezTo>
                  <a:cubicBezTo>
                    <a:pt x="52" y="58"/>
                    <a:pt x="45" y="61"/>
                    <a:pt x="47" y="68"/>
                  </a:cubicBezTo>
                  <a:cubicBezTo>
                    <a:pt x="50" y="74"/>
                    <a:pt x="44" y="80"/>
                    <a:pt x="43" y="83"/>
                  </a:cubicBezTo>
                  <a:cubicBezTo>
                    <a:pt x="42" y="86"/>
                    <a:pt x="59" y="93"/>
                    <a:pt x="64" y="97"/>
                  </a:cubicBezTo>
                  <a:cubicBezTo>
                    <a:pt x="70" y="102"/>
                    <a:pt x="64" y="115"/>
                    <a:pt x="65" y="117"/>
                  </a:cubicBezTo>
                  <a:cubicBezTo>
                    <a:pt x="69" y="120"/>
                    <a:pt x="75" y="121"/>
                    <a:pt x="78" y="120"/>
                  </a:cubicBezTo>
                  <a:cubicBezTo>
                    <a:pt x="81" y="120"/>
                    <a:pt x="81" y="113"/>
                    <a:pt x="80" y="109"/>
                  </a:cubicBezTo>
                  <a:cubicBezTo>
                    <a:pt x="79" y="105"/>
                    <a:pt x="85" y="96"/>
                    <a:pt x="87" y="92"/>
                  </a:cubicBezTo>
                  <a:cubicBezTo>
                    <a:pt x="88" y="88"/>
                    <a:pt x="83" y="84"/>
                    <a:pt x="85" y="82"/>
                  </a:cubicBezTo>
                  <a:cubicBezTo>
                    <a:pt x="87" y="80"/>
                    <a:pt x="89" y="78"/>
                    <a:pt x="89" y="75"/>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63" name="Freeform 57"/>
            <p:cNvSpPr/>
            <p:nvPr/>
          </p:nvSpPr>
          <p:spPr bwMode="auto">
            <a:xfrm>
              <a:off x="3273866" y="2137381"/>
              <a:ext cx="1757297" cy="2738131"/>
            </a:xfrm>
            <a:custGeom>
              <a:avLst/>
              <a:gdLst>
                <a:gd name="T0" fmla="*/ 930 w 1088"/>
                <a:gd name="T1" fmla="*/ 867 h 1693"/>
                <a:gd name="T2" fmla="*/ 896 w 1088"/>
                <a:gd name="T3" fmla="*/ 845 h 1693"/>
                <a:gd name="T4" fmla="*/ 839 w 1088"/>
                <a:gd name="T5" fmla="*/ 802 h 1693"/>
                <a:gd name="T6" fmla="*/ 695 w 1088"/>
                <a:gd name="T7" fmla="*/ 795 h 1693"/>
                <a:gd name="T8" fmla="*/ 606 w 1088"/>
                <a:gd name="T9" fmla="*/ 800 h 1693"/>
                <a:gd name="T10" fmla="*/ 617 w 1088"/>
                <a:gd name="T11" fmla="*/ 749 h 1693"/>
                <a:gd name="T12" fmla="*/ 564 w 1088"/>
                <a:gd name="T13" fmla="*/ 741 h 1693"/>
                <a:gd name="T14" fmla="*/ 592 w 1088"/>
                <a:gd name="T15" fmla="*/ 685 h 1693"/>
                <a:gd name="T16" fmla="*/ 495 w 1088"/>
                <a:gd name="T17" fmla="*/ 658 h 1693"/>
                <a:gd name="T18" fmla="*/ 541 w 1088"/>
                <a:gd name="T19" fmla="*/ 603 h 1693"/>
                <a:gd name="T20" fmla="*/ 667 w 1088"/>
                <a:gd name="T21" fmla="*/ 639 h 1693"/>
                <a:gd name="T22" fmla="*/ 754 w 1088"/>
                <a:gd name="T23" fmla="*/ 514 h 1693"/>
                <a:gd name="T24" fmla="*/ 860 w 1088"/>
                <a:gd name="T25" fmla="*/ 424 h 1693"/>
                <a:gd name="T26" fmla="*/ 880 w 1088"/>
                <a:gd name="T27" fmla="*/ 434 h 1693"/>
                <a:gd name="T28" fmla="*/ 861 w 1088"/>
                <a:gd name="T29" fmla="*/ 377 h 1693"/>
                <a:gd name="T30" fmla="*/ 975 w 1088"/>
                <a:gd name="T31" fmla="*/ 312 h 1693"/>
                <a:gd name="T32" fmla="*/ 929 w 1088"/>
                <a:gd name="T33" fmla="*/ 244 h 1693"/>
                <a:gd name="T34" fmla="*/ 878 w 1088"/>
                <a:gd name="T35" fmla="*/ 223 h 1693"/>
                <a:gd name="T36" fmla="*/ 801 w 1088"/>
                <a:gd name="T37" fmla="*/ 208 h 1693"/>
                <a:gd name="T38" fmla="*/ 768 w 1088"/>
                <a:gd name="T39" fmla="*/ 336 h 1693"/>
                <a:gd name="T40" fmla="*/ 656 w 1088"/>
                <a:gd name="T41" fmla="*/ 267 h 1693"/>
                <a:gd name="T42" fmla="*/ 700 w 1088"/>
                <a:gd name="T43" fmla="*/ 170 h 1693"/>
                <a:gd name="T44" fmla="*/ 751 w 1088"/>
                <a:gd name="T45" fmla="*/ 109 h 1693"/>
                <a:gd name="T46" fmla="*/ 804 w 1088"/>
                <a:gd name="T47" fmla="*/ 70 h 1693"/>
                <a:gd name="T48" fmla="*/ 776 w 1088"/>
                <a:gd name="T49" fmla="*/ 66 h 1693"/>
                <a:gd name="T50" fmla="*/ 730 w 1088"/>
                <a:gd name="T51" fmla="*/ 55 h 1693"/>
                <a:gd name="T52" fmla="*/ 689 w 1088"/>
                <a:gd name="T53" fmla="*/ 41 h 1693"/>
                <a:gd name="T54" fmla="*/ 672 w 1088"/>
                <a:gd name="T55" fmla="*/ 78 h 1693"/>
                <a:gd name="T56" fmla="*/ 572 w 1088"/>
                <a:gd name="T57" fmla="*/ 74 h 1693"/>
                <a:gd name="T58" fmla="*/ 536 w 1088"/>
                <a:gd name="T59" fmla="*/ 85 h 1693"/>
                <a:gd name="T60" fmla="*/ 448 w 1088"/>
                <a:gd name="T61" fmla="*/ 46 h 1693"/>
                <a:gd name="T62" fmla="*/ 386 w 1088"/>
                <a:gd name="T63" fmla="*/ 43 h 1693"/>
                <a:gd name="T64" fmla="*/ 303 w 1088"/>
                <a:gd name="T65" fmla="*/ 48 h 1693"/>
                <a:gd name="T66" fmla="*/ 184 w 1088"/>
                <a:gd name="T67" fmla="*/ 18 h 1693"/>
                <a:gd name="T68" fmla="*/ 75 w 1088"/>
                <a:gd name="T69" fmla="*/ 98 h 1693"/>
                <a:gd name="T70" fmla="*/ 52 w 1088"/>
                <a:gd name="T71" fmla="*/ 113 h 1693"/>
                <a:gd name="T72" fmla="*/ 61 w 1088"/>
                <a:gd name="T73" fmla="*/ 165 h 1693"/>
                <a:gd name="T74" fmla="*/ 34 w 1088"/>
                <a:gd name="T75" fmla="*/ 223 h 1693"/>
                <a:gd name="T76" fmla="*/ 36 w 1088"/>
                <a:gd name="T77" fmla="*/ 272 h 1693"/>
                <a:gd name="T78" fmla="*/ 117 w 1088"/>
                <a:gd name="T79" fmla="*/ 223 h 1693"/>
                <a:gd name="T80" fmla="*/ 171 w 1088"/>
                <a:gd name="T81" fmla="*/ 215 h 1693"/>
                <a:gd name="T82" fmla="*/ 263 w 1088"/>
                <a:gd name="T83" fmla="*/ 241 h 1693"/>
                <a:gd name="T84" fmla="*/ 304 w 1088"/>
                <a:gd name="T85" fmla="*/ 293 h 1693"/>
                <a:gd name="T86" fmla="*/ 326 w 1088"/>
                <a:gd name="T87" fmla="*/ 352 h 1693"/>
                <a:gd name="T88" fmla="*/ 319 w 1088"/>
                <a:gd name="T89" fmla="*/ 385 h 1693"/>
                <a:gd name="T90" fmla="*/ 330 w 1088"/>
                <a:gd name="T91" fmla="*/ 561 h 1693"/>
                <a:gd name="T92" fmla="*/ 366 w 1088"/>
                <a:gd name="T93" fmla="*/ 663 h 1693"/>
                <a:gd name="T94" fmla="*/ 378 w 1088"/>
                <a:gd name="T95" fmla="*/ 619 h 1693"/>
                <a:gd name="T96" fmla="*/ 526 w 1088"/>
                <a:gd name="T97" fmla="*/ 758 h 1693"/>
                <a:gd name="T98" fmla="*/ 568 w 1088"/>
                <a:gd name="T99" fmla="*/ 769 h 1693"/>
                <a:gd name="T100" fmla="*/ 582 w 1088"/>
                <a:gd name="T101" fmla="*/ 804 h 1693"/>
                <a:gd name="T102" fmla="*/ 659 w 1088"/>
                <a:gd name="T103" fmla="*/ 836 h 1693"/>
                <a:gd name="T104" fmla="*/ 599 w 1088"/>
                <a:gd name="T105" fmla="*/ 935 h 1693"/>
                <a:gd name="T106" fmla="*/ 627 w 1088"/>
                <a:gd name="T107" fmla="*/ 1082 h 1693"/>
                <a:gd name="T108" fmla="*/ 613 w 1088"/>
                <a:gd name="T109" fmla="*/ 1291 h 1693"/>
                <a:gd name="T110" fmla="*/ 550 w 1088"/>
                <a:gd name="T111" fmla="*/ 1501 h 1693"/>
                <a:gd name="T112" fmla="*/ 503 w 1088"/>
                <a:gd name="T113" fmla="*/ 1623 h 1693"/>
                <a:gd name="T114" fmla="*/ 557 w 1088"/>
                <a:gd name="T115" fmla="*/ 1666 h 1693"/>
                <a:gd name="T116" fmla="*/ 592 w 1088"/>
                <a:gd name="T117" fmla="*/ 1602 h 1693"/>
                <a:gd name="T118" fmla="*/ 712 w 1088"/>
                <a:gd name="T119" fmla="*/ 1403 h 1693"/>
                <a:gd name="T120" fmla="*/ 826 w 1088"/>
                <a:gd name="T121" fmla="*/ 1315 h 1693"/>
                <a:gd name="T122" fmla="*/ 934 w 1088"/>
                <a:gd name="T123" fmla="*/ 1177 h 1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88" h="1693">
                  <a:moveTo>
                    <a:pt x="1084" y="961"/>
                  </a:moveTo>
                  <a:cubicBezTo>
                    <a:pt x="1081" y="960"/>
                    <a:pt x="1076" y="956"/>
                    <a:pt x="1070" y="956"/>
                  </a:cubicBezTo>
                  <a:cubicBezTo>
                    <a:pt x="1063" y="955"/>
                    <a:pt x="1056" y="955"/>
                    <a:pt x="1052" y="951"/>
                  </a:cubicBezTo>
                  <a:cubicBezTo>
                    <a:pt x="1049" y="948"/>
                    <a:pt x="1045" y="940"/>
                    <a:pt x="1036" y="939"/>
                  </a:cubicBezTo>
                  <a:cubicBezTo>
                    <a:pt x="1028" y="939"/>
                    <a:pt x="1017" y="939"/>
                    <a:pt x="1013" y="938"/>
                  </a:cubicBezTo>
                  <a:cubicBezTo>
                    <a:pt x="1009" y="937"/>
                    <a:pt x="1007" y="934"/>
                    <a:pt x="1001" y="933"/>
                  </a:cubicBezTo>
                  <a:cubicBezTo>
                    <a:pt x="995" y="933"/>
                    <a:pt x="991" y="935"/>
                    <a:pt x="990" y="933"/>
                  </a:cubicBezTo>
                  <a:cubicBezTo>
                    <a:pt x="989" y="931"/>
                    <a:pt x="987" y="927"/>
                    <a:pt x="984" y="926"/>
                  </a:cubicBezTo>
                  <a:cubicBezTo>
                    <a:pt x="980" y="925"/>
                    <a:pt x="970" y="919"/>
                    <a:pt x="967" y="917"/>
                  </a:cubicBezTo>
                  <a:cubicBezTo>
                    <a:pt x="965" y="916"/>
                    <a:pt x="961" y="912"/>
                    <a:pt x="957" y="914"/>
                  </a:cubicBezTo>
                  <a:cubicBezTo>
                    <a:pt x="954" y="917"/>
                    <a:pt x="947" y="928"/>
                    <a:pt x="944" y="928"/>
                  </a:cubicBezTo>
                  <a:cubicBezTo>
                    <a:pt x="942" y="928"/>
                    <a:pt x="952" y="917"/>
                    <a:pt x="952" y="916"/>
                  </a:cubicBezTo>
                  <a:cubicBezTo>
                    <a:pt x="952" y="916"/>
                    <a:pt x="953" y="910"/>
                    <a:pt x="948" y="910"/>
                  </a:cubicBezTo>
                  <a:cubicBezTo>
                    <a:pt x="944" y="910"/>
                    <a:pt x="939" y="912"/>
                    <a:pt x="938" y="911"/>
                  </a:cubicBezTo>
                  <a:cubicBezTo>
                    <a:pt x="936" y="909"/>
                    <a:pt x="936" y="904"/>
                    <a:pt x="933" y="906"/>
                  </a:cubicBezTo>
                  <a:cubicBezTo>
                    <a:pt x="930" y="909"/>
                    <a:pt x="926" y="914"/>
                    <a:pt x="925" y="911"/>
                  </a:cubicBezTo>
                  <a:cubicBezTo>
                    <a:pt x="925" y="909"/>
                    <a:pt x="932" y="906"/>
                    <a:pt x="934" y="904"/>
                  </a:cubicBezTo>
                  <a:cubicBezTo>
                    <a:pt x="936" y="902"/>
                    <a:pt x="939" y="896"/>
                    <a:pt x="939" y="894"/>
                  </a:cubicBezTo>
                  <a:cubicBezTo>
                    <a:pt x="938" y="891"/>
                    <a:pt x="937" y="890"/>
                    <a:pt x="935" y="886"/>
                  </a:cubicBezTo>
                  <a:cubicBezTo>
                    <a:pt x="933" y="883"/>
                    <a:pt x="931" y="871"/>
                    <a:pt x="930" y="867"/>
                  </a:cubicBezTo>
                  <a:cubicBezTo>
                    <a:pt x="929" y="866"/>
                    <a:pt x="929" y="866"/>
                    <a:pt x="928" y="865"/>
                  </a:cubicBezTo>
                  <a:cubicBezTo>
                    <a:pt x="928" y="865"/>
                    <a:pt x="928" y="864"/>
                    <a:pt x="928" y="864"/>
                  </a:cubicBezTo>
                  <a:cubicBezTo>
                    <a:pt x="928" y="864"/>
                    <a:pt x="928" y="864"/>
                    <a:pt x="928" y="864"/>
                  </a:cubicBezTo>
                  <a:cubicBezTo>
                    <a:pt x="927" y="863"/>
                    <a:pt x="926" y="863"/>
                    <a:pt x="926" y="862"/>
                  </a:cubicBezTo>
                  <a:cubicBezTo>
                    <a:pt x="925" y="862"/>
                    <a:pt x="925" y="861"/>
                    <a:pt x="924" y="861"/>
                  </a:cubicBezTo>
                  <a:cubicBezTo>
                    <a:pt x="924" y="861"/>
                    <a:pt x="924" y="860"/>
                    <a:pt x="923" y="860"/>
                  </a:cubicBezTo>
                  <a:cubicBezTo>
                    <a:pt x="922" y="859"/>
                    <a:pt x="921" y="859"/>
                    <a:pt x="921" y="858"/>
                  </a:cubicBezTo>
                  <a:cubicBezTo>
                    <a:pt x="920" y="858"/>
                    <a:pt x="920" y="857"/>
                    <a:pt x="919" y="857"/>
                  </a:cubicBezTo>
                  <a:cubicBezTo>
                    <a:pt x="919" y="857"/>
                    <a:pt x="919" y="857"/>
                    <a:pt x="919" y="857"/>
                  </a:cubicBezTo>
                  <a:cubicBezTo>
                    <a:pt x="918" y="856"/>
                    <a:pt x="918" y="856"/>
                    <a:pt x="917" y="856"/>
                  </a:cubicBezTo>
                  <a:cubicBezTo>
                    <a:pt x="917" y="855"/>
                    <a:pt x="916" y="855"/>
                    <a:pt x="916" y="855"/>
                  </a:cubicBezTo>
                  <a:cubicBezTo>
                    <a:pt x="915" y="855"/>
                    <a:pt x="915" y="854"/>
                    <a:pt x="914" y="853"/>
                  </a:cubicBezTo>
                  <a:cubicBezTo>
                    <a:pt x="914" y="853"/>
                    <a:pt x="913" y="853"/>
                    <a:pt x="913" y="853"/>
                  </a:cubicBezTo>
                  <a:cubicBezTo>
                    <a:pt x="912" y="853"/>
                    <a:pt x="911" y="852"/>
                    <a:pt x="910" y="851"/>
                  </a:cubicBezTo>
                  <a:cubicBezTo>
                    <a:pt x="910" y="851"/>
                    <a:pt x="909" y="851"/>
                    <a:pt x="909" y="851"/>
                  </a:cubicBezTo>
                  <a:cubicBezTo>
                    <a:pt x="908" y="850"/>
                    <a:pt x="907" y="850"/>
                    <a:pt x="906" y="849"/>
                  </a:cubicBezTo>
                  <a:cubicBezTo>
                    <a:pt x="906" y="849"/>
                    <a:pt x="906" y="849"/>
                    <a:pt x="905" y="849"/>
                  </a:cubicBezTo>
                  <a:cubicBezTo>
                    <a:pt x="904" y="848"/>
                    <a:pt x="903" y="848"/>
                    <a:pt x="903" y="847"/>
                  </a:cubicBezTo>
                  <a:cubicBezTo>
                    <a:pt x="901" y="847"/>
                    <a:pt x="900" y="846"/>
                    <a:pt x="898" y="846"/>
                  </a:cubicBezTo>
                  <a:cubicBezTo>
                    <a:pt x="897" y="845"/>
                    <a:pt x="897" y="845"/>
                    <a:pt x="896" y="845"/>
                  </a:cubicBezTo>
                  <a:cubicBezTo>
                    <a:pt x="890" y="845"/>
                    <a:pt x="883" y="847"/>
                    <a:pt x="877" y="846"/>
                  </a:cubicBezTo>
                  <a:cubicBezTo>
                    <a:pt x="877" y="846"/>
                    <a:pt x="876" y="845"/>
                    <a:pt x="875" y="845"/>
                  </a:cubicBezTo>
                  <a:cubicBezTo>
                    <a:pt x="875" y="845"/>
                    <a:pt x="874" y="845"/>
                    <a:pt x="874" y="844"/>
                  </a:cubicBezTo>
                  <a:cubicBezTo>
                    <a:pt x="874" y="844"/>
                    <a:pt x="873" y="844"/>
                    <a:pt x="873" y="844"/>
                  </a:cubicBezTo>
                  <a:cubicBezTo>
                    <a:pt x="872" y="843"/>
                    <a:pt x="871" y="842"/>
                    <a:pt x="870" y="841"/>
                  </a:cubicBezTo>
                  <a:cubicBezTo>
                    <a:pt x="870" y="841"/>
                    <a:pt x="870" y="841"/>
                    <a:pt x="869" y="841"/>
                  </a:cubicBezTo>
                  <a:cubicBezTo>
                    <a:pt x="868" y="840"/>
                    <a:pt x="867" y="839"/>
                    <a:pt x="867" y="839"/>
                  </a:cubicBezTo>
                  <a:cubicBezTo>
                    <a:pt x="866" y="838"/>
                    <a:pt x="865" y="837"/>
                    <a:pt x="864" y="837"/>
                  </a:cubicBezTo>
                  <a:cubicBezTo>
                    <a:pt x="864" y="837"/>
                    <a:pt x="864" y="836"/>
                    <a:pt x="864" y="836"/>
                  </a:cubicBezTo>
                  <a:cubicBezTo>
                    <a:pt x="863" y="836"/>
                    <a:pt x="862" y="836"/>
                    <a:pt x="861" y="835"/>
                  </a:cubicBezTo>
                  <a:cubicBezTo>
                    <a:pt x="858" y="835"/>
                    <a:pt x="860" y="834"/>
                    <a:pt x="857" y="830"/>
                  </a:cubicBezTo>
                  <a:cubicBezTo>
                    <a:pt x="853" y="826"/>
                    <a:pt x="853" y="822"/>
                    <a:pt x="848" y="821"/>
                  </a:cubicBezTo>
                  <a:cubicBezTo>
                    <a:pt x="847" y="821"/>
                    <a:pt x="847" y="821"/>
                    <a:pt x="846" y="820"/>
                  </a:cubicBezTo>
                  <a:cubicBezTo>
                    <a:pt x="845" y="820"/>
                    <a:pt x="845" y="820"/>
                    <a:pt x="844" y="820"/>
                  </a:cubicBezTo>
                  <a:cubicBezTo>
                    <a:pt x="844" y="820"/>
                    <a:pt x="844" y="820"/>
                    <a:pt x="844" y="820"/>
                  </a:cubicBezTo>
                  <a:cubicBezTo>
                    <a:pt x="843" y="819"/>
                    <a:pt x="842" y="819"/>
                    <a:pt x="842" y="819"/>
                  </a:cubicBezTo>
                  <a:cubicBezTo>
                    <a:pt x="842" y="819"/>
                    <a:pt x="841" y="819"/>
                    <a:pt x="841" y="819"/>
                  </a:cubicBezTo>
                  <a:cubicBezTo>
                    <a:pt x="841" y="818"/>
                    <a:pt x="840" y="818"/>
                    <a:pt x="839" y="818"/>
                  </a:cubicBezTo>
                  <a:cubicBezTo>
                    <a:pt x="836" y="818"/>
                    <a:pt x="839" y="817"/>
                    <a:pt x="838" y="813"/>
                  </a:cubicBezTo>
                  <a:cubicBezTo>
                    <a:pt x="837" y="810"/>
                    <a:pt x="836" y="804"/>
                    <a:pt x="839" y="802"/>
                  </a:cubicBezTo>
                  <a:cubicBezTo>
                    <a:pt x="842" y="800"/>
                    <a:pt x="842" y="796"/>
                    <a:pt x="839" y="798"/>
                  </a:cubicBezTo>
                  <a:cubicBezTo>
                    <a:pt x="835" y="801"/>
                    <a:pt x="832" y="805"/>
                    <a:pt x="827" y="803"/>
                  </a:cubicBezTo>
                  <a:cubicBezTo>
                    <a:pt x="822" y="801"/>
                    <a:pt x="824" y="799"/>
                    <a:pt x="817" y="798"/>
                  </a:cubicBezTo>
                  <a:cubicBezTo>
                    <a:pt x="811" y="798"/>
                    <a:pt x="805" y="803"/>
                    <a:pt x="797" y="802"/>
                  </a:cubicBezTo>
                  <a:cubicBezTo>
                    <a:pt x="790" y="802"/>
                    <a:pt x="784" y="796"/>
                    <a:pt x="780" y="796"/>
                  </a:cubicBezTo>
                  <a:cubicBezTo>
                    <a:pt x="777" y="796"/>
                    <a:pt x="769" y="802"/>
                    <a:pt x="767" y="799"/>
                  </a:cubicBezTo>
                  <a:cubicBezTo>
                    <a:pt x="765" y="797"/>
                    <a:pt x="769" y="795"/>
                    <a:pt x="766" y="793"/>
                  </a:cubicBezTo>
                  <a:cubicBezTo>
                    <a:pt x="764" y="790"/>
                    <a:pt x="756" y="788"/>
                    <a:pt x="751" y="790"/>
                  </a:cubicBezTo>
                  <a:cubicBezTo>
                    <a:pt x="748" y="791"/>
                    <a:pt x="740" y="794"/>
                    <a:pt x="736" y="794"/>
                  </a:cubicBezTo>
                  <a:cubicBezTo>
                    <a:pt x="733" y="794"/>
                    <a:pt x="727" y="798"/>
                    <a:pt x="728" y="795"/>
                  </a:cubicBezTo>
                  <a:cubicBezTo>
                    <a:pt x="728" y="794"/>
                    <a:pt x="728" y="793"/>
                    <a:pt x="728" y="793"/>
                  </a:cubicBezTo>
                  <a:cubicBezTo>
                    <a:pt x="728" y="792"/>
                    <a:pt x="729" y="792"/>
                    <a:pt x="729" y="792"/>
                  </a:cubicBezTo>
                  <a:cubicBezTo>
                    <a:pt x="729" y="791"/>
                    <a:pt x="730" y="791"/>
                    <a:pt x="730" y="790"/>
                  </a:cubicBezTo>
                  <a:cubicBezTo>
                    <a:pt x="730" y="790"/>
                    <a:pt x="731" y="790"/>
                    <a:pt x="731" y="790"/>
                  </a:cubicBezTo>
                  <a:cubicBezTo>
                    <a:pt x="732" y="789"/>
                    <a:pt x="733" y="789"/>
                    <a:pt x="734" y="788"/>
                  </a:cubicBezTo>
                  <a:cubicBezTo>
                    <a:pt x="738" y="786"/>
                    <a:pt x="741" y="783"/>
                    <a:pt x="738" y="781"/>
                  </a:cubicBezTo>
                  <a:cubicBezTo>
                    <a:pt x="734" y="778"/>
                    <a:pt x="732" y="778"/>
                    <a:pt x="728" y="781"/>
                  </a:cubicBezTo>
                  <a:cubicBezTo>
                    <a:pt x="723" y="784"/>
                    <a:pt x="714" y="791"/>
                    <a:pt x="712" y="790"/>
                  </a:cubicBezTo>
                  <a:cubicBezTo>
                    <a:pt x="710" y="790"/>
                    <a:pt x="708" y="787"/>
                    <a:pt x="705" y="789"/>
                  </a:cubicBezTo>
                  <a:cubicBezTo>
                    <a:pt x="702" y="791"/>
                    <a:pt x="698" y="795"/>
                    <a:pt x="695" y="795"/>
                  </a:cubicBezTo>
                  <a:cubicBezTo>
                    <a:pt x="692" y="796"/>
                    <a:pt x="689" y="797"/>
                    <a:pt x="690" y="798"/>
                  </a:cubicBezTo>
                  <a:cubicBezTo>
                    <a:pt x="690" y="800"/>
                    <a:pt x="686" y="802"/>
                    <a:pt x="686" y="804"/>
                  </a:cubicBezTo>
                  <a:cubicBezTo>
                    <a:pt x="685" y="807"/>
                    <a:pt x="686" y="809"/>
                    <a:pt x="684" y="809"/>
                  </a:cubicBezTo>
                  <a:cubicBezTo>
                    <a:pt x="682" y="809"/>
                    <a:pt x="676" y="816"/>
                    <a:pt x="674" y="817"/>
                  </a:cubicBezTo>
                  <a:cubicBezTo>
                    <a:pt x="673" y="817"/>
                    <a:pt x="669" y="819"/>
                    <a:pt x="668" y="817"/>
                  </a:cubicBezTo>
                  <a:cubicBezTo>
                    <a:pt x="667" y="817"/>
                    <a:pt x="667" y="817"/>
                    <a:pt x="667" y="817"/>
                  </a:cubicBezTo>
                  <a:cubicBezTo>
                    <a:pt x="667" y="816"/>
                    <a:pt x="666" y="816"/>
                    <a:pt x="666" y="815"/>
                  </a:cubicBezTo>
                  <a:cubicBezTo>
                    <a:pt x="665" y="815"/>
                    <a:pt x="665" y="815"/>
                    <a:pt x="665" y="815"/>
                  </a:cubicBezTo>
                  <a:cubicBezTo>
                    <a:pt x="665" y="814"/>
                    <a:pt x="664" y="814"/>
                    <a:pt x="664" y="813"/>
                  </a:cubicBezTo>
                  <a:cubicBezTo>
                    <a:pt x="664" y="813"/>
                    <a:pt x="663" y="813"/>
                    <a:pt x="663" y="813"/>
                  </a:cubicBezTo>
                  <a:cubicBezTo>
                    <a:pt x="662" y="812"/>
                    <a:pt x="661" y="812"/>
                    <a:pt x="660" y="811"/>
                  </a:cubicBezTo>
                  <a:cubicBezTo>
                    <a:pt x="655" y="810"/>
                    <a:pt x="648" y="808"/>
                    <a:pt x="645" y="809"/>
                  </a:cubicBezTo>
                  <a:cubicBezTo>
                    <a:pt x="642" y="810"/>
                    <a:pt x="639" y="812"/>
                    <a:pt x="635" y="813"/>
                  </a:cubicBezTo>
                  <a:cubicBezTo>
                    <a:pt x="632" y="814"/>
                    <a:pt x="625" y="815"/>
                    <a:pt x="622" y="813"/>
                  </a:cubicBezTo>
                  <a:cubicBezTo>
                    <a:pt x="620" y="811"/>
                    <a:pt x="618" y="816"/>
                    <a:pt x="615" y="812"/>
                  </a:cubicBezTo>
                  <a:cubicBezTo>
                    <a:pt x="613" y="808"/>
                    <a:pt x="616" y="810"/>
                    <a:pt x="612" y="805"/>
                  </a:cubicBezTo>
                  <a:cubicBezTo>
                    <a:pt x="611" y="804"/>
                    <a:pt x="611" y="804"/>
                    <a:pt x="611" y="804"/>
                  </a:cubicBezTo>
                  <a:cubicBezTo>
                    <a:pt x="611" y="804"/>
                    <a:pt x="611" y="804"/>
                    <a:pt x="611" y="804"/>
                  </a:cubicBezTo>
                  <a:cubicBezTo>
                    <a:pt x="609" y="802"/>
                    <a:pt x="607" y="801"/>
                    <a:pt x="606" y="800"/>
                  </a:cubicBezTo>
                  <a:cubicBezTo>
                    <a:pt x="606" y="800"/>
                    <a:pt x="606" y="800"/>
                    <a:pt x="606" y="800"/>
                  </a:cubicBezTo>
                  <a:cubicBezTo>
                    <a:pt x="606" y="799"/>
                    <a:pt x="605" y="799"/>
                    <a:pt x="605" y="799"/>
                  </a:cubicBezTo>
                  <a:cubicBezTo>
                    <a:pt x="605" y="799"/>
                    <a:pt x="605" y="799"/>
                    <a:pt x="605" y="799"/>
                  </a:cubicBezTo>
                  <a:cubicBezTo>
                    <a:pt x="605" y="798"/>
                    <a:pt x="605" y="798"/>
                    <a:pt x="605" y="798"/>
                  </a:cubicBezTo>
                  <a:cubicBezTo>
                    <a:pt x="605" y="798"/>
                    <a:pt x="605" y="798"/>
                    <a:pt x="604" y="797"/>
                  </a:cubicBezTo>
                  <a:cubicBezTo>
                    <a:pt x="604" y="797"/>
                    <a:pt x="604" y="796"/>
                    <a:pt x="604" y="796"/>
                  </a:cubicBezTo>
                  <a:cubicBezTo>
                    <a:pt x="604" y="795"/>
                    <a:pt x="604" y="794"/>
                    <a:pt x="604" y="793"/>
                  </a:cubicBezTo>
                  <a:cubicBezTo>
                    <a:pt x="604" y="793"/>
                    <a:pt x="604" y="792"/>
                    <a:pt x="604" y="792"/>
                  </a:cubicBezTo>
                  <a:cubicBezTo>
                    <a:pt x="603" y="791"/>
                    <a:pt x="603" y="791"/>
                    <a:pt x="603" y="790"/>
                  </a:cubicBezTo>
                  <a:cubicBezTo>
                    <a:pt x="603" y="790"/>
                    <a:pt x="603" y="789"/>
                    <a:pt x="603" y="789"/>
                  </a:cubicBezTo>
                  <a:cubicBezTo>
                    <a:pt x="603" y="788"/>
                    <a:pt x="603" y="788"/>
                    <a:pt x="604" y="788"/>
                  </a:cubicBezTo>
                  <a:cubicBezTo>
                    <a:pt x="604" y="787"/>
                    <a:pt x="604" y="787"/>
                    <a:pt x="604" y="787"/>
                  </a:cubicBezTo>
                  <a:cubicBezTo>
                    <a:pt x="604" y="786"/>
                    <a:pt x="604" y="786"/>
                    <a:pt x="605" y="786"/>
                  </a:cubicBezTo>
                  <a:cubicBezTo>
                    <a:pt x="607" y="784"/>
                    <a:pt x="606" y="782"/>
                    <a:pt x="608" y="780"/>
                  </a:cubicBezTo>
                  <a:cubicBezTo>
                    <a:pt x="610" y="778"/>
                    <a:pt x="611" y="769"/>
                    <a:pt x="614" y="766"/>
                  </a:cubicBezTo>
                  <a:cubicBezTo>
                    <a:pt x="618" y="762"/>
                    <a:pt x="618" y="759"/>
                    <a:pt x="617" y="756"/>
                  </a:cubicBezTo>
                  <a:cubicBezTo>
                    <a:pt x="617" y="756"/>
                    <a:pt x="617" y="755"/>
                    <a:pt x="617" y="754"/>
                  </a:cubicBezTo>
                  <a:cubicBezTo>
                    <a:pt x="617" y="754"/>
                    <a:pt x="617" y="754"/>
                    <a:pt x="617" y="754"/>
                  </a:cubicBezTo>
                  <a:cubicBezTo>
                    <a:pt x="617" y="753"/>
                    <a:pt x="617" y="752"/>
                    <a:pt x="617" y="752"/>
                  </a:cubicBezTo>
                  <a:cubicBezTo>
                    <a:pt x="617" y="751"/>
                    <a:pt x="617" y="750"/>
                    <a:pt x="617" y="749"/>
                  </a:cubicBezTo>
                  <a:cubicBezTo>
                    <a:pt x="617" y="749"/>
                    <a:pt x="617" y="749"/>
                    <a:pt x="617" y="749"/>
                  </a:cubicBezTo>
                  <a:cubicBezTo>
                    <a:pt x="617" y="748"/>
                    <a:pt x="617" y="747"/>
                    <a:pt x="617" y="747"/>
                  </a:cubicBezTo>
                  <a:cubicBezTo>
                    <a:pt x="617" y="747"/>
                    <a:pt x="617" y="747"/>
                    <a:pt x="617" y="746"/>
                  </a:cubicBezTo>
                  <a:cubicBezTo>
                    <a:pt x="617" y="746"/>
                    <a:pt x="617" y="746"/>
                    <a:pt x="617" y="745"/>
                  </a:cubicBezTo>
                  <a:cubicBezTo>
                    <a:pt x="616" y="745"/>
                    <a:pt x="616" y="745"/>
                    <a:pt x="616" y="745"/>
                  </a:cubicBezTo>
                  <a:cubicBezTo>
                    <a:pt x="616" y="745"/>
                    <a:pt x="616" y="745"/>
                    <a:pt x="615" y="745"/>
                  </a:cubicBezTo>
                  <a:cubicBezTo>
                    <a:pt x="611" y="745"/>
                    <a:pt x="608" y="744"/>
                    <a:pt x="606" y="744"/>
                  </a:cubicBezTo>
                  <a:cubicBezTo>
                    <a:pt x="604" y="744"/>
                    <a:pt x="600" y="742"/>
                    <a:pt x="598" y="743"/>
                  </a:cubicBezTo>
                  <a:cubicBezTo>
                    <a:pt x="596" y="743"/>
                    <a:pt x="593" y="743"/>
                    <a:pt x="589" y="743"/>
                  </a:cubicBezTo>
                  <a:cubicBezTo>
                    <a:pt x="585" y="743"/>
                    <a:pt x="576" y="744"/>
                    <a:pt x="575" y="744"/>
                  </a:cubicBezTo>
                  <a:cubicBezTo>
                    <a:pt x="574" y="744"/>
                    <a:pt x="573" y="744"/>
                    <a:pt x="572" y="744"/>
                  </a:cubicBezTo>
                  <a:cubicBezTo>
                    <a:pt x="572" y="744"/>
                    <a:pt x="571" y="744"/>
                    <a:pt x="571" y="744"/>
                  </a:cubicBezTo>
                  <a:cubicBezTo>
                    <a:pt x="571" y="744"/>
                    <a:pt x="570" y="744"/>
                    <a:pt x="570" y="744"/>
                  </a:cubicBezTo>
                  <a:cubicBezTo>
                    <a:pt x="569" y="744"/>
                    <a:pt x="569" y="744"/>
                    <a:pt x="569" y="744"/>
                  </a:cubicBezTo>
                  <a:cubicBezTo>
                    <a:pt x="568" y="744"/>
                    <a:pt x="568" y="744"/>
                    <a:pt x="568" y="744"/>
                  </a:cubicBezTo>
                  <a:cubicBezTo>
                    <a:pt x="567" y="744"/>
                    <a:pt x="567" y="744"/>
                    <a:pt x="566" y="744"/>
                  </a:cubicBezTo>
                  <a:cubicBezTo>
                    <a:pt x="566" y="743"/>
                    <a:pt x="566" y="743"/>
                    <a:pt x="566" y="743"/>
                  </a:cubicBezTo>
                  <a:cubicBezTo>
                    <a:pt x="566" y="743"/>
                    <a:pt x="566" y="743"/>
                    <a:pt x="566" y="743"/>
                  </a:cubicBezTo>
                  <a:cubicBezTo>
                    <a:pt x="565" y="743"/>
                    <a:pt x="564" y="742"/>
                    <a:pt x="564" y="742"/>
                  </a:cubicBezTo>
                  <a:cubicBezTo>
                    <a:pt x="564" y="742"/>
                    <a:pt x="564" y="742"/>
                    <a:pt x="564" y="742"/>
                  </a:cubicBezTo>
                  <a:cubicBezTo>
                    <a:pt x="564" y="742"/>
                    <a:pt x="564" y="741"/>
                    <a:pt x="564" y="741"/>
                  </a:cubicBezTo>
                  <a:cubicBezTo>
                    <a:pt x="564" y="741"/>
                    <a:pt x="564" y="741"/>
                    <a:pt x="564" y="741"/>
                  </a:cubicBezTo>
                  <a:cubicBezTo>
                    <a:pt x="564" y="741"/>
                    <a:pt x="564" y="741"/>
                    <a:pt x="564" y="741"/>
                  </a:cubicBezTo>
                  <a:cubicBezTo>
                    <a:pt x="564" y="741"/>
                    <a:pt x="564" y="741"/>
                    <a:pt x="564" y="741"/>
                  </a:cubicBezTo>
                  <a:cubicBezTo>
                    <a:pt x="564" y="741"/>
                    <a:pt x="564" y="740"/>
                    <a:pt x="565" y="740"/>
                  </a:cubicBezTo>
                  <a:cubicBezTo>
                    <a:pt x="565" y="740"/>
                    <a:pt x="565" y="740"/>
                    <a:pt x="566" y="739"/>
                  </a:cubicBezTo>
                  <a:cubicBezTo>
                    <a:pt x="570" y="737"/>
                    <a:pt x="571" y="736"/>
                    <a:pt x="573" y="731"/>
                  </a:cubicBezTo>
                  <a:cubicBezTo>
                    <a:pt x="575" y="726"/>
                    <a:pt x="577" y="720"/>
                    <a:pt x="577" y="717"/>
                  </a:cubicBezTo>
                  <a:cubicBezTo>
                    <a:pt x="577" y="717"/>
                    <a:pt x="577" y="717"/>
                    <a:pt x="577" y="716"/>
                  </a:cubicBezTo>
                  <a:cubicBezTo>
                    <a:pt x="577" y="716"/>
                    <a:pt x="577" y="715"/>
                    <a:pt x="577" y="715"/>
                  </a:cubicBezTo>
                  <a:cubicBezTo>
                    <a:pt x="577" y="715"/>
                    <a:pt x="577" y="715"/>
                    <a:pt x="577" y="715"/>
                  </a:cubicBezTo>
                  <a:cubicBezTo>
                    <a:pt x="577" y="714"/>
                    <a:pt x="577" y="714"/>
                    <a:pt x="577" y="713"/>
                  </a:cubicBezTo>
                  <a:cubicBezTo>
                    <a:pt x="577" y="713"/>
                    <a:pt x="577" y="713"/>
                    <a:pt x="577" y="713"/>
                  </a:cubicBezTo>
                  <a:cubicBezTo>
                    <a:pt x="577" y="713"/>
                    <a:pt x="577" y="713"/>
                    <a:pt x="578" y="713"/>
                  </a:cubicBezTo>
                  <a:cubicBezTo>
                    <a:pt x="578" y="713"/>
                    <a:pt x="578" y="713"/>
                    <a:pt x="578" y="713"/>
                  </a:cubicBezTo>
                  <a:cubicBezTo>
                    <a:pt x="578" y="713"/>
                    <a:pt x="578" y="713"/>
                    <a:pt x="579" y="714"/>
                  </a:cubicBezTo>
                  <a:cubicBezTo>
                    <a:pt x="581" y="716"/>
                    <a:pt x="581" y="715"/>
                    <a:pt x="584" y="714"/>
                  </a:cubicBezTo>
                  <a:cubicBezTo>
                    <a:pt x="586" y="712"/>
                    <a:pt x="588" y="699"/>
                    <a:pt x="591" y="697"/>
                  </a:cubicBezTo>
                  <a:cubicBezTo>
                    <a:pt x="594" y="695"/>
                    <a:pt x="597" y="691"/>
                    <a:pt x="598" y="690"/>
                  </a:cubicBezTo>
                  <a:cubicBezTo>
                    <a:pt x="599" y="688"/>
                    <a:pt x="599" y="684"/>
                    <a:pt x="598" y="684"/>
                  </a:cubicBezTo>
                  <a:cubicBezTo>
                    <a:pt x="596" y="684"/>
                    <a:pt x="593" y="686"/>
                    <a:pt x="592" y="685"/>
                  </a:cubicBezTo>
                  <a:cubicBezTo>
                    <a:pt x="590" y="685"/>
                    <a:pt x="590" y="682"/>
                    <a:pt x="588" y="683"/>
                  </a:cubicBezTo>
                  <a:cubicBezTo>
                    <a:pt x="586" y="683"/>
                    <a:pt x="583" y="685"/>
                    <a:pt x="581" y="684"/>
                  </a:cubicBezTo>
                  <a:cubicBezTo>
                    <a:pt x="580" y="683"/>
                    <a:pt x="577" y="683"/>
                    <a:pt x="574" y="684"/>
                  </a:cubicBezTo>
                  <a:cubicBezTo>
                    <a:pt x="571" y="685"/>
                    <a:pt x="565" y="690"/>
                    <a:pt x="564" y="690"/>
                  </a:cubicBezTo>
                  <a:cubicBezTo>
                    <a:pt x="562" y="691"/>
                    <a:pt x="558" y="697"/>
                    <a:pt x="557" y="698"/>
                  </a:cubicBezTo>
                  <a:cubicBezTo>
                    <a:pt x="557" y="700"/>
                    <a:pt x="556" y="702"/>
                    <a:pt x="555" y="703"/>
                  </a:cubicBezTo>
                  <a:cubicBezTo>
                    <a:pt x="553" y="703"/>
                    <a:pt x="557" y="705"/>
                    <a:pt x="555" y="706"/>
                  </a:cubicBezTo>
                  <a:cubicBezTo>
                    <a:pt x="552" y="706"/>
                    <a:pt x="549" y="715"/>
                    <a:pt x="543" y="713"/>
                  </a:cubicBezTo>
                  <a:cubicBezTo>
                    <a:pt x="537" y="712"/>
                    <a:pt x="535" y="711"/>
                    <a:pt x="533" y="713"/>
                  </a:cubicBezTo>
                  <a:cubicBezTo>
                    <a:pt x="530" y="715"/>
                    <a:pt x="531" y="716"/>
                    <a:pt x="527" y="715"/>
                  </a:cubicBezTo>
                  <a:cubicBezTo>
                    <a:pt x="524" y="715"/>
                    <a:pt x="522" y="714"/>
                    <a:pt x="521" y="714"/>
                  </a:cubicBezTo>
                  <a:cubicBezTo>
                    <a:pt x="520" y="715"/>
                    <a:pt x="516" y="719"/>
                    <a:pt x="515" y="717"/>
                  </a:cubicBezTo>
                  <a:cubicBezTo>
                    <a:pt x="513" y="715"/>
                    <a:pt x="513" y="715"/>
                    <a:pt x="511" y="714"/>
                  </a:cubicBezTo>
                  <a:cubicBezTo>
                    <a:pt x="510" y="713"/>
                    <a:pt x="499" y="712"/>
                    <a:pt x="499" y="710"/>
                  </a:cubicBezTo>
                  <a:cubicBezTo>
                    <a:pt x="500" y="708"/>
                    <a:pt x="501" y="708"/>
                    <a:pt x="499" y="706"/>
                  </a:cubicBezTo>
                  <a:cubicBezTo>
                    <a:pt x="498" y="704"/>
                    <a:pt x="499" y="703"/>
                    <a:pt x="499" y="700"/>
                  </a:cubicBezTo>
                  <a:cubicBezTo>
                    <a:pt x="499" y="697"/>
                    <a:pt x="492" y="695"/>
                    <a:pt x="492" y="690"/>
                  </a:cubicBezTo>
                  <a:cubicBezTo>
                    <a:pt x="493" y="686"/>
                    <a:pt x="495" y="685"/>
                    <a:pt x="493" y="681"/>
                  </a:cubicBezTo>
                  <a:cubicBezTo>
                    <a:pt x="492" y="677"/>
                    <a:pt x="490" y="674"/>
                    <a:pt x="492" y="671"/>
                  </a:cubicBezTo>
                  <a:cubicBezTo>
                    <a:pt x="494" y="668"/>
                    <a:pt x="492" y="662"/>
                    <a:pt x="495" y="658"/>
                  </a:cubicBezTo>
                  <a:cubicBezTo>
                    <a:pt x="498" y="655"/>
                    <a:pt x="501" y="649"/>
                    <a:pt x="504" y="646"/>
                  </a:cubicBezTo>
                  <a:cubicBezTo>
                    <a:pt x="505" y="646"/>
                    <a:pt x="505" y="645"/>
                    <a:pt x="505" y="645"/>
                  </a:cubicBezTo>
                  <a:cubicBezTo>
                    <a:pt x="505" y="645"/>
                    <a:pt x="506" y="644"/>
                    <a:pt x="506" y="644"/>
                  </a:cubicBezTo>
                  <a:cubicBezTo>
                    <a:pt x="506" y="644"/>
                    <a:pt x="506" y="643"/>
                    <a:pt x="506" y="643"/>
                  </a:cubicBezTo>
                  <a:cubicBezTo>
                    <a:pt x="507" y="642"/>
                    <a:pt x="507" y="642"/>
                    <a:pt x="507" y="642"/>
                  </a:cubicBezTo>
                  <a:cubicBezTo>
                    <a:pt x="507" y="641"/>
                    <a:pt x="507" y="641"/>
                    <a:pt x="508" y="640"/>
                  </a:cubicBezTo>
                  <a:cubicBezTo>
                    <a:pt x="508" y="640"/>
                    <a:pt x="508" y="640"/>
                    <a:pt x="508" y="640"/>
                  </a:cubicBezTo>
                  <a:cubicBezTo>
                    <a:pt x="508" y="639"/>
                    <a:pt x="508" y="638"/>
                    <a:pt x="509" y="638"/>
                  </a:cubicBezTo>
                  <a:cubicBezTo>
                    <a:pt x="509" y="638"/>
                    <a:pt x="509" y="637"/>
                    <a:pt x="509" y="637"/>
                  </a:cubicBezTo>
                  <a:cubicBezTo>
                    <a:pt x="509" y="637"/>
                    <a:pt x="509" y="637"/>
                    <a:pt x="509" y="637"/>
                  </a:cubicBezTo>
                  <a:cubicBezTo>
                    <a:pt x="509" y="636"/>
                    <a:pt x="509" y="636"/>
                    <a:pt x="509" y="635"/>
                  </a:cubicBezTo>
                  <a:cubicBezTo>
                    <a:pt x="509" y="635"/>
                    <a:pt x="510" y="635"/>
                    <a:pt x="510" y="634"/>
                  </a:cubicBezTo>
                  <a:cubicBezTo>
                    <a:pt x="510" y="634"/>
                    <a:pt x="510" y="633"/>
                    <a:pt x="510" y="633"/>
                  </a:cubicBezTo>
                  <a:cubicBezTo>
                    <a:pt x="510" y="633"/>
                    <a:pt x="510" y="632"/>
                    <a:pt x="510" y="632"/>
                  </a:cubicBezTo>
                  <a:cubicBezTo>
                    <a:pt x="510" y="631"/>
                    <a:pt x="510" y="631"/>
                    <a:pt x="510" y="631"/>
                  </a:cubicBezTo>
                  <a:cubicBezTo>
                    <a:pt x="510" y="630"/>
                    <a:pt x="510" y="630"/>
                    <a:pt x="510" y="629"/>
                  </a:cubicBezTo>
                  <a:cubicBezTo>
                    <a:pt x="510" y="625"/>
                    <a:pt x="514" y="621"/>
                    <a:pt x="514" y="620"/>
                  </a:cubicBezTo>
                  <a:cubicBezTo>
                    <a:pt x="514" y="618"/>
                    <a:pt x="512" y="618"/>
                    <a:pt x="517" y="616"/>
                  </a:cubicBezTo>
                  <a:cubicBezTo>
                    <a:pt x="522" y="615"/>
                    <a:pt x="522" y="611"/>
                    <a:pt x="526" y="610"/>
                  </a:cubicBezTo>
                  <a:cubicBezTo>
                    <a:pt x="530" y="608"/>
                    <a:pt x="538" y="605"/>
                    <a:pt x="541" y="603"/>
                  </a:cubicBezTo>
                  <a:cubicBezTo>
                    <a:pt x="543" y="600"/>
                    <a:pt x="540" y="597"/>
                    <a:pt x="545" y="599"/>
                  </a:cubicBezTo>
                  <a:cubicBezTo>
                    <a:pt x="549" y="601"/>
                    <a:pt x="550" y="601"/>
                    <a:pt x="553" y="600"/>
                  </a:cubicBezTo>
                  <a:cubicBezTo>
                    <a:pt x="557" y="599"/>
                    <a:pt x="564" y="600"/>
                    <a:pt x="566" y="599"/>
                  </a:cubicBezTo>
                  <a:cubicBezTo>
                    <a:pt x="569" y="599"/>
                    <a:pt x="573" y="598"/>
                    <a:pt x="573" y="598"/>
                  </a:cubicBezTo>
                  <a:cubicBezTo>
                    <a:pt x="574" y="599"/>
                    <a:pt x="578" y="600"/>
                    <a:pt x="579" y="602"/>
                  </a:cubicBezTo>
                  <a:cubicBezTo>
                    <a:pt x="579" y="603"/>
                    <a:pt x="581" y="606"/>
                    <a:pt x="584" y="604"/>
                  </a:cubicBezTo>
                  <a:cubicBezTo>
                    <a:pt x="587" y="601"/>
                    <a:pt x="588" y="601"/>
                    <a:pt x="594" y="598"/>
                  </a:cubicBezTo>
                  <a:cubicBezTo>
                    <a:pt x="601" y="596"/>
                    <a:pt x="603" y="593"/>
                    <a:pt x="607" y="593"/>
                  </a:cubicBezTo>
                  <a:cubicBezTo>
                    <a:pt x="611" y="593"/>
                    <a:pt x="613" y="592"/>
                    <a:pt x="615" y="591"/>
                  </a:cubicBezTo>
                  <a:cubicBezTo>
                    <a:pt x="617" y="591"/>
                    <a:pt x="613" y="594"/>
                    <a:pt x="618" y="593"/>
                  </a:cubicBezTo>
                  <a:cubicBezTo>
                    <a:pt x="623" y="591"/>
                    <a:pt x="622" y="590"/>
                    <a:pt x="626" y="592"/>
                  </a:cubicBezTo>
                  <a:cubicBezTo>
                    <a:pt x="630" y="594"/>
                    <a:pt x="631" y="592"/>
                    <a:pt x="633" y="592"/>
                  </a:cubicBezTo>
                  <a:cubicBezTo>
                    <a:pt x="635" y="593"/>
                    <a:pt x="638" y="597"/>
                    <a:pt x="641" y="597"/>
                  </a:cubicBezTo>
                  <a:cubicBezTo>
                    <a:pt x="645" y="597"/>
                    <a:pt x="647" y="597"/>
                    <a:pt x="649" y="595"/>
                  </a:cubicBezTo>
                  <a:cubicBezTo>
                    <a:pt x="651" y="594"/>
                    <a:pt x="652" y="591"/>
                    <a:pt x="654" y="594"/>
                  </a:cubicBezTo>
                  <a:cubicBezTo>
                    <a:pt x="657" y="598"/>
                    <a:pt x="658" y="602"/>
                    <a:pt x="660" y="604"/>
                  </a:cubicBezTo>
                  <a:cubicBezTo>
                    <a:pt x="662" y="606"/>
                    <a:pt x="661" y="617"/>
                    <a:pt x="660" y="619"/>
                  </a:cubicBezTo>
                  <a:cubicBezTo>
                    <a:pt x="659" y="621"/>
                    <a:pt x="661" y="631"/>
                    <a:pt x="662" y="630"/>
                  </a:cubicBezTo>
                  <a:cubicBezTo>
                    <a:pt x="663" y="629"/>
                    <a:pt x="663" y="626"/>
                    <a:pt x="664" y="629"/>
                  </a:cubicBezTo>
                  <a:cubicBezTo>
                    <a:pt x="665" y="631"/>
                    <a:pt x="664" y="636"/>
                    <a:pt x="667" y="639"/>
                  </a:cubicBezTo>
                  <a:cubicBezTo>
                    <a:pt x="669" y="642"/>
                    <a:pt x="670" y="643"/>
                    <a:pt x="671" y="645"/>
                  </a:cubicBezTo>
                  <a:cubicBezTo>
                    <a:pt x="671" y="647"/>
                    <a:pt x="673" y="652"/>
                    <a:pt x="676" y="650"/>
                  </a:cubicBezTo>
                  <a:cubicBezTo>
                    <a:pt x="678" y="647"/>
                    <a:pt x="680" y="636"/>
                    <a:pt x="681" y="631"/>
                  </a:cubicBezTo>
                  <a:cubicBezTo>
                    <a:pt x="683" y="627"/>
                    <a:pt x="683" y="612"/>
                    <a:pt x="680" y="607"/>
                  </a:cubicBezTo>
                  <a:cubicBezTo>
                    <a:pt x="678" y="602"/>
                    <a:pt x="674" y="595"/>
                    <a:pt x="679" y="588"/>
                  </a:cubicBezTo>
                  <a:cubicBezTo>
                    <a:pt x="683" y="580"/>
                    <a:pt x="685" y="576"/>
                    <a:pt x="687" y="573"/>
                  </a:cubicBezTo>
                  <a:cubicBezTo>
                    <a:pt x="690" y="570"/>
                    <a:pt x="696" y="569"/>
                    <a:pt x="698" y="568"/>
                  </a:cubicBezTo>
                  <a:cubicBezTo>
                    <a:pt x="700" y="567"/>
                    <a:pt x="702" y="566"/>
                    <a:pt x="705" y="564"/>
                  </a:cubicBezTo>
                  <a:cubicBezTo>
                    <a:pt x="709" y="563"/>
                    <a:pt x="713" y="555"/>
                    <a:pt x="714" y="554"/>
                  </a:cubicBezTo>
                  <a:cubicBezTo>
                    <a:pt x="715" y="554"/>
                    <a:pt x="720" y="555"/>
                    <a:pt x="723" y="554"/>
                  </a:cubicBezTo>
                  <a:cubicBezTo>
                    <a:pt x="726" y="553"/>
                    <a:pt x="731" y="546"/>
                    <a:pt x="734" y="544"/>
                  </a:cubicBezTo>
                  <a:cubicBezTo>
                    <a:pt x="736" y="542"/>
                    <a:pt x="741" y="544"/>
                    <a:pt x="741" y="542"/>
                  </a:cubicBezTo>
                  <a:cubicBezTo>
                    <a:pt x="741" y="540"/>
                    <a:pt x="742" y="536"/>
                    <a:pt x="744" y="536"/>
                  </a:cubicBezTo>
                  <a:cubicBezTo>
                    <a:pt x="746" y="536"/>
                    <a:pt x="749" y="534"/>
                    <a:pt x="749" y="533"/>
                  </a:cubicBezTo>
                  <a:cubicBezTo>
                    <a:pt x="749" y="532"/>
                    <a:pt x="752" y="524"/>
                    <a:pt x="751" y="522"/>
                  </a:cubicBezTo>
                  <a:cubicBezTo>
                    <a:pt x="749" y="520"/>
                    <a:pt x="747" y="516"/>
                    <a:pt x="747" y="515"/>
                  </a:cubicBezTo>
                  <a:cubicBezTo>
                    <a:pt x="748" y="514"/>
                    <a:pt x="750" y="511"/>
                    <a:pt x="750" y="509"/>
                  </a:cubicBezTo>
                  <a:cubicBezTo>
                    <a:pt x="750" y="507"/>
                    <a:pt x="753" y="504"/>
                    <a:pt x="753" y="505"/>
                  </a:cubicBezTo>
                  <a:cubicBezTo>
                    <a:pt x="753" y="505"/>
                    <a:pt x="756" y="508"/>
                    <a:pt x="755" y="510"/>
                  </a:cubicBezTo>
                  <a:cubicBezTo>
                    <a:pt x="753" y="511"/>
                    <a:pt x="752" y="516"/>
                    <a:pt x="754" y="514"/>
                  </a:cubicBezTo>
                  <a:cubicBezTo>
                    <a:pt x="756" y="511"/>
                    <a:pt x="759" y="511"/>
                    <a:pt x="760" y="509"/>
                  </a:cubicBezTo>
                  <a:cubicBezTo>
                    <a:pt x="760" y="507"/>
                    <a:pt x="763" y="501"/>
                    <a:pt x="766" y="499"/>
                  </a:cubicBezTo>
                  <a:cubicBezTo>
                    <a:pt x="769" y="497"/>
                    <a:pt x="763" y="494"/>
                    <a:pt x="765" y="493"/>
                  </a:cubicBezTo>
                  <a:cubicBezTo>
                    <a:pt x="767" y="492"/>
                    <a:pt x="768" y="493"/>
                    <a:pt x="771" y="491"/>
                  </a:cubicBezTo>
                  <a:cubicBezTo>
                    <a:pt x="774" y="489"/>
                    <a:pt x="780" y="482"/>
                    <a:pt x="780" y="480"/>
                  </a:cubicBezTo>
                  <a:cubicBezTo>
                    <a:pt x="780" y="478"/>
                    <a:pt x="779" y="477"/>
                    <a:pt x="783" y="475"/>
                  </a:cubicBezTo>
                  <a:cubicBezTo>
                    <a:pt x="787" y="474"/>
                    <a:pt x="790" y="474"/>
                    <a:pt x="790" y="473"/>
                  </a:cubicBezTo>
                  <a:cubicBezTo>
                    <a:pt x="791" y="473"/>
                    <a:pt x="793" y="470"/>
                    <a:pt x="794" y="470"/>
                  </a:cubicBezTo>
                  <a:cubicBezTo>
                    <a:pt x="795" y="470"/>
                    <a:pt x="797" y="473"/>
                    <a:pt x="801" y="472"/>
                  </a:cubicBezTo>
                  <a:cubicBezTo>
                    <a:pt x="804" y="471"/>
                    <a:pt x="811" y="465"/>
                    <a:pt x="815" y="465"/>
                  </a:cubicBezTo>
                  <a:cubicBezTo>
                    <a:pt x="819" y="465"/>
                    <a:pt x="822" y="465"/>
                    <a:pt x="822" y="463"/>
                  </a:cubicBezTo>
                  <a:cubicBezTo>
                    <a:pt x="821" y="461"/>
                    <a:pt x="818" y="461"/>
                    <a:pt x="817" y="460"/>
                  </a:cubicBezTo>
                  <a:cubicBezTo>
                    <a:pt x="815" y="458"/>
                    <a:pt x="819" y="453"/>
                    <a:pt x="818" y="451"/>
                  </a:cubicBezTo>
                  <a:cubicBezTo>
                    <a:pt x="818" y="449"/>
                    <a:pt x="822" y="443"/>
                    <a:pt x="826" y="441"/>
                  </a:cubicBezTo>
                  <a:cubicBezTo>
                    <a:pt x="829" y="439"/>
                    <a:pt x="836" y="436"/>
                    <a:pt x="839" y="434"/>
                  </a:cubicBezTo>
                  <a:cubicBezTo>
                    <a:pt x="842" y="432"/>
                    <a:pt x="843" y="432"/>
                    <a:pt x="846" y="432"/>
                  </a:cubicBezTo>
                  <a:cubicBezTo>
                    <a:pt x="848" y="432"/>
                    <a:pt x="860" y="426"/>
                    <a:pt x="860" y="425"/>
                  </a:cubicBezTo>
                  <a:cubicBezTo>
                    <a:pt x="860" y="425"/>
                    <a:pt x="860" y="424"/>
                    <a:pt x="860" y="424"/>
                  </a:cubicBezTo>
                  <a:cubicBezTo>
                    <a:pt x="860" y="424"/>
                    <a:pt x="860" y="424"/>
                    <a:pt x="860" y="424"/>
                  </a:cubicBezTo>
                  <a:cubicBezTo>
                    <a:pt x="860" y="424"/>
                    <a:pt x="860" y="424"/>
                    <a:pt x="860" y="424"/>
                  </a:cubicBezTo>
                  <a:cubicBezTo>
                    <a:pt x="860" y="424"/>
                    <a:pt x="860" y="424"/>
                    <a:pt x="860" y="424"/>
                  </a:cubicBezTo>
                  <a:cubicBezTo>
                    <a:pt x="859" y="423"/>
                    <a:pt x="859" y="423"/>
                    <a:pt x="859" y="423"/>
                  </a:cubicBezTo>
                  <a:cubicBezTo>
                    <a:pt x="859" y="423"/>
                    <a:pt x="859" y="423"/>
                    <a:pt x="859" y="423"/>
                  </a:cubicBezTo>
                  <a:cubicBezTo>
                    <a:pt x="859" y="423"/>
                    <a:pt x="859" y="423"/>
                    <a:pt x="859" y="423"/>
                  </a:cubicBezTo>
                  <a:cubicBezTo>
                    <a:pt x="859" y="423"/>
                    <a:pt x="859" y="423"/>
                    <a:pt x="859" y="423"/>
                  </a:cubicBezTo>
                  <a:cubicBezTo>
                    <a:pt x="859" y="422"/>
                    <a:pt x="859" y="422"/>
                    <a:pt x="859" y="422"/>
                  </a:cubicBezTo>
                  <a:cubicBezTo>
                    <a:pt x="859" y="422"/>
                    <a:pt x="859" y="422"/>
                    <a:pt x="859" y="422"/>
                  </a:cubicBezTo>
                  <a:cubicBezTo>
                    <a:pt x="859" y="422"/>
                    <a:pt x="859" y="422"/>
                    <a:pt x="859" y="422"/>
                  </a:cubicBezTo>
                  <a:cubicBezTo>
                    <a:pt x="859" y="422"/>
                    <a:pt x="859" y="422"/>
                    <a:pt x="859" y="422"/>
                  </a:cubicBezTo>
                  <a:cubicBezTo>
                    <a:pt x="860" y="422"/>
                    <a:pt x="860" y="422"/>
                    <a:pt x="860" y="422"/>
                  </a:cubicBezTo>
                  <a:cubicBezTo>
                    <a:pt x="860" y="422"/>
                    <a:pt x="861" y="422"/>
                    <a:pt x="862" y="422"/>
                  </a:cubicBezTo>
                  <a:cubicBezTo>
                    <a:pt x="868" y="422"/>
                    <a:pt x="870" y="420"/>
                    <a:pt x="874" y="418"/>
                  </a:cubicBezTo>
                  <a:cubicBezTo>
                    <a:pt x="878" y="417"/>
                    <a:pt x="881" y="416"/>
                    <a:pt x="880" y="417"/>
                  </a:cubicBezTo>
                  <a:cubicBezTo>
                    <a:pt x="879" y="418"/>
                    <a:pt x="878" y="419"/>
                    <a:pt x="881" y="419"/>
                  </a:cubicBezTo>
                  <a:cubicBezTo>
                    <a:pt x="885" y="418"/>
                    <a:pt x="892" y="417"/>
                    <a:pt x="891" y="418"/>
                  </a:cubicBezTo>
                  <a:cubicBezTo>
                    <a:pt x="890" y="419"/>
                    <a:pt x="888" y="422"/>
                    <a:pt x="886" y="422"/>
                  </a:cubicBezTo>
                  <a:cubicBezTo>
                    <a:pt x="884" y="422"/>
                    <a:pt x="883" y="421"/>
                    <a:pt x="879" y="423"/>
                  </a:cubicBezTo>
                  <a:cubicBezTo>
                    <a:pt x="876" y="425"/>
                    <a:pt x="867" y="429"/>
                    <a:pt x="866" y="430"/>
                  </a:cubicBezTo>
                  <a:cubicBezTo>
                    <a:pt x="865" y="432"/>
                    <a:pt x="866" y="441"/>
                    <a:pt x="869" y="440"/>
                  </a:cubicBezTo>
                  <a:cubicBezTo>
                    <a:pt x="872" y="440"/>
                    <a:pt x="879" y="436"/>
                    <a:pt x="880" y="434"/>
                  </a:cubicBezTo>
                  <a:cubicBezTo>
                    <a:pt x="881" y="432"/>
                    <a:pt x="883" y="426"/>
                    <a:pt x="888" y="427"/>
                  </a:cubicBezTo>
                  <a:cubicBezTo>
                    <a:pt x="892" y="428"/>
                    <a:pt x="893" y="429"/>
                    <a:pt x="897" y="428"/>
                  </a:cubicBezTo>
                  <a:cubicBezTo>
                    <a:pt x="901" y="427"/>
                    <a:pt x="909" y="421"/>
                    <a:pt x="913" y="421"/>
                  </a:cubicBezTo>
                  <a:cubicBezTo>
                    <a:pt x="916" y="420"/>
                    <a:pt x="918" y="419"/>
                    <a:pt x="917" y="418"/>
                  </a:cubicBezTo>
                  <a:cubicBezTo>
                    <a:pt x="916" y="417"/>
                    <a:pt x="916" y="416"/>
                    <a:pt x="913" y="415"/>
                  </a:cubicBezTo>
                  <a:cubicBezTo>
                    <a:pt x="909" y="414"/>
                    <a:pt x="910" y="412"/>
                    <a:pt x="908" y="412"/>
                  </a:cubicBezTo>
                  <a:cubicBezTo>
                    <a:pt x="906" y="413"/>
                    <a:pt x="904" y="414"/>
                    <a:pt x="901" y="413"/>
                  </a:cubicBezTo>
                  <a:cubicBezTo>
                    <a:pt x="898" y="413"/>
                    <a:pt x="894" y="411"/>
                    <a:pt x="894" y="409"/>
                  </a:cubicBezTo>
                  <a:cubicBezTo>
                    <a:pt x="894" y="408"/>
                    <a:pt x="887" y="409"/>
                    <a:pt x="886" y="408"/>
                  </a:cubicBezTo>
                  <a:cubicBezTo>
                    <a:pt x="884" y="407"/>
                    <a:pt x="886" y="406"/>
                    <a:pt x="884" y="403"/>
                  </a:cubicBezTo>
                  <a:cubicBezTo>
                    <a:pt x="883" y="400"/>
                    <a:pt x="880" y="399"/>
                    <a:pt x="882" y="398"/>
                  </a:cubicBezTo>
                  <a:cubicBezTo>
                    <a:pt x="884" y="396"/>
                    <a:pt x="888" y="390"/>
                    <a:pt x="885" y="390"/>
                  </a:cubicBezTo>
                  <a:cubicBezTo>
                    <a:pt x="883" y="390"/>
                    <a:pt x="880" y="391"/>
                    <a:pt x="879" y="389"/>
                  </a:cubicBezTo>
                  <a:cubicBezTo>
                    <a:pt x="878" y="387"/>
                    <a:pt x="872" y="386"/>
                    <a:pt x="874" y="385"/>
                  </a:cubicBezTo>
                  <a:cubicBezTo>
                    <a:pt x="875" y="384"/>
                    <a:pt x="876" y="385"/>
                    <a:pt x="881" y="386"/>
                  </a:cubicBezTo>
                  <a:cubicBezTo>
                    <a:pt x="886" y="386"/>
                    <a:pt x="891" y="384"/>
                    <a:pt x="893" y="381"/>
                  </a:cubicBezTo>
                  <a:cubicBezTo>
                    <a:pt x="895" y="378"/>
                    <a:pt x="894" y="378"/>
                    <a:pt x="894" y="376"/>
                  </a:cubicBezTo>
                  <a:cubicBezTo>
                    <a:pt x="895" y="374"/>
                    <a:pt x="896" y="373"/>
                    <a:pt x="892" y="371"/>
                  </a:cubicBezTo>
                  <a:cubicBezTo>
                    <a:pt x="888" y="369"/>
                    <a:pt x="884" y="369"/>
                    <a:pt x="880" y="370"/>
                  </a:cubicBezTo>
                  <a:cubicBezTo>
                    <a:pt x="877" y="370"/>
                    <a:pt x="866" y="375"/>
                    <a:pt x="861" y="377"/>
                  </a:cubicBezTo>
                  <a:cubicBezTo>
                    <a:pt x="856" y="379"/>
                    <a:pt x="854" y="379"/>
                    <a:pt x="849" y="382"/>
                  </a:cubicBezTo>
                  <a:cubicBezTo>
                    <a:pt x="845" y="385"/>
                    <a:pt x="833" y="398"/>
                    <a:pt x="830" y="398"/>
                  </a:cubicBezTo>
                  <a:cubicBezTo>
                    <a:pt x="827" y="398"/>
                    <a:pt x="831" y="395"/>
                    <a:pt x="835" y="392"/>
                  </a:cubicBezTo>
                  <a:cubicBezTo>
                    <a:pt x="838" y="390"/>
                    <a:pt x="846" y="380"/>
                    <a:pt x="848" y="378"/>
                  </a:cubicBezTo>
                  <a:cubicBezTo>
                    <a:pt x="851" y="375"/>
                    <a:pt x="857" y="371"/>
                    <a:pt x="860" y="370"/>
                  </a:cubicBezTo>
                  <a:cubicBezTo>
                    <a:pt x="864" y="369"/>
                    <a:pt x="867" y="367"/>
                    <a:pt x="868" y="366"/>
                  </a:cubicBezTo>
                  <a:cubicBezTo>
                    <a:pt x="869" y="365"/>
                    <a:pt x="878" y="356"/>
                    <a:pt x="882" y="355"/>
                  </a:cubicBezTo>
                  <a:cubicBezTo>
                    <a:pt x="885" y="354"/>
                    <a:pt x="901" y="356"/>
                    <a:pt x="907" y="356"/>
                  </a:cubicBezTo>
                  <a:cubicBezTo>
                    <a:pt x="913" y="355"/>
                    <a:pt x="940" y="355"/>
                    <a:pt x="944" y="354"/>
                  </a:cubicBezTo>
                  <a:cubicBezTo>
                    <a:pt x="947" y="352"/>
                    <a:pt x="950" y="348"/>
                    <a:pt x="952" y="346"/>
                  </a:cubicBezTo>
                  <a:cubicBezTo>
                    <a:pt x="954" y="344"/>
                    <a:pt x="958" y="341"/>
                    <a:pt x="959" y="341"/>
                  </a:cubicBezTo>
                  <a:cubicBezTo>
                    <a:pt x="961" y="341"/>
                    <a:pt x="967" y="340"/>
                    <a:pt x="969" y="340"/>
                  </a:cubicBezTo>
                  <a:cubicBezTo>
                    <a:pt x="972" y="339"/>
                    <a:pt x="980" y="336"/>
                    <a:pt x="981" y="334"/>
                  </a:cubicBezTo>
                  <a:cubicBezTo>
                    <a:pt x="982" y="332"/>
                    <a:pt x="984" y="330"/>
                    <a:pt x="982" y="329"/>
                  </a:cubicBezTo>
                  <a:cubicBezTo>
                    <a:pt x="981" y="329"/>
                    <a:pt x="979" y="329"/>
                    <a:pt x="980" y="327"/>
                  </a:cubicBezTo>
                  <a:cubicBezTo>
                    <a:pt x="982" y="325"/>
                    <a:pt x="985" y="322"/>
                    <a:pt x="984" y="321"/>
                  </a:cubicBezTo>
                  <a:cubicBezTo>
                    <a:pt x="983" y="320"/>
                    <a:pt x="982" y="319"/>
                    <a:pt x="984" y="318"/>
                  </a:cubicBezTo>
                  <a:cubicBezTo>
                    <a:pt x="986" y="317"/>
                    <a:pt x="988" y="315"/>
                    <a:pt x="987" y="314"/>
                  </a:cubicBezTo>
                  <a:cubicBezTo>
                    <a:pt x="986" y="313"/>
                    <a:pt x="982" y="311"/>
                    <a:pt x="980" y="311"/>
                  </a:cubicBezTo>
                  <a:cubicBezTo>
                    <a:pt x="978" y="311"/>
                    <a:pt x="975" y="313"/>
                    <a:pt x="975" y="312"/>
                  </a:cubicBezTo>
                  <a:cubicBezTo>
                    <a:pt x="974" y="310"/>
                    <a:pt x="973" y="305"/>
                    <a:pt x="971" y="305"/>
                  </a:cubicBezTo>
                  <a:cubicBezTo>
                    <a:pt x="969" y="305"/>
                    <a:pt x="961" y="307"/>
                    <a:pt x="960" y="309"/>
                  </a:cubicBezTo>
                  <a:cubicBezTo>
                    <a:pt x="960" y="311"/>
                    <a:pt x="958" y="312"/>
                    <a:pt x="956" y="312"/>
                  </a:cubicBezTo>
                  <a:cubicBezTo>
                    <a:pt x="955" y="312"/>
                    <a:pt x="942" y="318"/>
                    <a:pt x="943" y="316"/>
                  </a:cubicBezTo>
                  <a:cubicBezTo>
                    <a:pt x="944" y="314"/>
                    <a:pt x="950" y="310"/>
                    <a:pt x="954" y="308"/>
                  </a:cubicBezTo>
                  <a:cubicBezTo>
                    <a:pt x="957" y="306"/>
                    <a:pt x="973" y="301"/>
                    <a:pt x="973" y="300"/>
                  </a:cubicBezTo>
                  <a:cubicBezTo>
                    <a:pt x="973" y="299"/>
                    <a:pt x="972" y="298"/>
                    <a:pt x="971" y="297"/>
                  </a:cubicBezTo>
                  <a:cubicBezTo>
                    <a:pt x="970" y="296"/>
                    <a:pt x="963" y="297"/>
                    <a:pt x="963" y="296"/>
                  </a:cubicBezTo>
                  <a:cubicBezTo>
                    <a:pt x="963" y="294"/>
                    <a:pt x="961" y="292"/>
                    <a:pt x="960" y="291"/>
                  </a:cubicBezTo>
                  <a:cubicBezTo>
                    <a:pt x="959" y="291"/>
                    <a:pt x="956" y="292"/>
                    <a:pt x="954" y="290"/>
                  </a:cubicBezTo>
                  <a:cubicBezTo>
                    <a:pt x="953" y="289"/>
                    <a:pt x="953" y="287"/>
                    <a:pt x="952" y="285"/>
                  </a:cubicBezTo>
                  <a:cubicBezTo>
                    <a:pt x="951" y="283"/>
                    <a:pt x="946" y="280"/>
                    <a:pt x="944" y="280"/>
                  </a:cubicBezTo>
                  <a:cubicBezTo>
                    <a:pt x="943" y="280"/>
                    <a:pt x="942" y="278"/>
                    <a:pt x="940" y="277"/>
                  </a:cubicBezTo>
                  <a:cubicBezTo>
                    <a:pt x="938" y="276"/>
                    <a:pt x="937" y="273"/>
                    <a:pt x="939" y="272"/>
                  </a:cubicBezTo>
                  <a:cubicBezTo>
                    <a:pt x="940" y="271"/>
                    <a:pt x="945" y="270"/>
                    <a:pt x="945" y="268"/>
                  </a:cubicBezTo>
                  <a:cubicBezTo>
                    <a:pt x="944" y="267"/>
                    <a:pt x="941" y="264"/>
                    <a:pt x="942" y="262"/>
                  </a:cubicBezTo>
                  <a:cubicBezTo>
                    <a:pt x="943" y="261"/>
                    <a:pt x="942" y="257"/>
                    <a:pt x="940" y="255"/>
                  </a:cubicBezTo>
                  <a:cubicBezTo>
                    <a:pt x="938" y="253"/>
                    <a:pt x="938" y="248"/>
                    <a:pt x="937" y="248"/>
                  </a:cubicBezTo>
                  <a:cubicBezTo>
                    <a:pt x="936" y="247"/>
                    <a:pt x="936" y="245"/>
                    <a:pt x="935" y="245"/>
                  </a:cubicBezTo>
                  <a:cubicBezTo>
                    <a:pt x="934" y="245"/>
                    <a:pt x="927" y="245"/>
                    <a:pt x="929" y="244"/>
                  </a:cubicBezTo>
                  <a:cubicBezTo>
                    <a:pt x="931" y="243"/>
                    <a:pt x="936" y="243"/>
                    <a:pt x="936" y="241"/>
                  </a:cubicBezTo>
                  <a:cubicBezTo>
                    <a:pt x="936" y="239"/>
                    <a:pt x="935" y="237"/>
                    <a:pt x="933" y="237"/>
                  </a:cubicBezTo>
                  <a:cubicBezTo>
                    <a:pt x="932" y="237"/>
                    <a:pt x="926" y="236"/>
                    <a:pt x="929" y="235"/>
                  </a:cubicBezTo>
                  <a:cubicBezTo>
                    <a:pt x="931" y="234"/>
                    <a:pt x="934" y="232"/>
                    <a:pt x="933" y="231"/>
                  </a:cubicBezTo>
                  <a:cubicBezTo>
                    <a:pt x="933" y="230"/>
                    <a:pt x="930" y="223"/>
                    <a:pt x="929" y="223"/>
                  </a:cubicBezTo>
                  <a:cubicBezTo>
                    <a:pt x="927" y="223"/>
                    <a:pt x="927" y="221"/>
                    <a:pt x="927" y="219"/>
                  </a:cubicBezTo>
                  <a:cubicBezTo>
                    <a:pt x="927" y="218"/>
                    <a:pt x="930" y="213"/>
                    <a:pt x="929" y="212"/>
                  </a:cubicBezTo>
                  <a:cubicBezTo>
                    <a:pt x="928" y="211"/>
                    <a:pt x="924" y="213"/>
                    <a:pt x="923" y="215"/>
                  </a:cubicBezTo>
                  <a:cubicBezTo>
                    <a:pt x="923" y="218"/>
                    <a:pt x="920" y="223"/>
                    <a:pt x="918" y="223"/>
                  </a:cubicBezTo>
                  <a:cubicBezTo>
                    <a:pt x="916" y="223"/>
                    <a:pt x="913" y="225"/>
                    <a:pt x="912" y="230"/>
                  </a:cubicBezTo>
                  <a:cubicBezTo>
                    <a:pt x="911" y="234"/>
                    <a:pt x="908" y="238"/>
                    <a:pt x="908" y="238"/>
                  </a:cubicBezTo>
                  <a:cubicBezTo>
                    <a:pt x="908" y="238"/>
                    <a:pt x="904" y="238"/>
                    <a:pt x="903" y="239"/>
                  </a:cubicBezTo>
                  <a:cubicBezTo>
                    <a:pt x="902" y="240"/>
                    <a:pt x="898" y="243"/>
                    <a:pt x="897" y="243"/>
                  </a:cubicBezTo>
                  <a:cubicBezTo>
                    <a:pt x="896" y="243"/>
                    <a:pt x="894" y="247"/>
                    <a:pt x="893" y="246"/>
                  </a:cubicBezTo>
                  <a:cubicBezTo>
                    <a:pt x="892" y="245"/>
                    <a:pt x="888" y="242"/>
                    <a:pt x="888" y="241"/>
                  </a:cubicBezTo>
                  <a:cubicBezTo>
                    <a:pt x="888" y="240"/>
                    <a:pt x="885" y="238"/>
                    <a:pt x="883" y="239"/>
                  </a:cubicBezTo>
                  <a:cubicBezTo>
                    <a:pt x="882" y="239"/>
                    <a:pt x="878" y="242"/>
                    <a:pt x="877" y="240"/>
                  </a:cubicBezTo>
                  <a:cubicBezTo>
                    <a:pt x="876" y="238"/>
                    <a:pt x="877" y="237"/>
                    <a:pt x="876" y="235"/>
                  </a:cubicBezTo>
                  <a:cubicBezTo>
                    <a:pt x="875" y="234"/>
                    <a:pt x="872" y="231"/>
                    <a:pt x="875" y="230"/>
                  </a:cubicBezTo>
                  <a:cubicBezTo>
                    <a:pt x="877" y="228"/>
                    <a:pt x="879" y="224"/>
                    <a:pt x="878" y="223"/>
                  </a:cubicBezTo>
                  <a:cubicBezTo>
                    <a:pt x="876" y="222"/>
                    <a:pt x="873" y="221"/>
                    <a:pt x="875" y="220"/>
                  </a:cubicBezTo>
                  <a:cubicBezTo>
                    <a:pt x="877" y="218"/>
                    <a:pt x="878" y="218"/>
                    <a:pt x="880" y="216"/>
                  </a:cubicBezTo>
                  <a:cubicBezTo>
                    <a:pt x="881" y="214"/>
                    <a:pt x="886" y="207"/>
                    <a:pt x="883" y="206"/>
                  </a:cubicBezTo>
                  <a:cubicBezTo>
                    <a:pt x="879" y="205"/>
                    <a:pt x="876" y="206"/>
                    <a:pt x="873" y="205"/>
                  </a:cubicBezTo>
                  <a:cubicBezTo>
                    <a:pt x="871" y="205"/>
                    <a:pt x="868" y="201"/>
                    <a:pt x="867" y="200"/>
                  </a:cubicBezTo>
                  <a:cubicBezTo>
                    <a:pt x="867" y="199"/>
                    <a:pt x="864" y="198"/>
                    <a:pt x="866" y="196"/>
                  </a:cubicBezTo>
                  <a:cubicBezTo>
                    <a:pt x="867" y="195"/>
                    <a:pt x="868" y="193"/>
                    <a:pt x="865" y="193"/>
                  </a:cubicBezTo>
                  <a:cubicBezTo>
                    <a:pt x="862" y="193"/>
                    <a:pt x="860" y="193"/>
                    <a:pt x="859" y="191"/>
                  </a:cubicBezTo>
                  <a:cubicBezTo>
                    <a:pt x="858" y="190"/>
                    <a:pt x="856" y="187"/>
                    <a:pt x="855" y="188"/>
                  </a:cubicBezTo>
                  <a:cubicBezTo>
                    <a:pt x="854" y="188"/>
                    <a:pt x="853" y="186"/>
                    <a:pt x="853" y="185"/>
                  </a:cubicBezTo>
                  <a:cubicBezTo>
                    <a:pt x="853" y="185"/>
                    <a:pt x="852" y="182"/>
                    <a:pt x="849" y="181"/>
                  </a:cubicBezTo>
                  <a:cubicBezTo>
                    <a:pt x="846" y="181"/>
                    <a:pt x="839" y="181"/>
                    <a:pt x="836" y="181"/>
                  </a:cubicBezTo>
                  <a:cubicBezTo>
                    <a:pt x="834" y="181"/>
                    <a:pt x="834" y="180"/>
                    <a:pt x="831" y="180"/>
                  </a:cubicBezTo>
                  <a:cubicBezTo>
                    <a:pt x="828" y="180"/>
                    <a:pt x="821" y="178"/>
                    <a:pt x="817" y="178"/>
                  </a:cubicBezTo>
                  <a:cubicBezTo>
                    <a:pt x="814" y="179"/>
                    <a:pt x="812" y="180"/>
                    <a:pt x="810" y="182"/>
                  </a:cubicBezTo>
                  <a:cubicBezTo>
                    <a:pt x="808" y="184"/>
                    <a:pt x="806" y="184"/>
                    <a:pt x="807" y="187"/>
                  </a:cubicBezTo>
                  <a:cubicBezTo>
                    <a:pt x="809" y="190"/>
                    <a:pt x="806" y="193"/>
                    <a:pt x="808" y="193"/>
                  </a:cubicBezTo>
                  <a:cubicBezTo>
                    <a:pt x="810" y="193"/>
                    <a:pt x="810" y="194"/>
                    <a:pt x="808" y="196"/>
                  </a:cubicBezTo>
                  <a:cubicBezTo>
                    <a:pt x="807" y="197"/>
                    <a:pt x="803" y="201"/>
                    <a:pt x="802" y="203"/>
                  </a:cubicBezTo>
                  <a:cubicBezTo>
                    <a:pt x="801" y="204"/>
                    <a:pt x="798" y="208"/>
                    <a:pt x="801" y="208"/>
                  </a:cubicBezTo>
                  <a:cubicBezTo>
                    <a:pt x="804" y="208"/>
                    <a:pt x="805" y="208"/>
                    <a:pt x="803" y="211"/>
                  </a:cubicBezTo>
                  <a:cubicBezTo>
                    <a:pt x="802" y="213"/>
                    <a:pt x="801" y="219"/>
                    <a:pt x="803" y="219"/>
                  </a:cubicBezTo>
                  <a:cubicBezTo>
                    <a:pt x="805" y="219"/>
                    <a:pt x="805" y="221"/>
                    <a:pt x="803" y="223"/>
                  </a:cubicBezTo>
                  <a:cubicBezTo>
                    <a:pt x="801" y="225"/>
                    <a:pt x="799" y="229"/>
                    <a:pt x="801" y="229"/>
                  </a:cubicBezTo>
                  <a:cubicBezTo>
                    <a:pt x="802" y="229"/>
                    <a:pt x="803" y="229"/>
                    <a:pt x="799" y="231"/>
                  </a:cubicBezTo>
                  <a:cubicBezTo>
                    <a:pt x="795" y="234"/>
                    <a:pt x="791" y="235"/>
                    <a:pt x="790" y="237"/>
                  </a:cubicBezTo>
                  <a:cubicBezTo>
                    <a:pt x="788" y="238"/>
                    <a:pt x="787" y="241"/>
                    <a:pt x="790" y="243"/>
                  </a:cubicBezTo>
                  <a:cubicBezTo>
                    <a:pt x="792" y="245"/>
                    <a:pt x="791" y="249"/>
                    <a:pt x="792" y="251"/>
                  </a:cubicBezTo>
                  <a:cubicBezTo>
                    <a:pt x="792" y="253"/>
                    <a:pt x="796" y="253"/>
                    <a:pt x="795" y="256"/>
                  </a:cubicBezTo>
                  <a:cubicBezTo>
                    <a:pt x="795" y="259"/>
                    <a:pt x="795" y="263"/>
                    <a:pt x="796" y="267"/>
                  </a:cubicBezTo>
                  <a:cubicBezTo>
                    <a:pt x="796" y="270"/>
                    <a:pt x="792" y="282"/>
                    <a:pt x="790" y="283"/>
                  </a:cubicBezTo>
                  <a:cubicBezTo>
                    <a:pt x="788" y="284"/>
                    <a:pt x="786" y="289"/>
                    <a:pt x="785" y="289"/>
                  </a:cubicBezTo>
                  <a:cubicBezTo>
                    <a:pt x="784" y="288"/>
                    <a:pt x="785" y="286"/>
                    <a:pt x="783" y="288"/>
                  </a:cubicBezTo>
                  <a:cubicBezTo>
                    <a:pt x="781" y="290"/>
                    <a:pt x="779" y="295"/>
                    <a:pt x="777" y="296"/>
                  </a:cubicBezTo>
                  <a:cubicBezTo>
                    <a:pt x="775" y="296"/>
                    <a:pt x="771" y="298"/>
                    <a:pt x="771" y="299"/>
                  </a:cubicBezTo>
                  <a:cubicBezTo>
                    <a:pt x="772" y="300"/>
                    <a:pt x="776" y="302"/>
                    <a:pt x="774" y="305"/>
                  </a:cubicBezTo>
                  <a:cubicBezTo>
                    <a:pt x="773" y="307"/>
                    <a:pt x="770" y="311"/>
                    <a:pt x="771" y="312"/>
                  </a:cubicBezTo>
                  <a:cubicBezTo>
                    <a:pt x="771" y="314"/>
                    <a:pt x="769" y="320"/>
                    <a:pt x="771" y="322"/>
                  </a:cubicBezTo>
                  <a:cubicBezTo>
                    <a:pt x="773" y="323"/>
                    <a:pt x="774" y="325"/>
                    <a:pt x="773" y="328"/>
                  </a:cubicBezTo>
                  <a:cubicBezTo>
                    <a:pt x="772" y="332"/>
                    <a:pt x="772" y="335"/>
                    <a:pt x="768" y="336"/>
                  </a:cubicBezTo>
                  <a:cubicBezTo>
                    <a:pt x="765" y="337"/>
                    <a:pt x="764" y="340"/>
                    <a:pt x="764" y="342"/>
                  </a:cubicBezTo>
                  <a:cubicBezTo>
                    <a:pt x="764" y="344"/>
                    <a:pt x="763" y="346"/>
                    <a:pt x="762" y="345"/>
                  </a:cubicBezTo>
                  <a:cubicBezTo>
                    <a:pt x="761" y="343"/>
                    <a:pt x="759" y="342"/>
                    <a:pt x="758" y="342"/>
                  </a:cubicBezTo>
                  <a:cubicBezTo>
                    <a:pt x="757" y="343"/>
                    <a:pt x="758" y="348"/>
                    <a:pt x="755" y="348"/>
                  </a:cubicBezTo>
                  <a:cubicBezTo>
                    <a:pt x="752" y="347"/>
                    <a:pt x="748" y="340"/>
                    <a:pt x="748" y="339"/>
                  </a:cubicBezTo>
                  <a:cubicBezTo>
                    <a:pt x="749" y="337"/>
                    <a:pt x="753" y="337"/>
                    <a:pt x="750" y="335"/>
                  </a:cubicBezTo>
                  <a:cubicBezTo>
                    <a:pt x="747" y="334"/>
                    <a:pt x="740" y="333"/>
                    <a:pt x="738" y="331"/>
                  </a:cubicBezTo>
                  <a:cubicBezTo>
                    <a:pt x="737" y="329"/>
                    <a:pt x="741" y="327"/>
                    <a:pt x="738" y="324"/>
                  </a:cubicBezTo>
                  <a:cubicBezTo>
                    <a:pt x="734" y="321"/>
                    <a:pt x="728" y="320"/>
                    <a:pt x="730" y="317"/>
                  </a:cubicBezTo>
                  <a:cubicBezTo>
                    <a:pt x="732" y="313"/>
                    <a:pt x="734" y="309"/>
                    <a:pt x="734" y="305"/>
                  </a:cubicBezTo>
                  <a:cubicBezTo>
                    <a:pt x="734" y="302"/>
                    <a:pt x="735" y="300"/>
                    <a:pt x="738" y="298"/>
                  </a:cubicBezTo>
                  <a:cubicBezTo>
                    <a:pt x="741" y="296"/>
                    <a:pt x="745" y="294"/>
                    <a:pt x="742" y="293"/>
                  </a:cubicBezTo>
                  <a:cubicBezTo>
                    <a:pt x="740" y="293"/>
                    <a:pt x="720" y="293"/>
                    <a:pt x="716" y="292"/>
                  </a:cubicBezTo>
                  <a:cubicBezTo>
                    <a:pt x="713" y="291"/>
                    <a:pt x="715" y="290"/>
                    <a:pt x="712" y="289"/>
                  </a:cubicBezTo>
                  <a:cubicBezTo>
                    <a:pt x="710" y="288"/>
                    <a:pt x="704" y="284"/>
                    <a:pt x="702" y="282"/>
                  </a:cubicBezTo>
                  <a:cubicBezTo>
                    <a:pt x="700" y="280"/>
                    <a:pt x="698" y="278"/>
                    <a:pt x="696" y="276"/>
                  </a:cubicBezTo>
                  <a:cubicBezTo>
                    <a:pt x="694" y="274"/>
                    <a:pt x="689" y="267"/>
                    <a:pt x="687" y="267"/>
                  </a:cubicBezTo>
                  <a:cubicBezTo>
                    <a:pt x="685" y="267"/>
                    <a:pt x="680" y="268"/>
                    <a:pt x="678" y="267"/>
                  </a:cubicBezTo>
                  <a:cubicBezTo>
                    <a:pt x="676" y="265"/>
                    <a:pt x="671" y="261"/>
                    <a:pt x="669" y="262"/>
                  </a:cubicBezTo>
                  <a:cubicBezTo>
                    <a:pt x="667" y="263"/>
                    <a:pt x="657" y="267"/>
                    <a:pt x="656" y="267"/>
                  </a:cubicBezTo>
                  <a:cubicBezTo>
                    <a:pt x="655" y="266"/>
                    <a:pt x="658" y="262"/>
                    <a:pt x="659" y="261"/>
                  </a:cubicBezTo>
                  <a:cubicBezTo>
                    <a:pt x="660" y="259"/>
                    <a:pt x="660" y="242"/>
                    <a:pt x="659" y="241"/>
                  </a:cubicBezTo>
                  <a:cubicBezTo>
                    <a:pt x="658" y="240"/>
                    <a:pt x="655" y="238"/>
                    <a:pt x="653" y="238"/>
                  </a:cubicBezTo>
                  <a:cubicBezTo>
                    <a:pt x="651" y="239"/>
                    <a:pt x="648" y="242"/>
                    <a:pt x="647" y="240"/>
                  </a:cubicBezTo>
                  <a:cubicBezTo>
                    <a:pt x="645" y="238"/>
                    <a:pt x="642" y="234"/>
                    <a:pt x="643" y="233"/>
                  </a:cubicBezTo>
                  <a:cubicBezTo>
                    <a:pt x="644" y="231"/>
                    <a:pt x="646" y="229"/>
                    <a:pt x="645" y="227"/>
                  </a:cubicBezTo>
                  <a:cubicBezTo>
                    <a:pt x="645" y="225"/>
                    <a:pt x="653" y="211"/>
                    <a:pt x="656" y="208"/>
                  </a:cubicBezTo>
                  <a:cubicBezTo>
                    <a:pt x="659" y="204"/>
                    <a:pt x="663" y="204"/>
                    <a:pt x="662" y="200"/>
                  </a:cubicBezTo>
                  <a:cubicBezTo>
                    <a:pt x="661" y="197"/>
                    <a:pt x="660" y="194"/>
                    <a:pt x="660" y="192"/>
                  </a:cubicBezTo>
                  <a:cubicBezTo>
                    <a:pt x="660" y="190"/>
                    <a:pt x="659" y="185"/>
                    <a:pt x="661" y="185"/>
                  </a:cubicBezTo>
                  <a:cubicBezTo>
                    <a:pt x="664" y="185"/>
                    <a:pt x="664" y="188"/>
                    <a:pt x="665" y="186"/>
                  </a:cubicBezTo>
                  <a:cubicBezTo>
                    <a:pt x="666" y="184"/>
                    <a:pt x="667" y="180"/>
                    <a:pt x="669" y="180"/>
                  </a:cubicBezTo>
                  <a:cubicBezTo>
                    <a:pt x="671" y="181"/>
                    <a:pt x="671" y="185"/>
                    <a:pt x="672" y="186"/>
                  </a:cubicBezTo>
                  <a:cubicBezTo>
                    <a:pt x="673" y="187"/>
                    <a:pt x="681" y="187"/>
                    <a:pt x="680" y="186"/>
                  </a:cubicBezTo>
                  <a:cubicBezTo>
                    <a:pt x="678" y="185"/>
                    <a:pt x="675" y="182"/>
                    <a:pt x="677" y="181"/>
                  </a:cubicBezTo>
                  <a:cubicBezTo>
                    <a:pt x="679" y="180"/>
                    <a:pt x="684" y="176"/>
                    <a:pt x="683" y="175"/>
                  </a:cubicBezTo>
                  <a:cubicBezTo>
                    <a:pt x="682" y="174"/>
                    <a:pt x="678" y="171"/>
                    <a:pt x="681" y="171"/>
                  </a:cubicBezTo>
                  <a:cubicBezTo>
                    <a:pt x="683" y="170"/>
                    <a:pt x="686" y="173"/>
                    <a:pt x="688" y="174"/>
                  </a:cubicBezTo>
                  <a:cubicBezTo>
                    <a:pt x="689" y="175"/>
                    <a:pt x="692" y="177"/>
                    <a:pt x="695" y="176"/>
                  </a:cubicBezTo>
                  <a:cubicBezTo>
                    <a:pt x="698" y="175"/>
                    <a:pt x="699" y="173"/>
                    <a:pt x="700" y="170"/>
                  </a:cubicBezTo>
                  <a:cubicBezTo>
                    <a:pt x="700" y="168"/>
                    <a:pt x="692" y="160"/>
                    <a:pt x="689" y="158"/>
                  </a:cubicBezTo>
                  <a:cubicBezTo>
                    <a:pt x="685" y="157"/>
                    <a:pt x="700" y="162"/>
                    <a:pt x="701" y="164"/>
                  </a:cubicBezTo>
                  <a:cubicBezTo>
                    <a:pt x="703" y="166"/>
                    <a:pt x="706" y="162"/>
                    <a:pt x="705" y="158"/>
                  </a:cubicBezTo>
                  <a:cubicBezTo>
                    <a:pt x="705" y="155"/>
                    <a:pt x="704" y="155"/>
                    <a:pt x="707" y="155"/>
                  </a:cubicBezTo>
                  <a:cubicBezTo>
                    <a:pt x="710" y="155"/>
                    <a:pt x="712" y="153"/>
                    <a:pt x="713" y="152"/>
                  </a:cubicBezTo>
                  <a:cubicBezTo>
                    <a:pt x="714" y="151"/>
                    <a:pt x="719" y="157"/>
                    <a:pt x="722" y="156"/>
                  </a:cubicBezTo>
                  <a:cubicBezTo>
                    <a:pt x="723" y="156"/>
                    <a:pt x="729" y="152"/>
                    <a:pt x="730" y="149"/>
                  </a:cubicBezTo>
                  <a:cubicBezTo>
                    <a:pt x="730" y="147"/>
                    <a:pt x="732" y="143"/>
                    <a:pt x="733" y="141"/>
                  </a:cubicBezTo>
                  <a:cubicBezTo>
                    <a:pt x="735" y="139"/>
                    <a:pt x="739" y="134"/>
                    <a:pt x="737" y="134"/>
                  </a:cubicBezTo>
                  <a:cubicBezTo>
                    <a:pt x="735" y="133"/>
                    <a:pt x="728" y="133"/>
                    <a:pt x="724" y="131"/>
                  </a:cubicBezTo>
                  <a:cubicBezTo>
                    <a:pt x="720" y="129"/>
                    <a:pt x="713" y="127"/>
                    <a:pt x="711" y="127"/>
                  </a:cubicBezTo>
                  <a:cubicBezTo>
                    <a:pt x="710" y="127"/>
                    <a:pt x="690" y="129"/>
                    <a:pt x="691" y="128"/>
                  </a:cubicBezTo>
                  <a:cubicBezTo>
                    <a:pt x="691" y="127"/>
                    <a:pt x="695" y="126"/>
                    <a:pt x="697" y="126"/>
                  </a:cubicBezTo>
                  <a:cubicBezTo>
                    <a:pt x="699" y="126"/>
                    <a:pt x="707" y="125"/>
                    <a:pt x="707" y="124"/>
                  </a:cubicBezTo>
                  <a:cubicBezTo>
                    <a:pt x="707" y="123"/>
                    <a:pt x="705" y="121"/>
                    <a:pt x="707" y="120"/>
                  </a:cubicBezTo>
                  <a:cubicBezTo>
                    <a:pt x="710" y="119"/>
                    <a:pt x="711" y="121"/>
                    <a:pt x="715" y="122"/>
                  </a:cubicBezTo>
                  <a:cubicBezTo>
                    <a:pt x="720" y="123"/>
                    <a:pt x="726" y="126"/>
                    <a:pt x="728" y="127"/>
                  </a:cubicBezTo>
                  <a:cubicBezTo>
                    <a:pt x="729" y="128"/>
                    <a:pt x="738" y="132"/>
                    <a:pt x="740" y="131"/>
                  </a:cubicBezTo>
                  <a:cubicBezTo>
                    <a:pt x="743" y="130"/>
                    <a:pt x="754" y="120"/>
                    <a:pt x="755" y="119"/>
                  </a:cubicBezTo>
                  <a:cubicBezTo>
                    <a:pt x="756" y="118"/>
                    <a:pt x="749" y="110"/>
                    <a:pt x="751" y="109"/>
                  </a:cubicBezTo>
                  <a:cubicBezTo>
                    <a:pt x="753" y="108"/>
                    <a:pt x="753" y="111"/>
                    <a:pt x="756" y="110"/>
                  </a:cubicBezTo>
                  <a:cubicBezTo>
                    <a:pt x="759" y="109"/>
                    <a:pt x="762" y="108"/>
                    <a:pt x="762" y="109"/>
                  </a:cubicBezTo>
                  <a:cubicBezTo>
                    <a:pt x="762" y="111"/>
                    <a:pt x="761" y="116"/>
                    <a:pt x="764" y="117"/>
                  </a:cubicBezTo>
                  <a:cubicBezTo>
                    <a:pt x="767" y="118"/>
                    <a:pt x="771" y="120"/>
                    <a:pt x="770" y="117"/>
                  </a:cubicBezTo>
                  <a:cubicBezTo>
                    <a:pt x="769" y="115"/>
                    <a:pt x="767" y="113"/>
                    <a:pt x="769" y="112"/>
                  </a:cubicBezTo>
                  <a:cubicBezTo>
                    <a:pt x="770" y="112"/>
                    <a:pt x="771" y="111"/>
                    <a:pt x="771" y="109"/>
                  </a:cubicBezTo>
                  <a:cubicBezTo>
                    <a:pt x="772" y="107"/>
                    <a:pt x="774" y="108"/>
                    <a:pt x="772" y="106"/>
                  </a:cubicBezTo>
                  <a:cubicBezTo>
                    <a:pt x="769" y="103"/>
                    <a:pt x="765" y="101"/>
                    <a:pt x="766" y="100"/>
                  </a:cubicBezTo>
                  <a:cubicBezTo>
                    <a:pt x="767" y="100"/>
                    <a:pt x="771" y="99"/>
                    <a:pt x="772" y="101"/>
                  </a:cubicBezTo>
                  <a:cubicBezTo>
                    <a:pt x="774" y="102"/>
                    <a:pt x="775" y="103"/>
                    <a:pt x="775" y="105"/>
                  </a:cubicBezTo>
                  <a:cubicBezTo>
                    <a:pt x="776" y="107"/>
                    <a:pt x="778" y="111"/>
                    <a:pt x="778" y="112"/>
                  </a:cubicBezTo>
                  <a:cubicBezTo>
                    <a:pt x="777" y="113"/>
                    <a:pt x="778" y="116"/>
                    <a:pt x="779" y="115"/>
                  </a:cubicBezTo>
                  <a:cubicBezTo>
                    <a:pt x="781" y="114"/>
                    <a:pt x="781" y="112"/>
                    <a:pt x="784" y="110"/>
                  </a:cubicBezTo>
                  <a:cubicBezTo>
                    <a:pt x="787" y="109"/>
                    <a:pt x="790" y="108"/>
                    <a:pt x="793" y="106"/>
                  </a:cubicBezTo>
                  <a:cubicBezTo>
                    <a:pt x="796" y="104"/>
                    <a:pt x="795" y="104"/>
                    <a:pt x="799" y="103"/>
                  </a:cubicBezTo>
                  <a:cubicBezTo>
                    <a:pt x="802" y="102"/>
                    <a:pt x="804" y="100"/>
                    <a:pt x="804" y="99"/>
                  </a:cubicBezTo>
                  <a:cubicBezTo>
                    <a:pt x="804" y="98"/>
                    <a:pt x="806" y="90"/>
                    <a:pt x="805" y="88"/>
                  </a:cubicBezTo>
                  <a:cubicBezTo>
                    <a:pt x="804" y="87"/>
                    <a:pt x="802" y="84"/>
                    <a:pt x="802" y="81"/>
                  </a:cubicBezTo>
                  <a:cubicBezTo>
                    <a:pt x="803" y="78"/>
                    <a:pt x="803" y="75"/>
                    <a:pt x="802" y="74"/>
                  </a:cubicBezTo>
                  <a:cubicBezTo>
                    <a:pt x="802" y="73"/>
                    <a:pt x="801" y="70"/>
                    <a:pt x="804" y="70"/>
                  </a:cubicBezTo>
                  <a:cubicBezTo>
                    <a:pt x="807" y="70"/>
                    <a:pt x="812" y="71"/>
                    <a:pt x="813" y="69"/>
                  </a:cubicBezTo>
                  <a:cubicBezTo>
                    <a:pt x="814" y="66"/>
                    <a:pt x="815" y="65"/>
                    <a:pt x="813" y="64"/>
                  </a:cubicBezTo>
                  <a:cubicBezTo>
                    <a:pt x="812" y="63"/>
                    <a:pt x="811" y="63"/>
                    <a:pt x="813" y="61"/>
                  </a:cubicBezTo>
                  <a:cubicBezTo>
                    <a:pt x="815" y="60"/>
                    <a:pt x="816" y="58"/>
                    <a:pt x="814" y="58"/>
                  </a:cubicBezTo>
                  <a:cubicBezTo>
                    <a:pt x="812" y="59"/>
                    <a:pt x="808" y="60"/>
                    <a:pt x="808" y="59"/>
                  </a:cubicBezTo>
                  <a:cubicBezTo>
                    <a:pt x="807" y="58"/>
                    <a:pt x="806" y="56"/>
                    <a:pt x="808" y="55"/>
                  </a:cubicBezTo>
                  <a:cubicBezTo>
                    <a:pt x="809" y="54"/>
                    <a:pt x="804" y="54"/>
                    <a:pt x="806" y="52"/>
                  </a:cubicBezTo>
                  <a:cubicBezTo>
                    <a:pt x="808" y="50"/>
                    <a:pt x="810" y="48"/>
                    <a:pt x="808" y="48"/>
                  </a:cubicBezTo>
                  <a:cubicBezTo>
                    <a:pt x="807" y="48"/>
                    <a:pt x="802" y="46"/>
                    <a:pt x="801" y="47"/>
                  </a:cubicBezTo>
                  <a:cubicBezTo>
                    <a:pt x="801" y="48"/>
                    <a:pt x="797" y="49"/>
                    <a:pt x="796" y="48"/>
                  </a:cubicBezTo>
                  <a:cubicBezTo>
                    <a:pt x="795" y="47"/>
                    <a:pt x="794" y="45"/>
                    <a:pt x="792" y="45"/>
                  </a:cubicBezTo>
                  <a:cubicBezTo>
                    <a:pt x="789" y="45"/>
                    <a:pt x="784" y="46"/>
                    <a:pt x="783" y="46"/>
                  </a:cubicBezTo>
                  <a:cubicBezTo>
                    <a:pt x="782" y="45"/>
                    <a:pt x="780" y="44"/>
                    <a:pt x="781" y="46"/>
                  </a:cubicBezTo>
                  <a:cubicBezTo>
                    <a:pt x="781" y="47"/>
                    <a:pt x="782" y="48"/>
                    <a:pt x="780" y="49"/>
                  </a:cubicBezTo>
                  <a:cubicBezTo>
                    <a:pt x="779" y="50"/>
                    <a:pt x="780" y="52"/>
                    <a:pt x="780" y="55"/>
                  </a:cubicBezTo>
                  <a:cubicBezTo>
                    <a:pt x="780" y="57"/>
                    <a:pt x="778" y="58"/>
                    <a:pt x="780" y="58"/>
                  </a:cubicBezTo>
                  <a:cubicBezTo>
                    <a:pt x="781" y="59"/>
                    <a:pt x="785" y="61"/>
                    <a:pt x="784" y="62"/>
                  </a:cubicBezTo>
                  <a:cubicBezTo>
                    <a:pt x="782" y="62"/>
                    <a:pt x="787" y="64"/>
                    <a:pt x="786" y="64"/>
                  </a:cubicBezTo>
                  <a:cubicBezTo>
                    <a:pt x="784" y="65"/>
                    <a:pt x="783" y="67"/>
                    <a:pt x="780" y="66"/>
                  </a:cubicBezTo>
                  <a:cubicBezTo>
                    <a:pt x="777" y="65"/>
                    <a:pt x="777" y="65"/>
                    <a:pt x="776" y="66"/>
                  </a:cubicBezTo>
                  <a:cubicBezTo>
                    <a:pt x="775" y="67"/>
                    <a:pt x="771" y="77"/>
                    <a:pt x="769" y="79"/>
                  </a:cubicBezTo>
                  <a:cubicBezTo>
                    <a:pt x="767" y="80"/>
                    <a:pt x="765" y="86"/>
                    <a:pt x="763" y="85"/>
                  </a:cubicBezTo>
                  <a:cubicBezTo>
                    <a:pt x="761" y="84"/>
                    <a:pt x="762" y="82"/>
                    <a:pt x="761" y="84"/>
                  </a:cubicBezTo>
                  <a:cubicBezTo>
                    <a:pt x="760" y="87"/>
                    <a:pt x="763" y="91"/>
                    <a:pt x="760" y="92"/>
                  </a:cubicBezTo>
                  <a:cubicBezTo>
                    <a:pt x="758" y="93"/>
                    <a:pt x="755" y="96"/>
                    <a:pt x="753" y="95"/>
                  </a:cubicBezTo>
                  <a:cubicBezTo>
                    <a:pt x="752" y="95"/>
                    <a:pt x="749" y="95"/>
                    <a:pt x="749" y="92"/>
                  </a:cubicBezTo>
                  <a:cubicBezTo>
                    <a:pt x="749" y="90"/>
                    <a:pt x="747" y="87"/>
                    <a:pt x="746" y="86"/>
                  </a:cubicBezTo>
                  <a:cubicBezTo>
                    <a:pt x="745" y="84"/>
                    <a:pt x="748" y="77"/>
                    <a:pt x="748" y="76"/>
                  </a:cubicBezTo>
                  <a:cubicBezTo>
                    <a:pt x="748" y="75"/>
                    <a:pt x="750" y="73"/>
                    <a:pt x="750" y="75"/>
                  </a:cubicBezTo>
                  <a:cubicBezTo>
                    <a:pt x="751" y="76"/>
                    <a:pt x="752" y="74"/>
                    <a:pt x="753" y="70"/>
                  </a:cubicBezTo>
                  <a:cubicBezTo>
                    <a:pt x="754" y="67"/>
                    <a:pt x="757" y="65"/>
                    <a:pt x="755" y="63"/>
                  </a:cubicBezTo>
                  <a:cubicBezTo>
                    <a:pt x="753" y="62"/>
                    <a:pt x="751" y="60"/>
                    <a:pt x="750" y="58"/>
                  </a:cubicBezTo>
                  <a:cubicBezTo>
                    <a:pt x="750" y="56"/>
                    <a:pt x="745" y="57"/>
                    <a:pt x="744" y="57"/>
                  </a:cubicBezTo>
                  <a:cubicBezTo>
                    <a:pt x="743" y="58"/>
                    <a:pt x="739" y="59"/>
                    <a:pt x="740" y="61"/>
                  </a:cubicBezTo>
                  <a:cubicBezTo>
                    <a:pt x="741" y="64"/>
                    <a:pt x="738" y="68"/>
                    <a:pt x="737" y="69"/>
                  </a:cubicBezTo>
                  <a:cubicBezTo>
                    <a:pt x="735" y="69"/>
                    <a:pt x="731" y="75"/>
                    <a:pt x="730" y="75"/>
                  </a:cubicBezTo>
                  <a:cubicBezTo>
                    <a:pt x="728" y="75"/>
                    <a:pt x="727" y="71"/>
                    <a:pt x="727" y="69"/>
                  </a:cubicBezTo>
                  <a:cubicBezTo>
                    <a:pt x="728" y="67"/>
                    <a:pt x="731" y="61"/>
                    <a:pt x="729" y="59"/>
                  </a:cubicBezTo>
                  <a:cubicBezTo>
                    <a:pt x="728" y="58"/>
                    <a:pt x="724" y="57"/>
                    <a:pt x="726" y="56"/>
                  </a:cubicBezTo>
                  <a:cubicBezTo>
                    <a:pt x="728" y="56"/>
                    <a:pt x="731" y="57"/>
                    <a:pt x="730" y="55"/>
                  </a:cubicBezTo>
                  <a:cubicBezTo>
                    <a:pt x="729" y="54"/>
                    <a:pt x="726" y="53"/>
                    <a:pt x="724" y="52"/>
                  </a:cubicBezTo>
                  <a:cubicBezTo>
                    <a:pt x="722" y="51"/>
                    <a:pt x="724" y="49"/>
                    <a:pt x="721" y="48"/>
                  </a:cubicBezTo>
                  <a:cubicBezTo>
                    <a:pt x="719" y="47"/>
                    <a:pt x="716" y="46"/>
                    <a:pt x="717" y="45"/>
                  </a:cubicBezTo>
                  <a:cubicBezTo>
                    <a:pt x="719" y="44"/>
                    <a:pt x="723" y="44"/>
                    <a:pt x="725" y="42"/>
                  </a:cubicBezTo>
                  <a:cubicBezTo>
                    <a:pt x="728" y="41"/>
                    <a:pt x="728" y="38"/>
                    <a:pt x="727" y="39"/>
                  </a:cubicBezTo>
                  <a:cubicBezTo>
                    <a:pt x="726" y="40"/>
                    <a:pt x="724" y="39"/>
                    <a:pt x="723" y="39"/>
                  </a:cubicBezTo>
                  <a:cubicBezTo>
                    <a:pt x="721" y="39"/>
                    <a:pt x="718" y="38"/>
                    <a:pt x="721" y="38"/>
                  </a:cubicBezTo>
                  <a:cubicBezTo>
                    <a:pt x="724" y="37"/>
                    <a:pt x="728" y="38"/>
                    <a:pt x="728" y="36"/>
                  </a:cubicBezTo>
                  <a:cubicBezTo>
                    <a:pt x="728" y="33"/>
                    <a:pt x="727" y="29"/>
                    <a:pt x="724" y="26"/>
                  </a:cubicBezTo>
                  <a:cubicBezTo>
                    <a:pt x="721" y="23"/>
                    <a:pt x="719" y="20"/>
                    <a:pt x="719" y="18"/>
                  </a:cubicBezTo>
                  <a:cubicBezTo>
                    <a:pt x="719" y="16"/>
                    <a:pt x="718" y="12"/>
                    <a:pt x="719" y="10"/>
                  </a:cubicBezTo>
                  <a:cubicBezTo>
                    <a:pt x="720" y="8"/>
                    <a:pt x="719" y="1"/>
                    <a:pt x="714" y="1"/>
                  </a:cubicBezTo>
                  <a:cubicBezTo>
                    <a:pt x="711" y="0"/>
                    <a:pt x="706" y="0"/>
                    <a:pt x="705" y="3"/>
                  </a:cubicBezTo>
                  <a:cubicBezTo>
                    <a:pt x="704" y="6"/>
                    <a:pt x="706" y="9"/>
                    <a:pt x="706" y="10"/>
                  </a:cubicBezTo>
                  <a:cubicBezTo>
                    <a:pt x="705" y="11"/>
                    <a:pt x="703" y="13"/>
                    <a:pt x="702" y="12"/>
                  </a:cubicBezTo>
                  <a:cubicBezTo>
                    <a:pt x="701" y="11"/>
                    <a:pt x="700" y="10"/>
                    <a:pt x="699" y="11"/>
                  </a:cubicBezTo>
                  <a:cubicBezTo>
                    <a:pt x="698" y="12"/>
                    <a:pt x="696" y="12"/>
                    <a:pt x="695" y="13"/>
                  </a:cubicBezTo>
                  <a:cubicBezTo>
                    <a:pt x="694" y="14"/>
                    <a:pt x="690" y="19"/>
                    <a:pt x="689" y="23"/>
                  </a:cubicBezTo>
                  <a:cubicBezTo>
                    <a:pt x="687" y="26"/>
                    <a:pt x="685" y="30"/>
                    <a:pt x="685" y="35"/>
                  </a:cubicBezTo>
                  <a:cubicBezTo>
                    <a:pt x="684" y="40"/>
                    <a:pt x="686" y="41"/>
                    <a:pt x="689" y="41"/>
                  </a:cubicBezTo>
                  <a:cubicBezTo>
                    <a:pt x="691" y="41"/>
                    <a:pt x="689" y="44"/>
                    <a:pt x="692" y="44"/>
                  </a:cubicBezTo>
                  <a:cubicBezTo>
                    <a:pt x="695" y="44"/>
                    <a:pt x="694" y="49"/>
                    <a:pt x="696" y="49"/>
                  </a:cubicBezTo>
                  <a:cubicBezTo>
                    <a:pt x="699" y="49"/>
                    <a:pt x="701" y="48"/>
                    <a:pt x="702" y="49"/>
                  </a:cubicBezTo>
                  <a:cubicBezTo>
                    <a:pt x="704" y="50"/>
                    <a:pt x="712" y="49"/>
                    <a:pt x="709" y="51"/>
                  </a:cubicBezTo>
                  <a:cubicBezTo>
                    <a:pt x="707" y="52"/>
                    <a:pt x="704" y="51"/>
                    <a:pt x="702" y="54"/>
                  </a:cubicBezTo>
                  <a:cubicBezTo>
                    <a:pt x="699" y="57"/>
                    <a:pt x="697" y="60"/>
                    <a:pt x="695" y="62"/>
                  </a:cubicBezTo>
                  <a:cubicBezTo>
                    <a:pt x="693" y="64"/>
                    <a:pt x="693" y="67"/>
                    <a:pt x="694" y="66"/>
                  </a:cubicBezTo>
                  <a:cubicBezTo>
                    <a:pt x="695" y="65"/>
                    <a:pt x="702" y="62"/>
                    <a:pt x="702" y="63"/>
                  </a:cubicBezTo>
                  <a:cubicBezTo>
                    <a:pt x="702" y="64"/>
                    <a:pt x="700" y="67"/>
                    <a:pt x="701" y="68"/>
                  </a:cubicBezTo>
                  <a:cubicBezTo>
                    <a:pt x="703" y="69"/>
                    <a:pt x="702" y="71"/>
                    <a:pt x="700" y="71"/>
                  </a:cubicBezTo>
                  <a:cubicBezTo>
                    <a:pt x="698" y="71"/>
                    <a:pt x="694" y="72"/>
                    <a:pt x="692" y="74"/>
                  </a:cubicBezTo>
                  <a:cubicBezTo>
                    <a:pt x="690" y="76"/>
                    <a:pt x="687" y="80"/>
                    <a:pt x="685" y="81"/>
                  </a:cubicBezTo>
                  <a:cubicBezTo>
                    <a:pt x="683" y="81"/>
                    <a:pt x="681" y="84"/>
                    <a:pt x="680" y="84"/>
                  </a:cubicBezTo>
                  <a:cubicBezTo>
                    <a:pt x="678" y="85"/>
                    <a:pt x="677" y="87"/>
                    <a:pt x="678" y="89"/>
                  </a:cubicBezTo>
                  <a:cubicBezTo>
                    <a:pt x="679" y="91"/>
                    <a:pt x="681" y="96"/>
                    <a:pt x="679" y="97"/>
                  </a:cubicBezTo>
                  <a:cubicBezTo>
                    <a:pt x="678" y="98"/>
                    <a:pt x="676" y="104"/>
                    <a:pt x="676" y="100"/>
                  </a:cubicBezTo>
                  <a:cubicBezTo>
                    <a:pt x="676" y="97"/>
                    <a:pt x="677" y="94"/>
                    <a:pt x="673" y="92"/>
                  </a:cubicBezTo>
                  <a:cubicBezTo>
                    <a:pt x="669" y="91"/>
                    <a:pt x="670" y="86"/>
                    <a:pt x="671" y="85"/>
                  </a:cubicBezTo>
                  <a:cubicBezTo>
                    <a:pt x="672" y="85"/>
                    <a:pt x="674" y="82"/>
                    <a:pt x="673" y="81"/>
                  </a:cubicBezTo>
                  <a:cubicBezTo>
                    <a:pt x="671" y="80"/>
                    <a:pt x="671" y="79"/>
                    <a:pt x="672" y="78"/>
                  </a:cubicBezTo>
                  <a:cubicBezTo>
                    <a:pt x="673" y="77"/>
                    <a:pt x="675" y="76"/>
                    <a:pt x="672" y="75"/>
                  </a:cubicBezTo>
                  <a:cubicBezTo>
                    <a:pt x="670" y="74"/>
                    <a:pt x="668" y="71"/>
                    <a:pt x="666" y="72"/>
                  </a:cubicBezTo>
                  <a:cubicBezTo>
                    <a:pt x="664" y="73"/>
                    <a:pt x="660" y="76"/>
                    <a:pt x="660" y="77"/>
                  </a:cubicBezTo>
                  <a:cubicBezTo>
                    <a:pt x="660" y="78"/>
                    <a:pt x="662" y="87"/>
                    <a:pt x="661" y="86"/>
                  </a:cubicBezTo>
                  <a:cubicBezTo>
                    <a:pt x="659" y="85"/>
                    <a:pt x="657" y="82"/>
                    <a:pt x="656" y="82"/>
                  </a:cubicBezTo>
                  <a:cubicBezTo>
                    <a:pt x="655" y="83"/>
                    <a:pt x="650" y="85"/>
                    <a:pt x="648" y="85"/>
                  </a:cubicBezTo>
                  <a:cubicBezTo>
                    <a:pt x="646" y="84"/>
                    <a:pt x="641" y="83"/>
                    <a:pt x="639" y="84"/>
                  </a:cubicBezTo>
                  <a:cubicBezTo>
                    <a:pt x="637" y="85"/>
                    <a:pt x="629" y="87"/>
                    <a:pt x="628" y="87"/>
                  </a:cubicBezTo>
                  <a:cubicBezTo>
                    <a:pt x="626" y="87"/>
                    <a:pt x="622" y="86"/>
                    <a:pt x="621" y="86"/>
                  </a:cubicBezTo>
                  <a:cubicBezTo>
                    <a:pt x="620" y="86"/>
                    <a:pt x="619" y="84"/>
                    <a:pt x="617" y="83"/>
                  </a:cubicBezTo>
                  <a:cubicBezTo>
                    <a:pt x="614" y="82"/>
                    <a:pt x="615" y="77"/>
                    <a:pt x="612" y="78"/>
                  </a:cubicBezTo>
                  <a:cubicBezTo>
                    <a:pt x="608" y="80"/>
                    <a:pt x="605" y="80"/>
                    <a:pt x="604" y="78"/>
                  </a:cubicBezTo>
                  <a:cubicBezTo>
                    <a:pt x="603" y="76"/>
                    <a:pt x="598" y="76"/>
                    <a:pt x="597" y="73"/>
                  </a:cubicBezTo>
                  <a:cubicBezTo>
                    <a:pt x="596" y="70"/>
                    <a:pt x="600" y="65"/>
                    <a:pt x="598" y="65"/>
                  </a:cubicBezTo>
                  <a:cubicBezTo>
                    <a:pt x="596" y="64"/>
                    <a:pt x="589" y="65"/>
                    <a:pt x="586" y="65"/>
                  </a:cubicBezTo>
                  <a:cubicBezTo>
                    <a:pt x="583" y="65"/>
                    <a:pt x="576" y="66"/>
                    <a:pt x="575" y="66"/>
                  </a:cubicBezTo>
                  <a:cubicBezTo>
                    <a:pt x="574" y="66"/>
                    <a:pt x="571" y="69"/>
                    <a:pt x="569" y="71"/>
                  </a:cubicBezTo>
                  <a:cubicBezTo>
                    <a:pt x="567" y="73"/>
                    <a:pt x="564" y="74"/>
                    <a:pt x="566" y="75"/>
                  </a:cubicBezTo>
                  <a:cubicBezTo>
                    <a:pt x="567" y="76"/>
                    <a:pt x="569" y="79"/>
                    <a:pt x="570" y="77"/>
                  </a:cubicBezTo>
                  <a:cubicBezTo>
                    <a:pt x="570" y="76"/>
                    <a:pt x="570" y="74"/>
                    <a:pt x="572" y="74"/>
                  </a:cubicBezTo>
                  <a:cubicBezTo>
                    <a:pt x="574" y="74"/>
                    <a:pt x="576" y="75"/>
                    <a:pt x="579" y="74"/>
                  </a:cubicBezTo>
                  <a:cubicBezTo>
                    <a:pt x="581" y="73"/>
                    <a:pt x="585" y="71"/>
                    <a:pt x="587" y="70"/>
                  </a:cubicBezTo>
                  <a:cubicBezTo>
                    <a:pt x="588" y="70"/>
                    <a:pt x="594" y="69"/>
                    <a:pt x="593" y="70"/>
                  </a:cubicBezTo>
                  <a:cubicBezTo>
                    <a:pt x="592" y="71"/>
                    <a:pt x="588" y="74"/>
                    <a:pt x="587" y="74"/>
                  </a:cubicBezTo>
                  <a:cubicBezTo>
                    <a:pt x="585" y="75"/>
                    <a:pt x="580" y="76"/>
                    <a:pt x="579" y="77"/>
                  </a:cubicBezTo>
                  <a:cubicBezTo>
                    <a:pt x="578" y="78"/>
                    <a:pt x="575" y="80"/>
                    <a:pt x="574" y="80"/>
                  </a:cubicBezTo>
                  <a:cubicBezTo>
                    <a:pt x="572" y="80"/>
                    <a:pt x="568" y="81"/>
                    <a:pt x="567" y="83"/>
                  </a:cubicBezTo>
                  <a:cubicBezTo>
                    <a:pt x="566" y="84"/>
                    <a:pt x="564" y="87"/>
                    <a:pt x="563" y="88"/>
                  </a:cubicBezTo>
                  <a:cubicBezTo>
                    <a:pt x="561" y="89"/>
                    <a:pt x="565" y="90"/>
                    <a:pt x="565" y="91"/>
                  </a:cubicBezTo>
                  <a:cubicBezTo>
                    <a:pt x="564" y="93"/>
                    <a:pt x="564" y="95"/>
                    <a:pt x="565" y="96"/>
                  </a:cubicBezTo>
                  <a:cubicBezTo>
                    <a:pt x="567" y="97"/>
                    <a:pt x="564" y="98"/>
                    <a:pt x="563" y="101"/>
                  </a:cubicBezTo>
                  <a:cubicBezTo>
                    <a:pt x="561" y="103"/>
                    <a:pt x="566" y="108"/>
                    <a:pt x="562" y="107"/>
                  </a:cubicBezTo>
                  <a:cubicBezTo>
                    <a:pt x="559" y="105"/>
                    <a:pt x="554" y="101"/>
                    <a:pt x="557" y="100"/>
                  </a:cubicBezTo>
                  <a:cubicBezTo>
                    <a:pt x="559" y="98"/>
                    <a:pt x="561" y="97"/>
                    <a:pt x="560" y="96"/>
                  </a:cubicBezTo>
                  <a:cubicBezTo>
                    <a:pt x="560" y="94"/>
                    <a:pt x="559" y="89"/>
                    <a:pt x="557" y="90"/>
                  </a:cubicBezTo>
                  <a:cubicBezTo>
                    <a:pt x="554" y="91"/>
                    <a:pt x="552" y="93"/>
                    <a:pt x="552" y="91"/>
                  </a:cubicBezTo>
                  <a:cubicBezTo>
                    <a:pt x="553" y="90"/>
                    <a:pt x="556" y="85"/>
                    <a:pt x="554" y="86"/>
                  </a:cubicBezTo>
                  <a:cubicBezTo>
                    <a:pt x="553" y="86"/>
                    <a:pt x="550" y="87"/>
                    <a:pt x="550" y="86"/>
                  </a:cubicBezTo>
                  <a:cubicBezTo>
                    <a:pt x="549" y="85"/>
                    <a:pt x="547" y="80"/>
                    <a:pt x="546" y="80"/>
                  </a:cubicBezTo>
                  <a:cubicBezTo>
                    <a:pt x="545" y="81"/>
                    <a:pt x="538" y="85"/>
                    <a:pt x="536" y="85"/>
                  </a:cubicBezTo>
                  <a:cubicBezTo>
                    <a:pt x="533" y="86"/>
                    <a:pt x="521" y="87"/>
                    <a:pt x="518" y="87"/>
                  </a:cubicBezTo>
                  <a:cubicBezTo>
                    <a:pt x="516" y="86"/>
                    <a:pt x="516" y="87"/>
                    <a:pt x="512" y="86"/>
                  </a:cubicBezTo>
                  <a:cubicBezTo>
                    <a:pt x="508" y="85"/>
                    <a:pt x="499" y="83"/>
                    <a:pt x="502" y="82"/>
                  </a:cubicBezTo>
                  <a:cubicBezTo>
                    <a:pt x="506" y="82"/>
                    <a:pt x="509" y="82"/>
                    <a:pt x="509" y="80"/>
                  </a:cubicBezTo>
                  <a:cubicBezTo>
                    <a:pt x="509" y="79"/>
                    <a:pt x="505" y="77"/>
                    <a:pt x="507" y="77"/>
                  </a:cubicBezTo>
                  <a:cubicBezTo>
                    <a:pt x="510" y="77"/>
                    <a:pt x="513" y="77"/>
                    <a:pt x="513" y="77"/>
                  </a:cubicBezTo>
                  <a:cubicBezTo>
                    <a:pt x="513" y="76"/>
                    <a:pt x="510" y="74"/>
                    <a:pt x="514" y="73"/>
                  </a:cubicBezTo>
                  <a:cubicBezTo>
                    <a:pt x="519" y="73"/>
                    <a:pt x="519" y="75"/>
                    <a:pt x="521" y="74"/>
                  </a:cubicBezTo>
                  <a:cubicBezTo>
                    <a:pt x="522" y="73"/>
                    <a:pt x="522" y="70"/>
                    <a:pt x="520" y="68"/>
                  </a:cubicBezTo>
                  <a:cubicBezTo>
                    <a:pt x="518" y="67"/>
                    <a:pt x="518" y="64"/>
                    <a:pt x="513" y="63"/>
                  </a:cubicBezTo>
                  <a:cubicBezTo>
                    <a:pt x="509" y="63"/>
                    <a:pt x="505" y="62"/>
                    <a:pt x="506" y="64"/>
                  </a:cubicBezTo>
                  <a:cubicBezTo>
                    <a:pt x="506" y="66"/>
                    <a:pt x="509" y="68"/>
                    <a:pt x="505" y="67"/>
                  </a:cubicBezTo>
                  <a:cubicBezTo>
                    <a:pt x="502" y="66"/>
                    <a:pt x="501" y="65"/>
                    <a:pt x="497" y="64"/>
                  </a:cubicBezTo>
                  <a:cubicBezTo>
                    <a:pt x="493" y="63"/>
                    <a:pt x="493" y="60"/>
                    <a:pt x="490" y="59"/>
                  </a:cubicBezTo>
                  <a:cubicBezTo>
                    <a:pt x="488" y="58"/>
                    <a:pt x="490" y="57"/>
                    <a:pt x="488" y="56"/>
                  </a:cubicBezTo>
                  <a:cubicBezTo>
                    <a:pt x="485" y="56"/>
                    <a:pt x="472" y="48"/>
                    <a:pt x="470" y="48"/>
                  </a:cubicBezTo>
                  <a:cubicBezTo>
                    <a:pt x="467" y="48"/>
                    <a:pt x="465" y="45"/>
                    <a:pt x="462" y="45"/>
                  </a:cubicBezTo>
                  <a:cubicBezTo>
                    <a:pt x="459" y="45"/>
                    <a:pt x="454" y="44"/>
                    <a:pt x="454" y="45"/>
                  </a:cubicBezTo>
                  <a:cubicBezTo>
                    <a:pt x="453" y="47"/>
                    <a:pt x="448" y="51"/>
                    <a:pt x="446" y="50"/>
                  </a:cubicBezTo>
                  <a:cubicBezTo>
                    <a:pt x="444" y="49"/>
                    <a:pt x="447" y="47"/>
                    <a:pt x="448" y="46"/>
                  </a:cubicBezTo>
                  <a:cubicBezTo>
                    <a:pt x="448" y="45"/>
                    <a:pt x="446" y="42"/>
                    <a:pt x="447" y="41"/>
                  </a:cubicBezTo>
                  <a:cubicBezTo>
                    <a:pt x="448" y="39"/>
                    <a:pt x="447" y="39"/>
                    <a:pt x="445" y="40"/>
                  </a:cubicBezTo>
                  <a:cubicBezTo>
                    <a:pt x="443" y="41"/>
                    <a:pt x="443" y="42"/>
                    <a:pt x="443" y="44"/>
                  </a:cubicBezTo>
                  <a:cubicBezTo>
                    <a:pt x="443" y="45"/>
                    <a:pt x="440" y="46"/>
                    <a:pt x="440" y="47"/>
                  </a:cubicBezTo>
                  <a:cubicBezTo>
                    <a:pt x="439" y="48"/>
                    <a:pt x="439" y="51"/>
                    <a:pt x="436" y="52"/>
                  </a:cubicBezTo>
                  <a:cubicBezTo>
                    <a:pt x="434" y="52"/>
                    <a:pt x="431" y="51"/>
                    <a:pt x="430" y="48"/>
                  </a:cubicBezTo>
                  <a:cubicBezTo>
                    <a:pt x="428" y="44"/>
                    <a:pt x="426" y="42"/>
                    <a:pt x="426" y="39"/>
                  </a:cubicBezTo>
                  <a:cubicBezTo>
                    <a:pt x="427" y="35"/>
                    <a:pt x="425" y="30"/>
                    <a:pt x="424" y="28"/>
                  </a:cubicBezTo>
                  <a:cubicBezTo>
                    <a:pt x="423" y="27"/>
                    <a:pt x="420" y="25"/>
                    <a:pt x="419" y="26"/>
                  </a:cubicBezTo>
                  <a:cubicBezTo>
                    <a:pt x="419" y="27"/>
                    <a:pt x="417" y="28"/>
                    <a:pt x="418" y="29"/>
                  </a:cubicBezTo>
                  <a:cubicBezTo>
                    <a:pt x="419" y="30"/>
                    <a:pt x="418" y="33"/>
                    <a:pt x="419" y="34"/>
                  </a:cubicBezTo>
                  <a:cubicBezTo>
                    <a:pt x="421" y="35"/>
                    <a:pt x="422" y="36"/>
                    <a:pt x="421" y="37"/>
                  </a:cubicBezTo>
                  <a:cubicBezTo>
                    <a:pt x="420" y="37"/>
                    <a:pt x="417" y="37"/>
                    <a:pt x="417" y="38"/>
                  </a:cubicBezTo>
                  <a:cubicBezTo>
                    <a:pt x="416" y="39"/>
                    <a:pt x="415" y="41"/>
                    <a:pt x="413" y="42"/>
                  </a:cubicBezTo>
                  <a:cubicBezTo>
                    <a:pt x="412" y="42"/>
                    <a:pt x="410" y="46"/>
                    <a:pt x="409" y="47"/>
                  </a:cubicBezTo>
                  <a:cubicBezTo>
                    <a:pt x="407" y="47"/>
                    <a:pt x="407" y="43"/>
                    <a:pt x="405" y="44"/>
                  </a:cubicBezTo>
                  <a:cubicBezTo>
                    <a:pt x="403" y="44"/>
                    <a:pt x="398" y="48"/>
                    <a:pt x="399" y="45"/>
                  </a:cubicBezTo>
                  <a:cubicBezTo>
                    <a:pt x="400" y="42"/>
                    <a:pt x="402" y="41"/>
                    <a:pt x="401" y="38"/>
                  </a:cubicBezTo>
                  <a:cubicBezTo>
                    <a:pt x="399" y="36"/>
                    <a:pt x="399" y="35"/>
                    <a:pt x="396" y="37"/>
                  </a:cubicBezTo>
                  <a:cubicBezTo>
                    <a:pt x="394" y="39"/>
                    <a:pt x="388" y="42"/>
                    <a:pt x="386" y="43"/>
                  </a:cubicBezTo>
                  <a:cubicBezTo>
                    <a:pt x="385" y="44"/>
                    <a:pt x="378" y="53"/>
                    <a:pt x="376" y="54"/>
                  </a:cubicBezTo>
                  <a:cubicBezTo>
                    <a:pt x="375" y="54"/>
                    <a:pt x="370" y="57"/>
                    <a:pt x="372" y="55"/>
                  </a:cubicBezTo>
                  <a:cubicBezTo>
                    <a:pt x="373" y="54"/>
                    <a:pt x="380" y="47"/>
                    <a:pt x="379" y="46"/>
                  </a:cubicBezTo>
                  <a:cubicBezTo>
                    <a:pt x="379" y="45"/>
                    <a:pt x="379" y="44"/>
                    <a:pt x="377" y="45"/>
                  </a:cubicBezTo>
                  <a:cubicBezTo>
                    <a:pt x="376" y="45"/>
                    <a:pt x="369" y="51"/>
                    <a:pt x="365" y="53"/>
                  </a:cubicBezTo>
                  <a:cubicBezTo>
                    <a:pt x="362" y="55"/>
                    <a:pt x="355" y="58"/>
                    <a:pt x="353" y="59"/>
                  </a:cubicBezTo>
                  <a:cubicBezTo>
                    <a:pt x="352" y="60"/>
                    <a:pt x="350" y="65"/>
                    <a:pt x="349" y="64"/>
                  </a:cubicBezTo>
                  <a:cubicBezTo>
                    <a:pt x="349" y="63"/>
                    <a:pt x="349" y="60"/>
                    <a:pt x="347" y="61"/>
                  </a:cubicBezTo>
                  <a:cubicBezTo>
                    <a:pt x="345" y="62"/>
                    <a:pt x="346" y="64"/>
                    <a:pt x="344" y="64"/>
                  </a:cubicBezTo>
                  <a:cubicBezTo>
                    <a:pt x="342" y="64"/>
                    <a:pt x="340" y="62"/>
                    <a:pt x="339" y="64"/>
                  </a:cubicBezTo>
                  <a:cubicBezTo>
                    <a:pt x="338" y="65"/>
                    <a:pt x="337" y="66"/>
                    <a:pt x="335" y="65"/>
                  </a:cubicBezTo>
                  <a:cubicBezTo>
                    <a:pt x="333" y="63"/>
                    <a:pt x="331" y="62"/>
                    <a:pt x="331" y="63"/>
                  </a:cubicBezTo>
                  <a:cubicBezTo>
                    <a:pt x="330" y="64"/>
                    <a:pt x="329" y="66"/>
                    <a:pt x="327" y="65"/>
                  </a:cubicBezTo>
                  <a:cubicBezTo>
                    <a:pt x="325" y="64"/>
                    <a:pt x="321" y="60"/>
                    <a:pt x="320" y="59"/>
                  </a:cubicBezTo>
                  <a:cubicBezTo>
                    <a:pt x="319" y="57"/>
                    <a:pt x="320" y="56"/>
                    <a:pt x="318" y="55"/>
                  </a:cubicBezTo>
                  <a:cubicBezTo>
                    <a:pt x="316" y="54"/>
                    <a:pt x="317" y="49"/>
                    <a:pt x="315" y="48"/>
                  </a:cubicBezTo>
                  <a:cubicBezTo>
                    <a:pt x="313" y="48"/>
                    <a:pt x="310" y="49"/>
                    <a:pt x="307" y="48"/>
                  </a:cubicBezTo>
                  <a:cubicBezTo>
                    <a:pt x="306" y="48"/>
                    <a:pt x="306" y="48"/>
                    <a:pt x="305" y="48"/>
                  </a:cubicBezTo>
                  <a:cubicBezTo>
                    <a:pt x="305" y="48"/>
                    <a:pt x="305" y="48"/>
                    <a:pt x="304" y="48"/>
                  </a:cubicBezTo>
                  <a:cubicBezTo>
                    <a:pt x="304" y="48"/>
                    <a:pt x="303" y="48"/>
                    <a:pt x="303" y="48"/>
                  </a:cubicBezTo>
                  <a:cubicBezTo>
                    <a:pt x="301" y="48"/>
                    <a:pt x="299" y="48"/>
                    <a:pt x="297" y="47"/>
                  </a:cubicBezTo>
                  <a:cubicBezTo>
                    <a:pt x="297" y="47"/>
                    <a:pt x="297" y="47"/>
                    <a:pt x="297" y="47"/>
                  </a:cubicBezTo>
                  <a:cubicBezTo>
                    <a:pt x="296" y="47"/>
                    <a:pt x="296" y="47"/>
                    <a:pt x="296" y="47"/>
                  </a:cubicBezTo>
                  <a:cubicBezTo>
                    <a:pt x="294" y="46"/>
                    <a:pt x="285" y="41"/>
                    <a:pt x="283" y="40"/>
                  </a:cubicBezTo>
                  <a:cubicBezTo>
                    <a:pt x="281" y="39"/>
                    <a:pt x="280" y="38"/>
                    <a:pt x="275" y="40"/>
                  </a:cubicBezTo>
                  <a:cubicBezTo>
                    <a:pt x="270" y="41"/>
                    <a:pt x="263" y="41"/>
                    <a:pt x="258" y="40"/>
                  </a:cubicBezTo>
                  <a:cubicBezTo>
                    <a:pt x="252" y="38"/>
                    <a:pt x="245" y="39"/>
                    <a:pt x="244" y="38"/>
                  </a:cubicBezTo>
                  <a:cubicBezTo>
                    <a:pt x="244" y="37"/>
                    <a:pt x="243" y="35"/>
                    <a:pt x="241" y="35"/>
                  </a:cubicBezTo>
                  <a:cubicBezTo>
                    <a:pt x="238" y="35"/>
                    <a:pt x="228" y="33"/>
                    <a:pt x="227" y="32"/>
                  </a:cubicBezTo>
                  <a:cubicBezTo>
                    <a:pt x="225" y="31"/>
                    <a:pt x="218" y="30"/>
                    <a:pt x="216" y="31"/>
                  </a:cubicBezTo>
                  <a:cubicBezTo>
                    <a:pt x="214" y="32"/>
                    <a:pt x="214" y="34"/>
                    <a:pt x="211" y="33"/>
                  </a:cubicBezTo>
                  <a:cubicBezTo>
                    <a:pt x="208" y="32"/>
                    <a:pt x="211" y="31"/>
                    <a:pt x="209" y="30"/>
                  </a:cubicBezTo>
                  <a:cubicBezTo>
                    <a:pt x="207" y="29"/>
                    <a:pt x="204" y="28"/>
                    <a:pt x="205" y="27"/>
                  </a:cubicBezTo>
                  <a:cubicBezTo>
                    <a:pt x="206" y="26"/>
                    <a:pt x="210" y="23"/>
                    <a:pt x="209" y="23"/>
                  </a:cubicBezTo>
                  <a:cubicBezTo>
                    <a:pt x="207" y="22"/>
                    <a:pt x="197" y="24"/>
                    <a:pt x="195" y="25"/>
                  </a:cubicBezTo>
                  <a:cubicBezTo>
                    <a:pt x="193" y="25"/>
                    <a:pt x="188" y="24"/>
                    <a:pt x="190" y="23"/>
                  </a:cubicBezTo>
                  <a:cubicBezTo>
                    <a:pt x="192" y="21"/>
                    <a:pt x="195" y="20"/>
                    <a:pt x="193" y="19"/>
                  </a:cubicBezTo>
                  <a:cubicBezTo>
                    <a:pt x="192" y="18"/>
                    <a:pt x="189" y="18"/>
                    <a:pt x="187" y="20"/>
                  </a:cubicBezTo>
                  <a:cubicBezTo>
                    <a:pt x="185" y="22"/>
                    <a:pt x="183" y="27"/>
                    <a:pt x="182" y="25"/>
                  </a:cubicBezTo>
                  <a:cubicBezTo>
                    <a:pt x="181" y="24"/>
                    <a:pt x="184" y="19"/>
                    <a:pt x="184" y="18"/>
                  </a:cubicBezTo>
                  <a:cubicBezTo>
                    <a:pt x="183" y="18"/>
                    <a:pt x="181" y="16"/>
                    <a:pt x="180" y="16"/>
                  </a:cubicBezTo>
                  <a:cubicBezTo>
                    <a:pt x="179" y="15"/>
                    <a:pt x="176" y="13"/>
                    <a:pt x="175" y="14"/>
                  </a:cubicBezTo>
                  <a:cubicBezTo>
                    <a:pt x="173" y="14"/>
                    <a:pt x="169" y="21"/>
                    <a:pt x="165" y="23"/>
                  </a:cubicBezTo>
                  <a:cubicBezTo>
                    <a:pt x="161" y="24"/>
                    <a:pt x="150" y="27"/>
                    <a:pt x="148" y="26"/>
                  </a:cubicBezTo>
                  <a:cubicBezTo>
                    <a:pt x="147" y="26"/>
                    <a:pt x="144" y="25"/>
                    <a:pt x="142" y="26"/>
                  </a:cubicBezTo>
                  <a:cubicBezTo>
                    <a:pt x="141" y="27"/>
                    <a:pt x="137" y="31"/>
                    <a:pt x="135" y="32"/>
                  </a:cubicBezTo>
                  <a:cubicBezTo>
                    <a:pt x="133" y="32"/>
                    <a:pt x="127" y="34"/>
                    <a:pt x="122" y="34"/>
                  </a:cubicBezTo>
                  <a:cubicBezTo>
                    <a:pt x="117" y="34"/>
                    <a:pt x="118" y="37"/>
                    <a:pt x="116" y="38"/>
                  </a:cubicBezTo>
                  <a:cubicBezTo>
                    <a:pt x="114" y="39"/>
                    <a:pt x="112" y="43"/>
                    <a:pt x="110" y="44"/>
                  </a:cubicBezTo>
                  <a:cubicBezTo>
                    <a:pt x="108" y="45"/>
                    <a:pt x="101" y="54"/>
                    <a:pt x="99" y="56"/>
                  </a:cubicBezTo>
                  <a:cubicBezTo>
                    <a:pt x="97" y="57"/>
                    <a:pt x="91" y="64"/>
                    <a:pt x="88" y="64"/>
                  </a:cubicBezTo>
                  <a:cubicBezTo>
                    <a:pt x="86" y="65"/>
                    <a:pt x="86" y="64"/>
                    <a:pt x="83" y="64"/>
                  </a:cubicBezTo>
                  <a:cubicBezTo>
                    <a:pt x="81" y="65"/>
                    <a:pt x="74" y="66"/>
                    <a:pt x="71" y="66"/>
                  </a:cubicBezTo>
                  <a:cubicBezTo>
                    <a:pt x="67" y="66"/>
                    <a:pt x="66" y="72"/>
                    <a:pt x="65" y="72"/>
                  </a:cubicBezTo>
                  <a:cubicBezTo>
                    <a:pt x="63" y="72"/>
                    <a:pt x="60" y="72"/>
                    <a:pt x="61" y="74"/>
                  </a:cubicBezTo>
                  <a:cubicBezTo>
                    <a:pt x="61" y="75"/>
                    <a:pt x="64" y="76"/>
                    <a:pt x="65" y="78"/>
                  </a:cubicBezTo>
                  <a:cubicBezTo>
                    <a:pt x="65" y="81"/>
                    <a:pt x="67" y="79"/>
                    <a:pt x="68" y="81"/>
                  </a:cubicBezTo>
                  <a:cubicBezTo>
                    <a:pt x="69" y="83"/>
                    <a:pt x="71" y="86"/>
                    <a:pt x="73" y="87"/>
                  </a:cubicBezTo>
                  <a:cubicBezTo>
                    <a:pt x="74" y="89"/>
                    <a:pt x="75" y="88"/>
                    <a:pt x="75" y="91"/>
                  </a:cubicBezTo>
                  <a:cubicBezTo>
                    <a:pt x="74" y="93"/>
                    <a:pt x="75" y="95"/>
                    <a:pt x="75" y="98"/>
                  </a:cubicBezTo>
                  <a:cubicBezTo>
                    <a:pt x="75" y="100"/>
                    <a:pt x="78" y="101"/>
                    <a:pt x="80" y="101"/>
                  </a:cubicBezTo>
                  <a:cubicBezTo>
                    <a:pt x="83" y="101"/>
                    <a:pt x="90" y="102"/>
                    <a:pt x="89" y="103"/>
                  </a:cubicBezTo>
                  <a:cubicBezTo>
                    <a:pt x="89" y="105"/>
                    <a:pt x="90" y="106"/>
                    <a:pt x="92" y="107"/>
                  </a:cubicBezTo>
                  <a:cubicBezTo>
                    <a:pt x="94" y="109"/>
                    <a:pt x="101" y="109"/>
                    <a:pt x="99" y="109"/>
                  </a:cubicBezTo>
                  <a:cubicBezTo>
                    <a:pt x="98" y="110"/>
                    <a:pt x="97" y="112"/>
                    <a:pt x="95" y="111"/>
                  </a:cubicBezTo>
                  <a:cubicBezTo>
                    <a:pt x="93" y="110"/>
                    <a:pt x="88" y="109"/>
                    <a:pt x="86" y="108"/>
                  </a:cubicBezTo>
                  <a:cubicBezTo>
                    <a:pt x="85" y="106"/>
                    <a:pt x="85" y="108"/>
                    <a:pt x="84" y="110"/>
                  </a:cubicBezTo>
                  <a:cubicBezTo>
                    <a:pt x="84" y="112"/>
                    <a:pt x="82" y="115"/>
                    <a:pt x="84" y="114"/>
                  </a:cubicBezTo>
                  <a:cubicBezTo>
                    <a:pt x="86" y="113"/>
                    <a:pt x="88" y="110"/>
                    <a:pt x="89" y="112"/>
                  </a:cubicBezTo>
                  <a:cubicBezTo>
                    <a:pt x="91" y="115"/>
                    <a:pt x="93" y="116"/>
                    <a:pt x="91" y="117"/>
                  </a:cubicBezTo>
                  <a:cubicBezTo>
                    <a:pt x="90" y="117"/>
                    <a:pt x="88" y="116"/>
                    <a:pt x="87" y="118"/>
                  </a:cubicBezTo>
                  <a:cubicBezTo>
                    <a:pt x="86" y="119"/>
                    <a:pt x="85" y="122"/>
                    <a:pt x="83" y="121"/>
                  </a:cubicBezTo>
                  <a:cubicBezTo>
                    <a:pt x="81" y="121"/>
                    <a:pt x="79" y="119"/>
                    <a:pt x="78" y="120"/>
                  </a:cubicBezTo>
                  <a:cubicBezTo>
                    <a:pt x="77" y="120"/>
                    <a:pt x="74" y="122"/>
                    <a:pt x="74" y="122"/>
                  </a:cubicBezTo>
                  <a:cubicBezTo>
                    <a:pt x="73" y="121"/>
                    <a:pt x="73" y="120"/>
                    <a:pt x="72" y="120"/>
                  </a:cubicBezTo>
                  <a:cubicBezTo>
                    <a:pt x="71" y="120"/>
                    <a:pt x="68" y="120"/>
                    <a:pt x="67" y="119"/>
                  </a:cubicBezTo>
                  <a:cubicBezTo>
                    <a:pt x="66" y="117"/>
                    <a:pt x="66" y="115"/>
                    <a:pt x="67" y="113"/>
                  </a:cubicBezTo>
                  <a:cubicBezTo>
                    <a:pt x="69" y="112"/>
                    <a:pt x="72" y="107"/>
                    <a:pt x="71" y="107"/>
                  </a:cubicBezTo>
                  <a:cubicBezTo>
                    <a:pt x="69" y="107"/>
                    <a:pt x="61" y="109"/>
                    <a:pt x="59" y="110"/>
                  </a:cubicBezTo>
                  <a:cubicBezTo>
                    <a:pt x="58" y="111"/>
                    <a:pt x="54" y="112"/>
                    <a:pt x="52" y="113"/>
                  </a:cubicBezTo>
                  <a:cubicBezTo>
                    <a:pt x="49" y="115"/>
                    <a:pt x="47" y="116"/>
                    <a:pt x="47" y="117"/>
                  </a:cubicBezTo>
                  <a:cubicBezTo>
                    <a:pt x="47" y="118"/>
                    <a:pt x="45" y="119"/>
                    <a:pt x="44" y="118"/>
                  </a:cubicBezTo>
                  <a:cubicBezTo>
                    <a:pt x="43" y="118"/>
                    <a:pt x="37" y="122"/>
                    <a:pt x="35" y="122"/>
                  </a:cubicBezTo>
                  <a:cubicBezTo>
                    <a:pt x="34" y="123"/>
                    <a:pt x="31" y="123"/>
                    <a:pt x="30" y="124"/>
                  </a:cubicBezTo>
                  <a:cubicBezTo>
                    <a:pt x="28" y="125"/>
                    <a:pt x="27" y="127"/>
                    <a:pt x="26" y="127"/>
                  </a:cubicBezTo>
                  <a:cubicBezTo>
                    <a:pt x="25" y="127"/>
                    <a:pt x="26" y="128"/>
                    <a:pt x="28" y="129"/>
                  </a:cubicBezTo>
                  <a:cubicBezTo>
                    <a:pt x="30" y="130"/>
                    <a:pt x="32" y="130"/>
                    <a:pt x="31" y="133"/>
                  </a:cubicBezTo>
                  <a:cubicBezTo>
                    <a:pt x="29" y="135"/>
                    <a:pt x="30" y="139"/>
                    <a:pt x="31" y="140"/>
                  </a:cubicBezTo>
                  <a:cubicBezTo>
                    <a:pt x="32" y="141"/>
                    <a:pt x="29" y="147"/>
                    <a:pt x="32" y="148"/>
                  </a:cubicBezTo>
                  <a:cubicBezTo>
                    <a:pt x="35" y="149"/>
                    <a:pt x="36" y="150"/>
                    <a:pt x="42" y="149"/>
                  </a:cubicBezTo>
                  <a:cubicBezTo>
                    <a:pt x="48" y="148"/>
                    <a:pt x="49" y="148"/>
                    <a:pt x="52" y="148"/>
                  </a:cubicBezTo>
                  <a:cubicBezTo>
                    <a:pt x="56" y="148"/>
                    <a:pt x="56" y="148"/>
                    <a:pt x="58" y="147"/>
                  </a:cubicBezTo>
                  <a:cubicBezTo>
                    <a:pt x="59" y="146"/>
                    <a:pt x="58" y="149"/>
                    <a:pt x="62" y="148"/>
                  </a:cubicBezTo>
                  <a:cubicBezTo>
                    <a:pt x="65" y="147"/>
                    <a:pt x="71" y="141"/>
                    <a:pt x="74" y="141"/>
                  </a:cubicBezTo>
                  <a:cubicBezTo>
                    <a:pt x="77" y="141"/>
                    <a:pt x="75" y="143"/>
                    <a:pt x="77" y="143"/>
                  </a:cubicBezTo>
                  <a:cubicBezTo>
                    <a:pt x="79" y="142"/>
                    <a:pt x="80" y="141"/>
                    <a:pt x="79" y="143"/>
                  </a:cubicBezTo>
                  <a:cubicBezTo>
                    <a:pt x="78" y="146"/>
                    <a:pt x="76" y="148"/>
                    <a:pt x="74" y="148"/>
                  </a:cubicBezTo>
                  <a:cubicBezTo>
                    <a:pt x="73" y="149"/>
                    <a:pt x="77" y="150"/>
                    <a:pt x="76" y="152"/>
                  </a:cubicBezTo>
                  <a:cubicBezTo>
                    <a:pt x="75" y="155"/>
                    <a:pt x="74" y="161"/>
                    <a:pt x="71" y="163"/>
                  </a:cubicBezTo>
                  <a:cubicBezTo>
                    <a:pt x="67" y="164"/>
                    <a:pt x="64" y="165"/>
                    <a:pt x="61" y="165"/>
                  </a:cubicBezTo>
                  <a:cubicBezTo>
                    <a:pt x="59" y="165"/>
                    <a:pt x="56" y="168"/>
                    <a:pt x="53" y="169"/>
                  </a:cubicBezTo>
                  <a:cubicBezTo>
                    <a:pt x="51" y="170"/>
                    <a:pt x="46" y="172"/>
                    <a:pt x="45" y="171"/>
                  </a:cubicBezTo>
                  <a:cubicBezTo>
                    <a:pt x="45" y="170"/>
                    <a:pt x="44" y="169"/>
                    <a:pt x="43" y="169"/>
                  </a:cubicBezTo>
                  <a:cubicBezTo>
                    <a:pt x="41" y="169"/>
                    <a:pt x="37" y="168"/>
                    <a:pt x="35" y="170"/>
                  </a:cubicBezTo>
                  <a:cubicBezTo>
                    <a:pt x="32" y="172"/>
                    <a:pt x="30" y="176"/>
                    <a:pt x="28" y="178"/>
                  </a:cubicBezTo>
                  <a:cubicBezTo>
                    <a:pt x="26" y="180"/>
                    <a:pt x="17" y="186"/>
                    <a:pt x="15" y="188"/>
                  </a:cubicBezTo>
                  <a:cubicBezTo>
                    <a:pt x="14" y="191"/>
                    <a:pt x="14" y="193"/>
                    <a:pt x="12" y="194"/>
                  </a:cubicBezTo>
                  <a:cubicBezTo>
                    <a:pt x="9" y="195"/>
                    <a:pt x="6" y="198"/>
                    <a:pt x="8" y="198"/>
                  </a:cubicBezTo>
                  <a:cubicBezTo>
                    <a:pt x="10" y="198"/>
                    <a:pt x="14" y="195"/>
                    <a:pt x="13" y="197"/>
                  </a:cubicBezTo>
                  <a:cubicBezTo>
                    <a:pt x="12" y="199"/>
                    <a:pt x="9" y="201"/>
                    <a:pt x="8" y="202"/>
                  </a:cubicBezTo>
                  <a:cubicBezTo>
                    <a:pt x="8" y="204"/>
                    <a:pt x="11" y="205"/>
                    <a:pt x="13" y="206"/>
                  </a:cubicBezTo>
                  <a:cubicBezTo>
                    <a:pt x="15" y="207"/>
                    <a:pt x="17" y="208"/>
                    <a:pt x="20" y="209"/>
                  </a:cubicBezTo>
                  <a:cubicBezTo>
                    <a:pt x="23" y="210"/>
                    <a:pt x="26" y="208"/>
                    <a:pt x="25" y="210"/>
                  </a:cubicBezTo>
                  <a:cubicBezTo>
                    <a:pt x="23" y="213"/>
                    <a:pt x="20" y="213"/>
                    <a:pt x="18" y="215"/>
                  </a:cubicBezTo>
                  <a:cubicBezTo>
                    <a:pt x="16" y="218"/>
                    <a:pt x="14" y="221"/>
                    <a:pt x="16" y="221"/>
                  </a:cubicBezTo>
                  <a:cubicBezTo>
                    <a:pt x="18" y="222"/>
                    <a:pt x="17" y="222"/>
                    <a:pt x="18" y="224"/>
                  </a:cubicBezTo>
                  <a:cubicBezTo>
                    <a:pt x="18" y="226"/>
                    <a:pt x="23" y="225"/>
                    <a:pt x="25" y="225"/>
                  </a:cubicBezTo>
                  <a:cubicBezTo>
                    <a:pt x="28" y="225"/>
                    <a:pt x="32" y="223"/>
                    <a:pt x="31" y="221"/>
                  </a:cubicBezTo>
                  <a:cubicBezTo>
                    <a:pt x="31" y="220"/>
                    <a:pt x="34" y="215"/>
                    <a:pt x="35" y="215"/>
                  </a:cubicBezTo>
                  <a:cubicBezTo>
                    <a:pt x="36" y="215"/>
                    <a:pt x="34" y="222"/>
                    <a:pt x="34" y="223"/>
                  </a:cubicBezTo>
                  <a:cubicBezTo>
                    <a:pt x="34" y="224"/>
                    <a:pt x="33" y="227"/>
                    <a:pt x="31" y="229"/>
                  </a:cubicBezTo>
                  <a:cubicBezTo>
                    <a:pt x="29" y="231"/>
                    <a:pt x="29" y="232"/>
                    <a:pt x="30" y="234"/>
                  </a:cubicBezTo>
                  <a:cubicBezTo>
                    <a:pt x="30" y="235"/>
                    <a:pt x="31" y="236"/>
                    <a:pt x="30" y="237"/>
                  </a:cubicBezTo>
                  <a:cubicBezTo>
                    <a:pt x="29" y="239"/>
                    <a:pt x="29" y="239"/>
                    <a:pt x="26" y="240"/>
                  </a:cubicBezTo>
                  <a:cubicBezTo>
                    <a:pt x="23" y="241"/>
                    <a:pt x="19" y="243"/>
                    <a:pt x="22" y="243"/>
                  </a:cubicBezTo>
                  <a:cubicBezTo>
                    <a:pt x="25" y="243"/>
                    <a:pt x="28" y="244"/>
                    <a:pt x="30" y="243"/>
                  </a:cubicBezTo>
                  <a:cubicBezTo>
                    <a:pt x="33" y="242"/>
                    <a:pt x="40" y="237"/>
                    <a:pt x="43" y="238"/>
                  </a:cubicBezTo>
                  <a:cubicBezTo>
                    <a:pt x="46" y="239"/>
                    <a:pt x="47" y="241"/>
                    <a:pt x="49" y="240"/>
                  </a:cubicBezTo>
                  <a:cubicBezTo>
                    <a:pt x="51" y="239"/>
                    <a:pt x="51" y="237"/>
                    <a:pt x="52" y="239"/>
                  </a:cubicBezTo>
                  <a:cubicBezTo>
                    <a:pt x="54" y="241"/>
                    <a:pt x="55" y="246"/>
                    <a:pt x="58" y="244"/>
                  </a:cubicBezTo>
                  <a:cubicBezTo>
                    <a:pt x="60" y="242"/>
                    <a:pt x="56" y="241"/>
                    <a:pt x="57" y="239"/>
                  </a:cubicBezTo>
                  <a:cubicBezTo>
                    <a:pt x="58" y="237"/>
                    <a:pt x="62" y="234"/>
                    <a:pt x="63" y="235"/>
                  </a:cubicBezTo>
                  <a:cubicBezTo>
                    <a:pt x="64" y="236"/>
                    <a:pt x="61" y="240"/>
                    <a:pt x="64" y="240"/>
                  </a:cubicBezTo>
                  <a:cubicBezTo>
                    <a:pt x="67" y="240"/>
                    <a:pt x="73" y="238"/>
                    <a:pt x="74" y="236"/>
                  </a:cubicBezTo>
                  <a:cubicBezTo>
                    <a:pt x="76" y="235"/>
                    <a:pt x="78" y="233"/>
                    <a:pt x="77" y="236"/>
                  </a:cubicBezTo>
                  <a:cubicBezTo>
                    <a:pt x="76" y="238"/>
                    <a:pt x="74" y="240"/>
                    <a:pt x="71" y="242"/>
                  </a:cubicBezTo>
                  <a:cubicBezTo>
                    <a:pt x="68" y="245"/>
                    <a:pt x="64" y="246"/>
                    <a:pt x="63" y="249"/>
                  </a:cubicBezTo>
                  <a:cubicBezTo>
                    <a:pt x="61" y="252"/>
                    <a:pt x="60" y="255"/>
                    <a:pt x="56" y="259"/>
                  </a:cubicBezTo>
                  <a:cubicBezTo>
                    <a:pt x="53" y="263"/>
                    <a:pt x="48" y="268"/>
                    <a:pt x="47" y="269"/>
                  </a:cubicBezTo>
                  <a:cubicBezTo>
                    <a:pt x="45" y="269"/>
                    <a:pt x="39" y="269"/>
                    <a:pt x="36" y="272"/>
                  </a:cubicBezTo>
                  <a:cubicBezTo>
                    <a:pt x="33" y="274"/>
                    <a:pt x="28" y="279"/>
                    <a:pt x="26" y="280"/>
                  </a:cubicBezTo>
                  <a:cubicBezTo>
                    <a:pt x="23" y="282"/>
                    <a:pt x="25" y="278"/>
                    <a:pt x="22" y="280"/>
                  </a:cubicBezTo>
                  <a:cubicBezTo>
                    <a:pt x="19" y="281"/>
                    <a:pt x="13" y="281"/>
                    <a:pt x="9" y="283"/>
                  </a:cubicBezTo>
                  <a:cubicBezTo>
                    <a:pt x="5" y="286"/>
                    <a:pt x="4" y="288"/>
                    <a:pt x="3" y="289"/>
                  </a:cubicBezTo>
                  <a:cubicBezTo>
                    <a:pt x="1" y="290"/>
                    <a:pt x="0" y="291"/>
                    <a:pt x="3" y="291"/>
                  </a:cubicBezTo>
                  <a:cubicBezTo>
                    <a:pt x="6" y="292"/>
                    <a:pt x="6" y="293"/>
                    <a:pt x="8" y="290"/>
                  </a:cubicBezTo>
                  <a:cubicBezTo>
                    <a:pt x="10" y="287"/>
                    <a:pt x="13" y="285"/>
                    <a:pt x="14" y="286"/>
                  </a:cubicBezTo>
                  <a:cubicBezTo>
                    <a:pt x="14" y="288"/>
                    <a:pt x="11" y="290"/>
                    <a:pt x="15" y="288"/>
                  </a:cubicBezTo>
                  <a:cubicBezTo>
                    <a:pt x="19" y="287"/>
                    <a:pt x="24" y="286"/>
                    <a:pt x="28" y="284"/>
                  </a:cubicBezTo>
                  <a:cubicBezTo>
                    <a:pt x="31" y="282"/>
                    <a:pt x="30" y="280"/>
                    <a:pt x="35" y="280"/>
                  </a:cubicBezTo>
                  <a:cubicBezTo>
                    <a:pt x="40" y="280"/>
                    <a:pt x="42" y="277"/>
                    <a:pt x="45" y="275"/>
                  </a:cubicBezTo>
                  <a:cubicBezTo>
                    <a:pt x="49" y="274"/>
                    <a:pt x="69" y="267"/>
                    <a:pt x="71" y="266"/>
                  </a:cubicBezTo>
                  <a:cubicBezTo>
                    <a:pt x="72" y="264"/>
                    <a:pt x="71" y="263"/>
                    <a:pt x="75" y="261"/>
                  </a:cubicBezTo>
                  <a:cubicBezTo>
                    <a:pt x="80" y="260"/>
                    <a:pt x="83" y="255"/>
                    <a:pt x="87" y="253"/>
                  </a:cubicBezTo>
                  <a:cubicBezTo>
                    <a:pt x="91" y="250"/>
                    <a:pt x="93" y="252"/>
                    <a:pt x="96" y="250"/>
                  </a:cubicBezTo>
                  <a:cubicBezTo>
                    <a:pt x="99" y="249"/>
                    <a:pt x="97" y="248"/>
                    <a:pt x="99" y="246"/>
                  </a:cubicBezTo>
                  <a:cubicBezTo>
                    <a:pt x="101" y="245"/>
                    <a:pt x="109" y="239"/>
                    <a:pt x="110" y="237"/>
                  </a:cubicBezTo>
                  <a:cubicBezTo>
                    <a:pt x="110" y="236"/>
                    <a:pt x="110" y="236"/>
                    <a:pt x="108" y="235"/>
                  </a:cubicBezTo>
                  <a:cubicBezTo>
                    <a:pt x="105" y="234"/>
                    <a:pt x="102" y="234"/>
                    <a:pt x="106" y="231"/>
                  </a:cubicBezTo>
                  <a:cubicBezTo>
                    <a:pt x="110" y="228"/>
                    <a:pt x="113" y="224"/>
                    <a:pt x="117" y="223"/>
                  </a:cubicBezTo>
                  <a:cubicBezTo>
                    <a:pt x="120" y="223"/>
                    <a:pt x="121" y="220"/>
                    <a:pt x="122" y="217"/>
                  </a:cubicBezTo>
                  <a:cubicBezTo>
                    <a:pt x="124" y="215"/>
                    <a:pt x="128" y="209"/>
                    <a:pt x="131" y="208"/>
                  </a:cubicBezTo>
                  <a:cubicBezTo>
                    <a:pt x="135" y="207"/>
                    <a:pt x="139" y="205"/>
                    <a:pt x="141" y="204"/>
                  </a:cubicBezTo>
                  <a:cubicBezTo>
                    <a:pt x="142" y="203"/>
                    <a:pt x="147" y="199"/>
                    <a:pt x="148" y="199"/>
                  </a:cubicBezTo>
                  <a:cubicBezTo>
                    <a:pt x="149" y="200"/>
                    <a:pt x="150" y="201"/>
                    <a:pt x="151" y="200"/>
                  </a:cubicBezTo>
                  <a:cubicBezTo>
                    <a:pt x="153" y="199"/>
                    <a:pt x="159" y="195"/>
                    <a:pt x="158" y="197"/>
                  </a:cubicBezTo>
                  <a:cubicBezTo>
                    <a:pt x="156" y="199"/>
                    <a:pt x="154" y="203"/>
                    <a:pt x="154" y="204"/>
                  </a:cubicBezTo>
                  <a:cubicBezTo>
                    <a:pt x="154" y="204"/>
                    <a:pt x="157" y="206"/>
                    <a:pt x="155" y="207"/>
                  </a:cubicBezTo>
                  <a:cubicBezTo>
                    <a:pt x="153" y="207"/>
                    <a:pt x="149" y="206"/>
                    <a:pt x="148" y="207"/>
                  </a:cubicBezTo>
                  <a:cubicBezTo>
                    <a:pt x="147" y="207"/>
                    <a:pt x="148" y="204"/>
                    <a:pt x="145" y="206"/>
                  </a:cubicBezTo>
                  <a:cubicBezTo>
                    <a:pt x="142" y="207"/>
                    <a:pt x="139" y="208"/>
                    <a:pt x="138" y="209"/>
                  </a:cubicBezTo>
                  <a:cubicBezTo>
                    <a:pt x="138" y="210"/>
                    <a:pt x="133" y="219"/>
                    <a:pt x="131" y="221"/>
                  </a:cubicBezTo>
                  <a:cubicBezTo>
                    <a:pt x="129" y="223"/>
                    <a:pt x="128" y="225"/>
                    <a:pt x="130" y="224"/>
                  </a:cubicBezTo>
                  <a:cubicBezTo>
                    <a:pt x="132" y="224"/>
                    <a:pt x="134" y="223"/>
                    <a:pt x="134" y="223"/>
                  </a:cubicBezTo>
                  <a:cubicBezTo>
                    <a:pt x="133" y="224"/>
                    <a:pt x="127" y="228"/>
                    <a:pt x="126" y="229"/>
                  </a:cubicBezTo>
                  <a:cubicBezTo>
                    <a:pt x="126" y="231"/>
                    <a:pt x="131" y="230"/>
                    <a:pt x="134" y="229"/>
                  </a:cubicBezTo>
                  <a:cubicBezTo>
                    <a:pt x="136" y="227"/>
                    <a:pt x="138" y="227"/>
                    <a:pt x="141" y="226"/>
                  </a:cubicBezTo>
                  <a:cubicBezTo>
                    <a:pt x="144" y="225"/>
                    <a:pt x="148" y="221"/>
                    <a:pt x="152" y="221"/>
                  </a:cubicBezTo>
                  <a:cubicBezTo>
                    <a:pt x="155" y="221"/>
                    <a:pt x="160" y="221"/>
                    <a:pt x="163" y="219"/>
                  </a:cubicBezTo>
                  <a:cubicBezTo>
                    <a:pt x="167" y="217"/>
                    <a:pt x="171" y="217"/>
                    <a:pt x="171" y="215"/>
                  </a:cubicBezTo>
                  <a:cubicBezTo>
                    <a:pt x="171" y="214"/>
                    <a:pt x="167" y="211"/>
                    <a:pt x="166" y="210"/>
                  </a:cubicBezTo>
                  <a:cubicBezTo>
                    <a:pt x="164" y="209"/>
                    <a:pt x="167" y="205"/>
                    <a:pt x="168" y="205"/>
                  </a:cubicBezTo>
                  <a:cubicBezTo>
                    <a:pt x="169" y="205"/>
                    <a:pt x="171" y="206"/>
                    <a:pt x="172" y="206"/>
                  </a:cubicBezTo>
                  <a:cubicBezTo>
                    <a:pt x="174" y="206"/>
                    <a:pt x="176" y="208"/>
                    <a:pt x="178" y="207"/>
                  </a:cubicBezTo>
                  <a:cubicBezTo>
                    <a:pt x="181" y="205"/>
                    <a:pt x="183" y="205"/>
                    <a:pt x="182" y="206"/>
                  </a:cubicBezTo>
                  <a:cubicBezTo>
                    <a:pt x="182" y="208"/>
                    <a:pt x="179" y="209"/>
                    <a:pt x="182" y="209"/>
                  </a:cubicBezTo>
                  <a:cubicBezTo>
                    <a:pt x="185" y="209"/>
                    <a:pt x="185" y="208"/>
                    <a:pt x="186" y="210"/>
                  </a:cubicBezTo>
                  <a:cubicBezTo>
                    <a:pt x="187" y="213"/>
                    <a:pt x="190" y="214"/>
                    <a:pt x="192" y="214"/>
                  </a:cubicBezTo>
                  <a:cubicBezTo>
                    <a:pt x="195" y="213"/>
                    <a:pt x="197" y="213"/>
                    <a:pt x="198" y="215"/>
                  </a:cubicBezTo>
                  <a:cubicBezTo>
                    <a:pt x="199" y="216"/>
                    <a:pt x="199" y="218"/>
                    <a:pt x="201" y="218"/>
                  </a:cubicBezTo>
                  <a:cubicBezTo>
                    <a:pt x="204" y="218"/>
                    <a:pt x="208" y="220"/>
                    <a:pt x="214" y="220"/>
                  </a:cubicBezTo>
                  <a:cubicBezTo>
                    <a:pt x="220" y="220"/>
                    <a:pt x="226" y="223"/>
                    <a:pt x="229" y="223"/>
                  </a:cubicBezTo>
                  <a:cubicBezTo>
                    <a:pt x="231" y="224"/>
                    <a:pt x="242" y="218"/>
                    <a:pt x="241" y="220"/>
                  </a:cubicBezTo>
                  <a:cubicBezTo>
                    <a:pt x="241" y="222"/>
                    <a:pt x="236" y="224"/>
                    <a:pt x="238" y="226"/>
                  </a:cubicBezTo>
                  <a:cubicBezTo>
                    <a:pt x="240" y="229"/>
                    <a:pt x="242" y="232"/>
                    <a:pt x="245" y="232"/>
                  </a:cubicBezTo>
                  <a:cubicBezTo>
                    <a:pt x="248" y="232"/>
                    <a:pt x="251" y="232"/>
                    <a:pt x="250" y="235"/>
                  </a:cubicBezTo>
                  <a:cubicBezTo>
                    <a:pt x="250" y="238"/>
                    <a:pt x="249" y="242"/>
                    <a:pt x="251" y="242"/>
                  </a:cubicBezTo>
                  <a:cubicBezTo>
                    <a:pt x="253" y="242"/>
                    <a:pt x="254" y="242"/>
                    <a:pt x="256" y="244"/>
                  </a:cubicBezTo>
                  <a:cubicBezTo>
                    <a:pt x="258" y="245"/>
                    <a:pt x="258" y="247"/>
                    <a:pt x="260" y="246"/>
                  </a:cubicBezTo>
                  <a:cubicBezTo>
                    <a:pt x="261" y="245"/>
                    <a:pt x="264" y="243"/>
                    <a:pt x="263" y="241"/>
                  </a:cubicBezTo>
                  <a:cubicBezTo>
                    <a:pt x="262" y="239"/>
                    <a:pt x="262" y="236"/>
                    <a:pt x="263" y="236"/>
                  </a:cubicBezTo>
                  <a:cubicBezTo>
                    <a:pt x="265" y="236"/>
                    <a:pt x="268" y="239"/>
                    <a:pt x="268" y="241"/>
                  </a:cubicBezTo>
                  <a:cubicBezTo>
                    <a:pt x="268" y="244"/>
                    <a:pt x="268" y="247"/>
                    <a:pt x="269" y="247"/>
                  </a:cubicBezTo>
                  <a:cubicBezTo>
                    <a:pt x="270" y="247"/>
                    <a:pt x="273" y="239"/>
                    <a:pt x="273" y="237"/>
                  </a:cubicBezTo>
                  <a:cubicBezTo>
                    <a:pt x="273" y="235"/>
                    <a:pt x="273" y="228"/>
                    <a:pt x="274" y="229"/>
                  </a:cubicBezTo>
                  <a:cubicBezTo>
                    <a:pt x="276" y="230"/>
                    <a:pt x="277" y="232"/>
                    <a:pt x="276" y="235"/>
                  </a:cubicBezTo>
                  <a:cubicBezTo>
                    <a:pt x="276" y="238"/>
                    <a:pt x="273" y="244"/>
                    <a:pt x="275" y="246"/>
                  </a:cubicBezTo>
                  <a:cubicBezTo>
                    <a:pt x="277" y="247"/>
                    <a:pt x="279" y="246"/>
                    <a:pt x="281" y="246"/>
                  </a:cubicBezTo>
                  <a:cubicBezTo>
                    <a:pt x="283" y="247"/>
                    <a:pt x="283" y="250"/>
                    <a:pt x="286" y="252"/>
                  </a:cubicBezTo>
                  <a:cubicBezTo>
                    <a:pt x="289" y="254"/>
                    <a:pt x="287" y="257"/>
                    <a:pt x="287" y="259"/>
                  </a:cubicBezTo>
                  <a:cubicBezTo>
                    <a:pt x="287" y="260"/>
                    <a:pt x="290" y="260"/>
                    <a:pt x="291" y="263"/>
                  </a:cubicBezTo>
                  <a:cubicBezTo>
                    <a:pt x="292" y="265"/>
                    <a:pt x="289" y="269"/>
                    <a:pt x="290" y="271"/>
                  </a:cubicBezTo>
                  <a:cubicBezTo>
                    <a:pt x="292" y="274"/>
                    <a:pt x="295" y="274"/>
                    <a:pt x="294" y="276"/>
                  </a:cubicBezTo>
                  <a:cubicBezTo>
                    <a:pt x="294" y="278"/>
                    <a:pt x="291" y="280"/>
                    <a:pt x="294" y="280"/>
                  </a:cubicBezTo>
                  <a:cubicBezTo>
                    <a:pt x="298" y="279"/>
                    <a:pt x="300" y="278"/>
                    <a:pt x="301" y="279"/>
                  </a:cubicBezTo>
                  <a:cubicBezTo>
                    <a:pt x="302" y="279"/>
                    <a:pt x="302" y="283"/>
                    <a:pt x="301" y="286"/>
                  </a:cubicBezTo>
                  <a:cubicBezTo>
                    <a:pt x="300" y="288"/>
                    <a:pt x="301" y="289"/>
                    <a:pt x="299" y="291"/>
                  </a:cubicBezTo>
                  <a:cubicBezTo>
                    <a:pt x="297" y="293"/>
                    <a:pt x="297" y="294"/>
                    <a:pt x="299" y="294"/>
                  </a:cubicBezTo>
                  <a:cubicBezTo>
                    <a:pt x="301" y="294"/>
                    <a:pt x="305" y="291"/>
                    <a:pt x="304" y="292"/>
                  </a:cubicBezTo>
                  <a:cubicBezTo>
                    <a:pt x="304" y="293"/>
                    <a:pt x="304" y="293"/>
                    <a:pt x="304" y="293"/>
                  </a:cubicBezTo>
                  <a:cubicBezTo>
                    <a:pt x="303" y="294"/>
                    <a:pt x="302" y="296"/>
                    <a:pt x="300" y="297"/>
                  </a:cubicBezTo>
                  <a:cubicBezTo>
                    <a:pt x="300" y="297"/>
                    <a:pt x="300" y="297"/>
                    <a:pt x="300" y="297"/>
                  </a:cubicBezTo>
                  <a:cubicBezTo>
                    <a:pt x="300" y="298"/>
                    <a:pt x="299" y="299"/>
                    <a:pt x="299" y="299"/>
                  </a:cubicBezTo>
                  <a:cubicBezTo>
                    <a:pt x="298" y="302"/>
                    <a:pt x="301" y="304"/>
                    <a:pt x="301" y="305"/>
                  </a:cubicBezTo>
                  <a:cubicBezTo>
                    <a:pt x="301" y="307"/>
                    <a:pt x="302" y="308"/>
                    <a:pt x="298" y="309"/>
                  </a:cubicBezTo>
                  <a:cubicBezTo>
                    <a:pt x="294" y="310"/>
                    <a:pt x="297" y="312"/>
                    <a:pt x="299" y="313"/>
                  </a:cubicBezTo>
                  <a:cubicBezTo>
                    <a:pt x="301" y="314"/>
                    <a:pt x="304" y="314"/>
                    <a:pt x="304" y="312"/>
                  </a:cubicBezTo>
                  <a:cubicBezTo>
                    <a:pt x="305" y="311"/>
                    <a:pt x="308" y="306"/>
                    <a:pt x="310" y="308"/>
                  </a:cubicBezTo>
                  <a:cubicBezTo>
                    <a:pt x="311" y="310"/>
                    <a:pt x="312" y="313"/>
                    <a:pt x="311" y="314"/>
                  </a:cubicBezTo>
                  <a:cubicBezTo>
                    <a:pt x="309" y="314"/>
                    <a:pt x="307" y="314"/>
                    <a:pt x="306" y="315"/>
                  </a:cubicBezTo>
                  <a:cubicBezTo>
                    <a:pt x="306" y="317"/>
                    <a:pt x="308" y="318"/>
                    <a:pt x="309" y="320"/>
                  </a:cubicBezTo>
                  <a:cubicBezTo>
                    <a:pt x="310" y="321"/>
                    <a:pt x="310" y="328"/>
                    <a:pt x="313" y="327"/>
                  </a:cubicBezTo>
                  <a:cubicBezTo>
                    <a:pt x="316" y="326"/>
                    <a:pt x="322" y="324"/>
                    <a:pt x="321" y="324"/>
                  </a:cubicBezTo>
                  <a:cubicBezTo>
                    <a:pt x="321" y="325"/>
                    <a:pt x="316" y="331"/>
                    <a:pt x="314" y="332"/>
                  </a:cubicBezTo>
                  <a:cubicBezTo>
                    <a:pt x="312" y="334"/>
                    <a:pt x="308" y="339"/>
                    <a:pt x="307" y="340"/>
                  </a:cubicBezTo>
                  <a:cubicBezTo>
                    <a:pt x="307" y="342"/>
                    <a:pt x="305" y="342"/>
                    <a:pt x="306" y="344"/>
                  </a:cubicBezTo>
                  <a:cubicBezTo>
                    <a:pt x="308" y="346"/>
                    <a:pt x="309" y="347"/>
                    <a:pt x="311" y="347"/>
                  </a:cubicBezTo>
                  <a:cubicBezTo>
                    <a:pt x="313" y="347"/>
                    <a:pt x="314" y="347"/>
                    <a:pt x="313" y="349"/>
                  </a:cubicBezTo>
                  <a:cubicBezTo>
                    <a:pt x="313" y="350"/>
                    <a:pt x="312" y="351"/>
                    <a:pt x="317" y="352"/>
                  </a:cubicBezTo>
                  <a:cubicBezTo>
                    <a:pt x="322" y="352"/>
                    <a:pt x="325" y="351"/>
                    <a:pt x="326" y="352"/>
                  </a:cubicBezTo>
                  <a:cubicBezTo>
                    <a:pt x="326" y="352"/>
                    <a:pt x="326" y="353"/>
                    <a:pt x="326" y="353"/>
                  </a:cubicBezTo>
                  <a:cubicBezTo>
                    <a:pt x="326" y="353"/>
                    <a:pt x="326" y="353"/>
                    <a:pt x="326" y="353"/>
                  </a:cubicBezTo>
                  <a:cubicBezTo>
                    <a:pt x="326" y="353"/>
                    <a:pt x="326" y="353"/>
                    <a:pt x="326" y="353"/>
                  </a:cubicBezTo>
                  <a:cubicBezTo>
                    <a:pt x="327" y="353"/>
                    <a:pt x="327" y="353"/>
                    <a:pt x="328" y="353"/>
                  </a:cubicBezTo>
                  <a:cubicBezTo>
                    <a:pt x="331" y="353"/>
                    <a:pt x="333" y="350"/>
                    <a:pt x="332" y="352"/>
                  </a:cubicBezTo>
                  <a:cubicBezTo>
                    <a:pt x="331" y="355"/>
                    <a:pt x="327" y="357"/>
                    <a:pt x="329" y="359"/>
                  </a:cubicBezTo>
                  <a:cubicBezTo>
                    <a:pt x="330" y="361"/>
                    <a:pt x="331" y="359"/>
                    <a:pt x="332" y="361"/>
                  </a:cubicBezTo>
                  <a:cubicBezTo>
                    <a:pt x="332" y="363"/>
                    <a:pt x="332" y="367"/>
                    <a:pt x="334" y="366"/>
                  </a:cubicBezTo>
                  <a:cubicBezTo>
                    <a:pt x="337" y="364"/>
                    <a:pt x="337" y="365"/>
                    <a:pt x="339" y="368"/>
                  </a:cubicBezTo>
                  <a:cubicBezTo>
                    <a:pt x="339" y="368"/>
                    <a:pt x="339" y="369"/>
                    <a:pt x="340" y="369"/>
                  </a:cubicBezTo>
                  <a:cubicBezTo>
                    <a:pt x="340" y="369"/>
                    <a:pt x="340" y="370"/>
                    <a:pt x="340" y="370"/>
                  </a:cubicBezTo>
                  <a:cubicBezTo>
                    <a:pt x="340" y="370"/>
                    <a:pt x="340" y="370"/>
                    <a:pt x="340" y="371"/>
                  </a:cubicBezTo>
                  <a:cubicBezTo>
                    <a:pt x="340" y="371"/>
                    <a:pt x="341" y="371"/>
                    <a:pt x="341" y="371"/>
                  </a:cubicBezTo>
                  <a:cubicBezTo>
                    <a:pt x="341" y="371"/>
                    <a:pt x="341" y="372"/>
                    <a:pt x="341" y="372"/>
                  </a:cubicBezTo>
                  <a:cubicBezTo>
                    <a:pt x="341" y="372"/>
                    <a:pt x="341" y="373"/>
                    <a:pt x="340" y="374"/>
                  </a:cubicBezTo>
                  <a:cubicBezTo>
                    <a:pt x="340" y="376"/>
                    <a:pt x="340" y="380"/>
                    <a:pt x="340" y="381"/>
                  </a:cubicBezTo>
                  <a:cubicBezTo>
                    <a:pt x="340" y="383"/>
                    <a:pt x="339" y="387"/>
                    <a:pt x="338" y="386"/>
                  </a:cubicBezTo>
                  <a:cubicBezTo>
                    <a:pt x="337" y="386"/>
                    <a:pt x="335" y="381"/>
                    <a:pt x="333" y="382"/>
                  </a:cubicBezTo>
                  <a:cubicBezTo>
                    <a:pt x="331" y="383"/>
                    <a:pt x="324" y="383"/>
                    <a:pt x="322" y="381"/>
                  </a:cubicBezTo>
                  <a:cubicBezTo>
                    <a:pt x="320" y="380"/>
                    <a:pt x="319" y="382"/>
                    <a:pt x="319" y="385"/>
                  </a:cubicBezTo>
                  <a:cubicBezTo>
                    <a:pt x="320" y="388"/>
                    <a:pt x="320" y="398"/>
                    <a:pt x="317" y="404"/>
                  </a:cubicBezTo>
                  <a:cubicBezTo>
                    <a:pt x="314" y="410"/>
                    <a:pt x="311" y="422"/>
                    <a:pt x="309" y="424"/>
                  </a:cubicBezTo>
                  <a:cubicBezTo>
                    <a:pt x="308" y="427"/>
                    <a:pt x="302" y="441"/>
                    <a:pt x="300" y="444"/>
                  </a:cubicBezTo>
                  <a:cubicBezTo>
                    <a:pt x="297" y="446"/>
                    <a:pt x="298" y="450"/>
                    <a:pt x="298" y="453"/>
                  </a:cubicBezTo>
                  <a:cubicBezTo>
                    <a:pt x="298" y="456"/>
                    <a:pt x="298" y="457"/>
                    <a:pt x="296" y="461"/>
                  </a:cubicBezTo>
                  <a:cubicBezTo>
                    <a:pt x="293" y="466"/>
                    <a:pt x="290" y="476"/>
                    <a:pt x="291" y="478"/>
                  </a:cubicBezTo>
                  <a:cubicBezTo>
                    <a:pt x="291" y="481"/>
                    <a:pt x="294" y="485"/>
                    <a:pt x="293" y="489"/>
                  </a:cubicBezTo>
                  <a:cubicBezTo>
                    <a:pt x="292" y="493"/>
                    <a:pt x="291" y="496"/>
                    <a:pt x="292" y="498"/>
                  </a:cubicBezTo>
                  <a:cubicBezTo>
                    <a:pt x="293" y="501"/>
                    <a:pt x="296" y="505"/>
                    <a:pt x="297" y="509"/>
                  </a:cubicBezTo>
                  <a:cubicBezTo>
                    <a:pt x="297" y="513"/>
                    <a:pt x="296" y="516"/>
                    <a:pt x="298" y="519"/>
                  </a:cubicBezTo>
                  <a:cubicBezTo>
                    <a:pt x="301" y="521"/>
                    <a:pt x="299" y="528"/>
                    <a:pt x="301" y="533"/>
                  </a:cubicBezTo>
                  <a:cubicBezTo>
                    <a:pt x="303" y="537"/>
                    <a:pt x="306" y="539"/>
                    <a:pt x="306" y="542"/>
                  </a:cubicBezTo>
                  <a:cubicBezTo>
                    <a:pt x="306" y="545"/>
                    <a:pt x="312" y="544"/>
                    <a:pt x="315" y="546"/>
                  </a:cubicBezTo>
                  <a:cubicBezTo>
                    <a:pt x="318" y="548"/>
                    <a:pt x="322" y="548"/>
                    <a:pt x="325" y="549"/>
                  </a:cubicBezTo>
                  <a:cubicBezTo>
                    <a:pt x="328" y="550"/>
                    <a:pt x="327" y="552"/>
                    <a:pt x="328" y="554"/>
                  </a:cubicBezTo>
                  <a:cubicBezTo>
                    <a:pt x="328" y="555"/>
                    <a:pt x="328" y="555"/>
                    <a:pt x="328" y="556"/>
                  </a:cubicBezTo>
                  <a:cubicBezTo>
                    <a:pt x="329" y="556"/>
                    <a:pt x="329" y="556"/>
                    <a:pt x="329" y="556"/>
                  </a:cubicBezTo>
                  <a:cubicBezTo>
                    <a:pt x="329" y="557"/>
                    <a:pt x="329" y="557"/>
                    <a:pt x="329" y="558"/>
                  </a:cubicBezTo>
                  <a:cubicBezTo>
                    <a:pt x="329" y="558"/>
                    <a:pt x="329" y="558"/>
                    <a:pt x="329" y="558"/>
                  </a:cubicBezTo>
                  <a:cubicBezTo>
                    <a:pt x="329" y="559"/>
                    <a:pt x="330" y="560"/>
                    <a:pt x="330" y="561"/>
                  </a:cubicBezTo>
                  <a:cubicBezTo>
                    <a:pt x="330" y="561"/>
                    <a:pt x="330" y="561"/>
                    <a:pt x="330" y="562"/>
                  </a:cubicBezTo>
                  <a:cubicBezTo>
                    <a:pt x="330" y="562"/>
                    <a:pt x="330" y="563"/>
                    <a:pt x="330" y="564"/>
                  </a:cubicBezTo>
                  <a:cubicBezTo>
                    <a:pt x="330" y="564"/>
                    <a:pt x="330" y="565"/>
                    <a:pt x="331" y="565"/>
                  </a:cubicBezTo>
                  <a:cubicBezTo>
                    <a:pt x="331" y="566"/>
                    <a:pt x="331" y="567"/>
                    <a:pt x="331" y="568"/>
                  </a:cubicBezTo>
                  <a:cubicBezTo>
                    <a:pt x="331" y="568"/>
                    <a:pt x="331" y="568"/>
                    <a:pt x="331" y="569"/>
                  </a:cubicBezTo>
                  <a:cubicBezTo>
                    <a:pt x="331" y="569"/>
                    <a:pt x="331" y="570"/>
                    <a:pt x="332" y="571"/>
                  </a:cubicBezTo>
                  <a:cubicBezTo>
                    <a:pt x="332" y="571"/>
                    <a:pt x="332" y="571"/>
                    <a:pt x="332" y="572"/>
                  </a:cubicBezTo>
                  <a:cubicBezTo>
                    <a:pt x="332" y="573"/>
                    <a:pt x="332" y="573"/>
                    <a:pt x="332" y="574"/>
                  </a:cubicBezTo>
                  <a:cubicBezTo>
                    <a:pt x="332" y="574"/>
                    <a:pt x="332" y="574"/>
                    <a:pt x="332" y="575"/>
                  </a:cubicBezTo>
                  <a:cubicBezTo>
                    <a:pt x="332" y="575"/>
                    <a:pt x="332" y="576"/>
                    <a:pt x="332" y="577"/>
                  </a:cubicBezTo>
                  <a:cubicBezTo>
                    <a:pt x="333" y="582"/>
                    <a:pt x="337" y="589"/>
                    <a:pt x="336" y="593"/>
                  </a:cubicBezTo>
                  <a:cubicBezTo>
                    <a:pt x="335" y="597"/>
                    <a:pt x="338" y="600"/>
                    <a:pt x="340" y="602"/>
                  </a:cubicBezTo>
                  <a:cubicBezTo>
                    <a:pt x="342" y="604"/>
                    <a:pt x="348" y="608"/>
                    <a:pt x="345" y="613"/>
                  </a:cubicBezTo>
                  <a:cubicBezTo>
                    <a:pt x="342" y="617"/>
                    <a:pt x="341" y="619"/>
                    <a:pt x="339" y="619"/>
                  </a:cubicBezTo>
                  <a:cubicBezTo>
                    <a:pt x="337" y="619"/>
                    <a:pt x="339" y="621"/>
                    <a:pt x="340" y="623"/>
                  </a:cubicBezTo>
                  <a:cubicBezTo>
                    <a:pt x="342" y="625"/>
                    <a:pt x="346" y="629"/>
                    <a:pt x="348" y="629"/>
                  </a:cubicBezTo>
                  <a:cubicBezTo>
                    <a:pt x="351" y="628"/>
                    <a:pt x="353" y="629"/>
                    <a:pt x="355" y="631"/>
                  </a:cubicBezTo>
                  <a:cubicBezTo>
                    <a:pt x="356" y="633"/>
                    <a:pt x="357" y="639"/>
                    <a:pt x="356" y="641"/>
                  </a:cubicBezTo>
                  <a:cubicBezTo>
                    <a:pt x="355" y="644"/>
                    <a:pt x="354" y="648"/>
                    <a:pt x="356" y="650"/>
                  </a:cubicBezTo>
                  <a:cubicBezTo>
                    <a:pt x="358" y="652"/>
                    <a:pt x="366" y="660"/>
                    <a:pt x="366" y="663"/>
                  </a:cubicBezTo>
                  <a:cubicBezTo>
                    <a:pt x="366" y="666"/>
                    <a:pt x="369" y="671"/>
                    <a:pt x="370" y="670"/>
                  </a:cubicBezTo>
                  <a:cubicBezTo>
                    <a:pt x="372" y="668"/>
                    <a:pt x="376" y="668"/>
                    <a:pt x="376" y="664"/>
                  </a:cubicBezTo>
                  <a:cubicBezTo>
                    <a:pt x="376" y="661"/>
                    <a:pt x="368" y="653"/>
                    <a:pt x="367" y="652"/>
                  </a:cubicBezTo>
                  <a:cubicBezTo>
                    <a:pt x="366" y="650"/>
                    <a:pt x="371" y="651"/>
                    <a:pt x="370" y="647"/>
                  </a:cubicBezTo>
                  <a:cubicBezTo>
                    <a:pt x="368" y="644"/>
                    <a:pt x="365" y="640"/>
                    <a:pt x="366" y="638"/>
                  </a:cubicBezTo>
                  <a:cubicBezTo>
                    <a:pt x="366" y="637"/>
                    <a:pt x="371" y="639"/>
                    <a:pt x="368" y="635"/>
                  </a:cubicBezTo>
                  <a:cubicBezTo>
                    <a:pt x="365" y="630"/>
                    <a:pt x="364" y="626"/>
                    <a:pt x="363" y="623"/>
                  </a:cubicBezTo>
                  <a:cubicBezTo>
                    <a:pt x="362" y="620"/>
                    <a:pt x="360" y="618"/>
                    <a:pt x="359" y="613"/>
                  </a:cubicBezTo>
                  <a:cubicBezTo>
                    <a:pt x="359" y="609"/>
                    <a:pt x="354" y="603"/>
                    <a:pt x="352" y="601"/>
                  </a:cubicBezTo>
                  <a:cubicBezTo>
                    <a:pt x="351" y="599"/>
                    <a:pt x="346" y="595"/>
                    <a:pt x="347" y="593"/>
                  </a:cubicBezTo>
                  <a:cubicBezTo>
                    <a:pt x="347" y="591"/>
                    <a:pt x="348" y="586"/>
                    <a:pt x="348" y="583"/>
                  </a:cubicBezTo>
                  <a:cubicBezTo>
                    <a:pt x="348" y="581"/>
                    <a:pt x="350" y="579"/>
                    <a:pt x="350" y="577"/>
                  </a:cubicBezTo>
                  <a:cubicBezTo>
                    <a:pt x="350" y="575"/>
                    <a:pt x="353" y="573"/>
                    <a:pt x="353" y="574"/>
                  </a:cubicBezTo>
                  <a:cubicBezTo>
                    <a:pt x="353" y="575"/>
                    <a:pt x="357" y="578"/>
                    <a:pt x="357" y="578"/>
                  </a:cubicBezTo>
                  <a:cubicBezTo>
                    <a:pt x="357" y="578"/>
                    <a:pt x="360" y="580"/>
                    <a:pt x="362" y="582"/>
                  </a:cubicBezTo>
                  <a:cubicBezTo>
                    <a:pt x="364" y="583"/>
                    <a:pt x="366" y="581"/>
                    <a:pt x="365" y="584"/>
                  </a:cubicBezTo>
                  <a:cubicBezTo>
                    <a:pt x="364" y="588"/>
                    <a:pt x="363" y="592"/>
                    <a:pt x="365" y="592"/>
                  </a:cubicBezTo>
                  <a:cubicBezTo>
                    <a:pt x="366" y="592"/>
                    <a:pt x="364" y="599"/>
                    <a:pt x="366" y="601"/>
                  </a:cubicBezTo>
                  <a:cubicBezTo>
                    <a:pt x="368" y="602"/>
                    <a:pt x="367" y="607"/>
                    <a:pt x="369" y="610"/>
                  </a:cubicBezTo>
                  <a:cubicBezTo>
                    <a:pt x="372" y="614"/>
                    <a:pt x="373" y="615"/>
                    <a:pt x="378" y="619"/>
                  </a:cubicBezTo>
                  <a:cubicBezTo>
                    <a:pt x="382" y="622"/>
                    <a:pt x="390" y="630"/>
                    <a:pt x="389" y="631"/>
                  </a:cubicBezTo>
                  <a:cubicBezTo>
                    <a:pt x="388" y="633"/>
                    <a:pt x="385" y="635"/>
                    <a:pt x="387" y="637"/>
                  </a:cubicBezTo>
                  <a:cubicBezTo>
                    <a:pt x="388" y="640"/>
                    <a:pt x="392" y="642"/>
                    <a:pt x="395" y="645"/>
                  </a:cubicBezTo>
                  <a:cubicBezTo>
                    <a:pt x="397" y="648"/>
                    <a:pt x="401" y="653"/>
                    <a:pt x="401" y="655"/>
                  </a:cubicBezTo>
                  <a:cubicBezTo>
                    <a:pt x="401" y="657"/>
                    <a:pt x="403" y="660"/>
                    <a:pt x="406" y="663"/>
                  </a:cubicBezTo>
                  <a:cubicBezTo>
                    <a:pt x="408" y="666"/>
                    <a:pt x="409" y="672"/>
                    <a:pt x="410" y="675"/>
                  </a:cubicBezTo>
                  <a:cubicBezTo>
                    <a:pt x="411" y="678"/>
                    <a:pt x="410" y="687"/>
                    <a:pt x="409" y="689"/>
                  </a:cubicBezTo>
                  <a:cubicBezTo>
                    <a:pt x="408" y="691"/>
                    <a:pt x="403" y="694"/>
                    <a:pt x="403" y="696"/>
                  </a:cubicBezTo>
                  <a:cubicBezTo>
                    <a:pt x="403" y="698"/>
                    <a:pt x="401" y="699"/>
                    <a:pt x="405" y="704"/>
                  </a:cubicBezTo>
                  <a:cubicBezTo>
                    <a:pt x="409" y="708"/>
                    <a:pt x="419" y="715"/>
                    <a:pt x="423" y="718"/>
                  </a:cubicBezTo>
                  <a:cubicBezTo>
                    <a:pt x="428" y="721"/>
                    <a:pt x="433" y="719"/>
                    <a:pt x="435" y="722"/>
                  </a:cubicBezTo>
                  <a:cubicBezTo>
                    <a:pt x="437" y="724"/>
                    <a:pt x="440" y="726"/>
                    <a:pt x="444" y="727"/>
                  </a:cubicBezTo>
                  <a:cubicBezTo>
                    <a:pt x="448" y="728"/>
                    <a:pt x="462" y="733"/>
                    <a:pt x="465" y="735"/>
                  </a:cubicBezTo>
                  <a:cubicBezTo>
                    <a:pt x="467" y="737"/>
                    <a:pt x="469" y="740"/>
                    <a:pt x="473" y="741"/>
                  </a:cubicBezTo>
                  <a:cubicBezTo>
                    <a:pt x="477" y="741"/>
                    <a:pt x="483" y="744"/>
                    <a:pt x="487" y="743"/>
                  </a:cubicBezTo>
                  <a:cubicBezTo>
                    <a:pt x="490" y="742"/>
                    <a:pt x="502" y="735"/>
                    <a:pt x="506" y="737"/>
                  </a:cubicBezTo>
                  <a:cubicBezTo>
                    <a:pt x="511" y="738"/>
                    <a:pt x="512" y="738"/>
                    <a:pt x="514" y="740"/>
                  </a:cubicBezTo>
                  <a:cubicBezTo>
                    <a:pt x="517" y="742"/>
                    <a:pt x="518" y="749"/>
                    <a:pt x="522" y="753"/>
                  </a:cubicBezTo>
                  <a:cubicBezTo>
                    <a:pt x="522" y="754"/>
                    <a:pt x="523" y="754"/>
                    <a:pt x="523" y="755"/>
                  </a:cubicBezTo>
                  <a:cubicBezTo>
                    <a:pt x="524" y="756"/>
                    <a:pt x="525" y="757"/>
                    <a:pt x="526" y="758"/>
                  </a:cubicBezTo>
                  <a:cubicBezTo>
                    <a:pt x="526" y="758"/>
                    <a:pt x="526" y="758"/>
                    <a:pt x="526" y="758"/>
                  </a:cubicBezTo>
                  <a:cubicBezTo>
                    <a:pt x="526" y="758"/>
                    <a:pt x="526" y="758"/>
                    <a:pt x="527" y="758"/>
                  </a:cubicBezTo>
                  <a:cubicBezTo>
                    <a:pt x="527" y="758"/>
                    <a:pt x="527" y="759"/>
                    <a:pt x="527" y="759"/>
                  </a:cubicBezTo>
                  <a:cubicBezTo>
                    <a:pt x="527" y="759"/>
                    <a:pt x="527" y="759"/>
                    <a:pt x="528" y="759"/>
                  </a:cubicBezTo>
                  <a:cubicBezTo>
                    <a:pt x="528" y="759"/>
                    <a:pt x="528" y="759"/>
                    <a:pt x="528" y="759"/>
                  </a:cubicBezTo>
                  <a:cubicBezTo>
                    <a:pt x="529" y="759"/>
                    <a:pt x="529" y="760"/>
                    <a:pt x="530" y="760"/>
                  </a:cubicBezTo>
                  <a:cubicBezTo>
                    <a:pt x="530" y="760"/>
                    <a:pt x="530" y="760"/>
                    <a:pt x="530" y="760"/>
                  </a:cubicBezTo>
                  <a:cubicBezTo>
                    <a:pt x="531" y="760"/>
                    <a:pt x="532" y="760"/>
                    <a:pt x="533" y="760"/>
                  </a:cubicBezTo>
                  <a:cubicBezTo>
                    <a:pt x="535" y="761"/>
                    <a:pt x="536" y="761"/>
                    <a:pt x="538" y="761"/>
                  </a:cubicBezTo>
                  <a:cubicBezTo>
                    <a:pt x="539" y="761"/>
                    <a:pt x="540" y="761"/>
                    <a:pt x="540" y="761"/>
                  </a:cubicBezTo>
                  <a:cubicBezTo>
                    <a:pt x="541" y="761"/>
                    <a:pt x="542" y="761"/>
                    <a:pt x="542" y="761"/>
                  </a:cubicBezTo>
                  <a:cubicBezTo>
                    <a:pt x="543" y="762"/>
                    <a:pt x="543" y="762"/>
                    <a:pt x="544" y="762"/>
                  </a:cubicBezTo>
                  <a:cubicBezTo>
                    <a:pt x="544" y="762"/>
                    <a:pt x="545" y="762"/>
                    <a:pt x="545" y="762"/>
                  </a:cubicBezTo>
                  <a:cubicBezTo>
                    <a:pt x="546" y="762"/>
                    <a:pt x="546" y="762"/>
                    <a:pt x="547" y="763"/>
                  </a:cubicBezTo>
                  <a:cubicBezTo>
                    <a:pt x="548" y="764"/>
                    <a:pt x="558" y="770"/>
                    <a:pt x="561" y="770"/>
                  </a:cubicBezTo>
                  <a:cubicBezTo>
                    <a:pt x="562" y="770"/>
                    <a:pt x="563" y="770"/>
                    <a:pt x="564" y="770"/>
                  </a:cubicBezTo>
                  <a:cubicBezTo>
                    <a:pt x="564" y="770"/>
                    <a:pt x="564" y="770"/>
                    <a:pt x="564" y="770"/>
                  </a:cubicBezTo>
                  <a:cubicBezTo>
                    <a:pt x="564" y="770"/>
                    <a:pt x="565" y="770"/>
                    <a:pt x="565" y="770"/>
                  </a:cubicBezTo>
                  <a:cubicBezTo>
                    <a:pt x="566" y="770"/>
                    <a:pt x="566" y="770"/>
                    <a:pt x="567" y="770"/>
                  </a:cubicBezTo>
                  <a:cubicBezTo>
                    <a:pt x="567" y="770"/>
                    <a:pt x="567" y="770"/>
                    <a:pt x="568" y="769"/>
                  </a:cubicBezTo>
                  <a:cubicBezTo>
                    <a:pt x="568" y="769"/>
                    <a:pt x="568" y="769"/>
                    <a:pt x="568" y="769"/>
                  </a:cubicBezTo>
                  <a:cubicBezTo>
                    <a:pt x="569" y="769"/>
                    <a:pt x="569" y="769"/>
                    <a:pt x="569" y="769"/>
                  </a:cubicBezTo>
                  <a:cubicBezTo>
                    <a:pt x="569" y="769"/>
                    <a:pt x="569" y="769"/>
                    <a:pt x="569" y="769"/>
                  </a:cubicBezTo>
                  <a:cubicBezTo>
                    <a:pt x="570" y="769"/>
                    <a:pt x="570" y="769"/>
                    <a:pt x="570" y="769"/>
                  </a:cubicBezTo>
                  <a:cubicBezTo>
                    <a:pt x="570" y="769"/>
                    <a:pt x="570" y="770"/>
                    <a:pt x="570" y="770"/>
                  </a:cubicBezTo>
                  <a:cubicBezTo>
                    <a:pt x="570" y="770"/>
                    <a:pt x="570" y="770"/>
                    <a:pt x="570" y="770"/>
                  </a:cubicBezTo>
                  <a:cubicBezTo>
                    <a:pt x="570" y="770"/>
                    <a:pt x="569" y="771"/>
                    <a:pt x="569" y="772"/>
                  </a:cubicBezTo>
                  <a:cubicBezTo>
                    <a:pt x="568" y="772"/>
                    <a:pt x="568" y="773"/>
                    <a:pt x="568" y="773"/>
                  </a:cubicBezTo>
                  <a:cubicBezTo>
                    <a:pt x="568" y="773"/>
                    <a:pt x="567" y="774"/>
                    <a:pt x="567" y="774"/>
                  </a:cubicBezTo>
                  <a:cubicBezTo>
                    <a:pt x="567" y="774"/>
                    <a:pt x="567" y="774"/>
                    <a:pt x="567" y="774"/>
                  </a:cubicBezTo>
                  <a:cubicBezTo>
                    <a:pt x="567" y="774"/>
                    <a:pt x="567" y="774"/>
                    <a:pt x="567" y="774"/>
                  </a:cubicBezTo>
                  <a:cubicBezTo>
                    <a:pt x="567" y="774"/>
                    <a:pt x="567" y="775"/>
                    <a:pt x="568" y="775"/>
                  </a:cubicBezTo>
                  <a:cubicBezTo>
                    <a:pt x="569" y="776"/>
                    <a:pt x="574" y="779"/>
                    <a:pt x="576" y="782"/>
                  </a:cubicBezTo>
                  <a:cubicBezTo>
                    <a:pt x="578" y="784"/>
                    <a:pt x="577" y="786"/>
                    <a:pt x="579" y="788"/>
                  </a:cubicBezTo>
                  <a:cubicBezTo>
                    <a:pt x="580" y="789"/>
                    <a:pt x="580" y="789"/>
                    <a:pt x="581" y="790"/>
                  </a:cubicBezTo>
                  <a:cubicBezTo>
                    <a:pt x="581" y="790"/>
                    <a:pt x="581" y="790"/>
                    <a:pt x="581" y="790"/>
                  </a:cubicBezTo>
                  <a:cubicBezTo>
                    <a:pt x="582" y="791"/>
                    <a:pt x="582" y="791"/>
                    <a:pt x="582" y="792"/>
                  </a:cubicBezTo>
                  <a:cubicBezTo>
                    <a:pt x="582" y="792"/>
                    <a:pt x="582" y="792"/>
                    <a:pt x="582" y="792"/>
                  </a:cubicBezTo>
                  <a:cubicBezTo>
                    <a:pt x="583" y="793"/>
                    <a:pt x="583" y="794"/>
                    <a:pt x="583" y="795"/>
                  </a:cubicBezTo>
                  <a:cubicBezTo>
                    <a:pt x="582" y="798"/>
                    <a:pt x="580" y="802"/>
                    <a:pt x="582" y="804"/>
                  </a:cubicBezTo>
                  <a:cubicBezTo>
                    <a:pt x="584" y="806"/>
                    <a:pt x="587" y="809"/>
                    <a:pt x="588" y="807"/>
                  </a:cubicBezTo>
                  <a:cubicBezTo>
                    <a:pt x="589" y="804"/>
                    <a:pt x="588" y="803"/>
                    <a:pt x="590" y="806"/>
                  </a:cubicBezTo>
                  <a:cubicBezTo>
                    <a:pt x="591" y="809"/>
                    <a:pt x="590" y="811"/>
                    <a:pt x="594" y="812"/>
                  </a:cubicBezTo>
                  <a:cubicBezTo>
                    <a:pt x="599" y="813"/>
                    <a:pt x="597" y="815"/>
                    <a:pt x="598" y="817"/>
                  </a:cubicBezTo>
                  <a:cubicBezTo>
                    <a:pt x="598" y="818"/>
                    <a:pt x="599" y="818"/>
                    <a:pt x="599" y="819"/>
                  </a:cubicBezTo>
                  <a:cubicBezTo>
                    <a:pt x="599" y="819"/>
                    <a:pt x="599" y="819"/>
                    <a:pt x="600" y="819"/>
                  </a:cubicBezTo>
                  <a:cubicBezTo>
                    <a:pt x="600" y="819"/>
                    <a:pt x="601" y="819"/>
                    <a:pt x="602" y="819"/>
                  </a:cubicBezTo>
                  <a:cubicBezTo>
                    <a:pt x="602" y="819"/>
                    <a:pt x="603" y="819"/>
                    <a:pt x="603" y="819"/>
                  </a:cubicBezTo>
                  <a:cubicBezTo>
                    <a:pt x="603" y="819"/>
                    <a:pt x="603" y="819"/>
                    <a:pt x="604" y="819"/>
                  </a:cubicBezTo>
                  <a:cubicBezTo>
                    <a:pt x="604" y="819"/>
                    <a:pt x="605" y="819"/>
                    <a:pt x="605" y="820"/>
                  </a:cubicBezTo>
                  <a:cubicBezTo>
                    <a:pt x="608" y="821"/>
                    <a:pt x="612" y="820"/>
                    <a:pt x="616" y="822"/>
                  </a:cubicBezTo>
                  <a:cubicBezTo>
                    <a:pt x="619" y="824"/>
                    <a:pt x="618" y="829"/>
                    <a:pt x="622" y="829"/>
                  </a:cubicBezTo>
                  <a:cubicBezTo>
                    <a:pt x="626" y="830"/>
                    <a:pt x="635" y="830"/>
                    <a:pt x="634" y="829"/>
                  </a:cubicBezTo>
                  <a:cubicBezTo>
                    <a:pt x="634" y="827"/>
                    <a:pt x="631" y="822"/>
                    <a:pt x="633" y="821"/>
                  </a:cubicBezTo>
                  <a:cubicBezTo>
                    <a:pt x="635" y="820"/>
                    <a:pt x="639" y="817"/>
                    <a:pt x="640" y="816"/>
                  </a:cubicBezTo>
                  <a:cubicBezTo>
                    <a:pt x="642" y="815"/>
                    <a:pt x="647" y="812"/>
                    <a:pt x="649" y="814"/>
                  </a:cubicBezTo>
                  <a:cubicBezTo>
                    <a:pt x="651" y="816"/>
                    <a:pt x="656" y="818"/>
                    <a:pt x="655" y="822"/>
                  </a:cubicBezTo>
                  <a:cubicBezTo>
                    <a:pt x="654" y="825"/>
                    <a:pt x="654" y="831"/>
                    <a:pt x="657" y="834"/>
                  </a:cubicBezTo>
                  <a:cubicBezTo>
                    <a:pt x="658" y="834"/>
                    <a:pt x="658" y="835"/>
                    <a:pt x="659" y="835"/>
                  </a:cubicBezTo>
                  <a:cubicBezTo>
                    <a:pt x="659" y="835"/>
                    <a:pt x="659" y="836"/>
                    <a:pt x="659" y="836"/>
                  </a:cubicBezTo>
                  <a:cubicBezTo>
                    <a:pt x="659" y="836"/>
                    <a:pt x="659" y="837"/>
                    <a:pt x="659" y="837"/>
                  </a:cubicBezTo>
                  <a:cubicBezTo>
                    <a:pt x="659" y="837"/>
                    <a:pt x="659" y="838"/>
                    <a:pt x="659" y="838"/>
                  </a:cubicBezTo>
                  <a:cubicBezTo>
                    <a:pt x="659" y="838"/>
                    <a:pt x="659" y="839"/>
                    <a:pt x="659" y="839"/>
                  </a:cubicBezTo>
                  <a:cubicBezTo>
                    <a:pt x="659" y="840"/>
                    <a:pt x="659" y="840"/>
                    <a:pt x="659" y="840"/>
                  </a:cubicBezTo>
                  <a:cubicBezTo>
                    <a:pt x="659" y="841"/>
                    <a:pt x="659" y="842"/>
                    <a:pt x="659" y="843"/>
                  </a:cubicBezTo>
                  <a:cubicBezTo>
                    <a:pt x="657" y="849"/>
                    <a:pt x="659" y="850"/>
                    <a:pt x="657" y="851"/>
                  </a:cubicBezTo>
                  <a:cubicBezTo>
                    <a:pt x="655" y="853"/>
                    <a:pt x="654" y="855"/>
                    <a:pt x="655" y="857"/>
                  </a:cubicBezTo>
                  <a:cubicBezTo>
                    <a:pt x="656" y="859"/>
                    <a:pt x="654" y="861"/>
                    <a:pt x="653" y="864"/>
                  </a:cubicBezTo>
                  <a:cubicBezTo>
                    <a:pt x="653" y="868"/>
                    <a:pt x="656" y="869"/>
                    <a:pt x="653" y="872"/>
                  </a:cubicBezTo>
                  <a:cubicBezTo>
                    <a:pt x="649" y="875"/>
                    <a:pt x="647" y="879"/>
                    <a:pt x="644" y="879"/>
                  </a:cubicBezTo>
                  <a:cubicBezTo>
                    <a:pt x="642" y="879"/>
                    <a:pt x="638" y="881"/>
                    <a:pt x="637" y="881"/>
                  </a:cubicBezTo>
                  <a:cubicBezTo>
                    <a:pt x="636" y="882"/>
                    <a:pt x="636" y="888"/>
                    <a:pt x="633" y="891"/>
                  </a:cubicBezTo>
                  <a:cubicBezTo>
                    <a:pt x="631" y="892"/>
                    <a:pt x="630" y="893"/>
                    <a:pt x="629" y="895"/>
                  </a:cubicBezTo>
                  <a:cubicBezTo>
                    <a:pt x="628" y="895"/>
                    <a:pt x="628" y="896"/>
                    <a:pt x="627" y="897"/>
                  </a:cubicBezTo>
                  <a:cubicBezTo>
                    <a:pt x="627" y="897"/>
                    <a:pt x="626" y="897"/>
                    <a:pt x="626" y="898"/>
                  </a:cubicBezTo>
                  <a:cubicBezTo>
                    <a:pt x="625" y="898"/>
                    <a:pt x="624" y="899"/>
                    <a:pt x="623" y="900"/>
                  </a:cubicBezTo>
                  <a:cubicBezTo>
                    <a:pt x="619" y="901"/>
                    <a:pt x="615" y="903"/>
                    <a:pt x="613" y="907"/>
                  </a:cubicBezTo>
                  <a:cubicBezTo>
                    <a:pt x="611" y="911"/>
                    <a:pt x="612" y="912"/>
                    <a:pt x="609" y="914"/>
                  </a:cubicBezTo>
                  <a:cubicBezTo>
                    <a:pt x="605" y="915"/>
                    <a:pt x="602" y="918"/>
                    <a:pt x="601" y="921"/>
                  </a:cubicBezTo>
                  <a:cubicBezTo>
                    <a:pt x="600" y="925"/>
                    <a:pt x="597" y="933"/>
                    <a:pt x="599" y="935"/>
                  </a:cubicBezTo>
                  <a:cubicBezTo>
                    <a:pt x="601" y="938"/>
                    <a:pt x="599" y="941"/>
                    <a:pt x="598" y="942"/>
                  </a:cubicBezTo>
                  <a:cubicBezTo>
                    <a:pt x="598" y="942"/>
                    <a:pt x="598" y="942"/>
                    <a:pt x="598" y="942"/>
                  </a:cubicBezTo>
                  <a:cubicBezTo>
                    <a:pt x="597" y="942"/>
                    <a:pt x="597" y="942"/>
                    <a:pt x="597" y="942"/>
                  </a:cubicBezTo>
                  <a:cubicBezTo>
                    <a:pt x="597" y="942"/>
                    <a:pt x="596" y="942"/>
                    <a:pt x="596" y="943"/>
                  </a:cubicBezTo>
                  <a:cubicBezTo>
                    <a:pt x="596" y="943"/>
                    <a:pt x="595" y="943"/>
                    <a:pt x="595" y="943"/>
                  </a:cubicBezTo>
                  <a:cubicBezTo>
                    <a:pt x="595" y="944"/>
                    <a:pt x="594" y="944"/>
                    <a:pt x="594" y="944"/>
                  </a:cubicBezTo>
                  <a:cubicBezTo>
                    <a:pt x="593" y="944"/>
                    <a:pt x="593" y="945"/>
                    <a:pt x="593" y="945"/>
                  </a:cubicBezTo>
                  <a:cubicBezTo>
                    <a:pt x="592" y="945"/>
                    <a:pt x="592" y="946"/>
                    <a:pt x="591" y="946"/>
                  </a:cubicBezTo>
                  <a:cubicBezTo>
                    <a:pt x="591" y="947"/>
                    <a:pt x="590" y="947"/>
                    <a:pt x="589" y="948"/>
                  </a:cubicBezTo>
                  <a:cubicBezTo>
                    <a:pt x="586" y="951"/>
                    <a:pt x="583" y="953"/>
                    <a:pt x="585" y="956"/>
                  </a:cubicBezTo>
                  <a:cubicBezTo>
                    <a:pt x="588" y="958"/>
                    <a:pt x="588" y="959"/>
                    <a:pt x="586" y="961"/>
                  </a:cubicBezTo>
                  <a:cubicBezTo>
                    <a:pt x="584" y="963"/>
                    <a:pt x="581" y="965"/>
                    <a:pt x="585" y="965"/>
                  </a:cubicBezTo>
                  <a:cubicBezTo>
                    <a:pt x="589" y="966"/>
                    <a:pt x="597" y="972"/>
                    <a:pt x="598" y="975"/>
                  </a:cubicBezTo>
                  <a:cubicBezTo>
                    <a:pt x="598" y="978"/>
                    <a:pt x="596" y="980"/>
                    <a:pt x="598" y="983"/>
                  </a:cubicBezTo>
                  <a:cubicBezTo>
                    <a:pt x="600" y="987"/>
                    <a:pt x="604" y="992"/>
                    <a:pt x="604" y="995"/>
                  </a:cubicBezTo>
                  <a:cubicBezTo>
                    <a:pt x="603" y="998"/>
                    <a:pt x="610" y="1018"/>
                    <a:pt x="611" y="1023"/>
                  </a:cubicBezTo>
                  <a:cubicBezTo>
                    <a:pt x="612" y="1027"/>
                    <a:pt x="618" y="1031"/>
                    <a:pt x="617" y="1037"/>
                  </a:cubicBezTo>
                  <a:cubicBezTo>
                    <a:pt x="615" y="1043"/>
                    <a:pt x="614" y="1047"/>
                    <a:pt x="615" y="1054"/>
                  </a:cubicBezTo>
                  <a:cubicBezTo>
                    <a:pt x="616" y="1061"/>
                    <a:pt x="616" y="1069"/>
                    <a:pt x="619" y="1071"/>
                  </a:cubicBezTo>
                  <a:cubicBezTo>
                    <a:pt x="621" y="1072"/>
                    <a:pt x="625" y="1079"/>
                    <a:pt x="627" y="1082"/>
                  </a:cubicBezTo>
                  <a:cubicBezTo>
                    <a:pt x="629" y="1085"/>
                    <a:pt x="639" y="1092"/>
                    <a:pt x="642" y="1093"/>
                  </a:cubicBezTo>
                  <a:cubicBezTo>
                    <a:pt x="645" y="1094"/>
                    <a:pt x="655" y="1101"/>
                    <a:pt x="657" y="1103"/>
                  </a:cubicBezTo>
                  <a:cubicBezTo>
                    <a:pt x="659" y="1106"/>
                    <a:pt x="665" y="1110"/>
                    <a:pt x="665" y="1113"/>
                  </a:cubicBezTo>
                  <a:cubicBezTo>
                    <a:pt x="665" y="1114"/>
                    <a:pt x="666" y="1116"/>
                    <a:pt x="666" y="1117"/>
                  </a:cubicBezTo>
                  <a:cubicBezTo>
                    <a:pt x="666" y="1118"/>
                    <a:pt x="666" y="1119"/>
                    <a:pt x="667" y="1120"/>
                  </a:cubicBezTo>
                  <a:cubicBezTo>
                    <a:pt x="667" y="1120"/>
                    <a:pt x="667" y="1120"/>
                    <a:pt x="667" y="1120"/>
                  </a:cubicBezTo>
                  <a:cubicBezTo>
                    <a:pt x="667" y="1121"/>
                    <a:pt x="667" y="1122"/>
                    <a:pt x="667" y="1123"/>
                  </a:cubicBezTo>
                  <a:cubicBezTo>
                    <a:pt x="667" y="1123"/>
                    <a:pt x="667" y="1124"/>
                    <a:pt x="667" y="1124"/>
                  </a:cubicBezTo>
                  <a:cubicBezTo>
                    <a:pt x="666" y="1125"/>
                    <a:pt x="666" y="1126"/>
                    <a:pt x="666" y="1127"/>
                  </a:cubicBezTo>
                  <a:cubicBezTo>
                    <a:pt x="663" y="1131"/>
                    <a:pt x="660" y="1136"/>
                    <a:pt x="661" y="1139"/>
                  </a:cubicBezTo>
                  <a:cubicBezTo>
                    <a:pt x="661" y="1143"/>
                    <a:pt x="662" y="1145"/>
                    <a:pt x="660" y="1151"/>
                  </a:cubicBezTo>
                  <a:cubicBezTo>
                    <a:pt x="657" y="1157"/>
                    <a:pt x="655" y="1171"/>
                    <a:pt x="652" y="1172"/>
                  </a:cubicBezTo>
                  <a:cubicBezTo>
                    <a:pt x="650" y="1173"/>
                    <a:pt x="646" y="1175"/>
                    <a:pt x="646" y="1178"/>
                  </a:cubicBezTo>
                  <a:cubicBezTo>
                    <a:pt x="647" y="1181"/>
                    <a:pt x="647" y="1187"/>
                    <a:pt x="645" y="1193"/>
                  </a:cubicBezTo>
                  <a:cubicBezTo>
                    <a:pt x="642" y="1200"/>
                    <a:pt x="641" y="1205"/>
                    <a:pt x="640" y="1209"/>
                  </a:cubicBezTo>
                  <a:cubicBezTo>
                    <a:pt x="638" y="1214"/>
                    <a:pt x="634" y="1226"/>
                    <a:pt x="632" y="1229"/>
                  </a:cubicBezTo>
                  <a:cubicBezTo>
                    <a:pt x="631" y="1232"/>
                    <a:pt x="629" y="1244"/>
                    <a:pt x="626" y="1245"/>
                  </a:cubicBezTo>
                  <a:cubicBezTo>
                    <a:pt x="624" y="1247"/>
                    <a:pt x="617" y="1256"/>
                    <a:pt x="619" y="1259"/>
                  </a:cubicBezTo>
                  <a:cubicBezTo>
                    <a:pt x="621" y="1263"/>
                    <a:pt x="620" y="1262"/>
                    <a:pt x="617" y="1267"/>
                  </a:cubicBezTo>
                  <a:cubicBezTo>
                    <a:pt x="615" y="1271"/>
                    <a:pt x="613" y="1285"/>
                    <a:pt x="613" y="1291"/>
                  </a:cubicBezTo>
                  <a:cubicBezTo>
                    <a:pt x="613" y="1297"/>
                    <a:pt x="609" y="1308"/>
                    <a:pt x="607" y="1312"/>
                  </a:cubicBezTo>
                  <a:cubicBezTo>
                    <a:pt x="605" y="1317"/>
                    <a:pt x="602" y="1322"/>
                    <a:pt x="600" y="1325"/>
                  </a:cubicBezTo>
                  <a:cubicBezTo>
                    <a:pt x="598" y="1329"/>
                    <a:pt x="588" y="1346"/>
                    <a:pt x="584" y="1352"/>
                  </a:cubicBezTo>
                  <a:cubicBezTo>
                    <a:pt x="581" y="1357"/>
                    <a:pt x="577" y="1367"/>
                    <a:pt x="573" y="1372"/>
                  </a:cubicBezTo>
                  <a:cubicBezTo>
                    <a:pt x="570" y="1376"/>
                    <a:pt x="565" y="1379"/>
                    <a:pt x="567" y="1384"/>
                  </a:cubicBezTo>
                  <a:cubicBezTo>
                    <a:pt x="569" y="1389"/>
                    <a:pt x="570" y="1389"/>
                    <a:pt x="567" y="1395"/>
                  </a:cubicBezTo>
                  <a:cubicBezTo>
                    <a:pt x="565" y="1400"/>
                    <a:pt x="568" y="1400"/>
                    <a:pt x="566" y="1406"/>
                  </a:cubicBezTo>
                  <a:cubicBezTo>
                    <a:pt x="563" y="1413"/>
                    <a:pt x="562" y="1415"/>
                    <a:pt x="559" y="1421"/>
                  </a:cubicBezTo>
                  <a:cubicBezTo>
                    <a:pt x="555" y="1429"/>
                    <a:pt x="554" y="1435"/>
                    <a:pt x="552" y="1441"/>
                  </a:cubicBezTo>
                  <a:cubicBezTo>
                    <a:pt x="551" y="1447"/>
                    <a:pt x="550" y="1453"/>
                    <a:pt x="549" y="1454"/>
                  </a:cubicBezTo>
                  <a:cubicBezTo>
                    <a:pt x="548" y="1454"/>
                    <a:pt x="543" y="1463"/>
                    <a:pt x="542" y="1466"/>
                  </a:cubicBezTo>
                  <a:cubicBezTo>
                    <a:pt x="541" y="1470"/>
                    <a:pt x="541" y="1478"/>
                    <a:pt x="543" y="1478"/>
                  </a:cubicBezTo>
                  <a:cubicBezTo>
                    <a:pt x="545" y="1478"/>
                    <a:pt x="550" y="1469"/>
                    <a:pt x="550" y="1466"/>
                  </a:cubicBezTo>
                  <a:cubicBezTo>
                    <a:pt x="551" y="1464"/>
                    <a:pt x="557" y="1461"/>
                    <a:pt x="556" y="1457"/>
                  </a:cubicBezTo>
                  <a:cubicBezTo>
                    <a:pt x="556" y="1454"/>
                    <a:pt x="557" y="1450"/>
                    <a:pt x="558" y="1452"/>
                  </a:cubicBezTo>
                  <a:cubicBezTo>
                    <a:pt x="559" y="1454"/>
                    <a:pt x="562" y="1448"/>
                    <a:pt x="561" y="1455"/>
                  </a:cubicBezTo>
                  <a:cubicBezTo>
                    <a:pt x="559" y="1461"/>
                    <a:pt x="560" y="1461"/>
                    <a:pt x="557" y="1468"/>
                  </a:cubicBezTo>
                  <a:cubicBezTo>
                    <a:pt x="554" y="1475"/>
                    <a:pt x="554" y="1485"/>
                    <a:pt x="552" y="1486"/>
                  </a:cubicBezTo>
                  <a:cubicBezTo>
                    <a:pt x="551" y="1487"/>
                    <a:pt x="548" y="1490"/>
                    <a:pt x="548" y="1492"/>
                  </a:cubicBezTo>
                  <a:cubicBezTo>
                    <a:pt x="548" y="1494"/>
                    <a:pt x="550" y="1500"/>
                    <a:pt x="550" y="1501"/>
                  </a:cubicBezTo>
                  <a:cubicBezTo>
                    <a:pt x="549" y="1502"/>
                    <a:pt x="546" y="1508"/>
                    <a:pt x="544" y="1508"/>
                  </a:cubicBezTo>
                  <a:cubicBezTo>
                    <a:pt x="542" y="1508"/>
                    <a:pt x="539" y="1512"/>
                    <a:pt x="541" y="1515"/>
                  </a:cubicBezTo>
                  <a:cubicBezTo>
                    <a:pt x="544" y="1518"/>
                    <a:pt x="543" y="1518"/>
                    <a:pt x="541" y="1520"/>
                  </a:cubicBezTo>
                  <a:cubicBezTo>
                    <a:pt x="538" y="1522"/>
                    <a:pt x="534" y="1529"/>
                    <a:pt x="534" y="1529"/>
                  </a:cubicBezTo>
                  <a:cubicBezTo>
                    <a:pt x="534" y="1529"/>
                    <a:pt x="532" y="1535"/>
                    <a:pt x="530" y="1533"/>
                  </a:cubicBezTo>
                  <a:cubicBezTo>
                    <a:pt x="527" y="1530"/>
                    <a:pt x="526" y="1533"/>
                    <a:pt x="525" y="1530"/>
                  </a:cubicBezTo>
                  <a:cubicBezTo>
                    <a:pt x="524" y="1527"/>
                    <a:pt x="521" y="1524"/>
                    <a:pt x="518" y="1527"/>
                  </a:cubicBezTo>
                  <a:cubicBezTo>
                    <a:pt x="516" y="1530"/>
                    <a:pt x="518" y="1534"/>
                    <a:pt x="515" y="1535"/>
                  </a:cubicBezTo>
                  <a:cubicBezTo>
                    <a:pt x="512" y="1537"/>
                    <a:pt x="505" y="1554"/>
                    <a:pt x="509" y="1551"/>
                  </a:cubicBezTo>
                  <a:cubicBezTo>
                    <a:pt x="512" y="1547"/>
                    <a:pt x="515" y="1545"/>
                    <a:pt x="515" y="1549"/>
                  </a:cubicBezTo>
                  <a:cubicBezTo>
                    <a:pt x="515" y="1552"/>
                    <a:pt x="515" y="1557"/>
                    <a:pt x="515" y="1560"/>
                  </a:cubicBezTo>
                  <a:cubicBezTo>
                    <a:pt x="515" y="1563"/>
                    <a:pt x="515" y="1568"/>
                    <a:pt x="517" y="1569"/>
                  </a:cubicBezTo>
                  <a:cubicBezTo>
                    <a:pt x="520" y="1569"/>
                    <a:pt x="527" y="1570"/>
                    <a:pt x="525" y="1572"/>
                  </a:cubicBezTo>
                  <a:cubicBezTo>
                    <a:pt x="523" y="1574"/>
                    <a:pt x="520" y="1571"/>
                    <a:pt x="515" y="1573"/>
                  </a:cubicBezTo>
                  <a:cubicBezTo>
                    <a:pt x="510" y="1575"/>
                    <a:pt x="513" y="1580"/>
                    <a:pt x="514" y="1582"/>
                  </a:cubicBezTo>
                  <a:cubicBezTo>
                    <a:pt x="514" y="1585"/>
                    <a:pt x="511" y="1589"/>
                    <a:pt x="509" y="1591"/>
                  </a:cubicBezTo>
                  <a:cubicBezTo>
                    <a:pt x="508" y="1592"/>
                    <a:pt x="506" y="1599"/>
                    <a:pt x="508" y="1600"/>
                  </a:cubicBezTo>
                  <a:cubicBezTo>
                    <a:pt x="511" y="1601"/>
                    <a:pt x="512" y="1604"/>
                    <a:pt x="507" y="1606"/>
                  </a:cubicBezTo>
                  <a:cubicBezTo>
                    <a:pt x="503" y="1607"/>
                    <a:pt x="505" y="1611"/>
                    <a:pt x="505" y="1615"/>
                  </a:cubicBezTo>
                  <a:cubicBezTo>
                    <a:pt x="506" y="1619"/>
                    <a:pt x="506" y="1623"/>
                    <a:pt x="503" y="1623"/>
                  </a:cubicBezTo>
                  <a:cubicBezTo>
                    <a:pt x="499" y="1624"/>
                    <a:pt x="503" y="1634"/>
                    <a:pt x="501" y="1635"/>
                  </a:cubicBezTo>
                  <a:cubicBezTo>
                    <a:pt x="499" y="1636"/>
                    <a:pt x="498" y="1638"/>
                    <a:pt x="499" y="1642"/>
                  </a:cubicBezTo>
                  <a:cubicBezTo>
                    <a:pt x="500" y="1645"/>
                    <a:pt x="503" y="1647"/>
                    <a:pt x="499" y="1650"/>
                  </a:cubicBezTo>
                  <a:cubicBezTo>
                    <a:pt x="495" y="1653"/>
                    <a:pt x="497" y="1659"/>
                    <a:pt x="495" y="1661"/>
                  </a:cubicBezTo>
                  <a:cubicBezTo>
                    <a:pt x="492" y="1662"/>
                    <a:pt x="496" y="1662"/>
                    <a:pt x="493" y="1666"/>
                  </a:cubicBezTo>
                  <a:cubicBezTo>
                    <a:pt x="491" y="1670"/>
                    <a:pt x="492" y="1680"/>
                    <a:pt x="495" y="1677"/>
                  </a:cubicBezTo>
                  <a:cubicBezTo>
                    <a:pt x="497" y="1674"/>
                    <a:pt x="501" y="1667"/>
                    <a:pt x="503" y="1666"/>
                  </a:cubicBezTo>
                  <a:cubicBezTo>
                    <a:pt x="505" y="1664"/>
                    <a:pt x="500" y="1673"/>
                    <a:pt x="499" y="1676"/>
                  </a:cubicBezTo>
                  <a:cubicBezTo>
                    <a:pt x="497" y="1679"/>
                    <a:pt x="494" y="1685"/>
                    <a:pt x="497" y="1687"/>
                  </a:cubicBezTo>
                  <a:cubicBezTo>
                    <a:pt x="500" y="1689"/>
                    <a:pt x="506" y="1685"/>
                    <a:pt x="503" y="1689"/>
                  </a:cubicBezTo>
                  <a:cubicBezTo>
                    <a:pt x="500" y="1693"/>
                    <a:pt x="507" y="1688"/>
                    <a:pt x="511" y="1685"/>
                  </a:cubicBezTo>
                  <a:cubicBezTo>
                    <a:pt x="515" y="1682"/>
                    <a:pt x="523" y="1675"/>
                    <a:pt x="524" y="1678"/>
                  </a:cubicBezTo>
                  <a:cubicBezTo>
                    <a:pt x="525" y="1681"/>
                    <a:pt x="518" y="1687"/>
                    <a:pt x="523" y="1686"/>
                  </a:cubicBezTo>
                  <a:cubicBezTo>
                    <a:pt x="528" y="1685"/>
                    <a:pt x="530" y="1686"/>
                    <a:pt x="533" y="1682"/>
                  </a:cubicBezTo>
                  <a:cubicBezTo>
                    <a:pt x="535" y="1677"/>
                    <a:pt x="538" y="1675"/>
                    <a:pt x="543" y="1674"/>
                  </a:cubicBezTo>
                  <a:cubicBezTo>
                    <a:pt x="548" y="1672"/>
                    <a:pt x="552" y="1670"/>
                    <a:pt x="553" y="1668"/>
                  </a:cubicBezTo>
                  <a:cubicBezTo>
                    <a:pt x="554" y="1667"/>
                    <a:pt x="555" y="1667"/>
                    <a:pt x="555" y="1666"/>
                  </a:cubicBezTo>
                  <a:cubicBezTo>
                    <a:pt x="555" y="1666"/>
                    <a:pt x="556" y="1666"/>
                    <a:pt x="556" y="1666"/>
                  </a:cubicBezTo>
                  <a:cubicBezTo>
                    <a:pt x="556" y="1666"/>
                    <a:pt x="556" y="1666"/>
                    <a:pt x="557" y="1666"/>
                  </a:cubicBezTo>
                  <a:cubicBezTo>
                    <a:pt x="557" y="1666"/>
                    <a:pt x="557" y="1666"/>
                    <a:pt x="557" y="1666"/>
                  </a:cubicBezTo>
                  <a:cubicBezTo>
                    <a:pt x="558" y="1666"/>
                    <a:pt x="559" y="1666"/>
                    <a:pt x="559" y="1667"/>
                  </a:cubicBezTo>
                  <a:cubicBezTo>
                    <a:pt x="560" y="1667"/>
                    <a:pt x="560" y="1667"/>
                    <a:pt x="561" y="1668"/>
                  </a:cubicBezTo>
                  <a:cubicBezTo>
                    <a:pt x="561" y="1668"/>
                    <a:pt x="561" y="1668"/>
                    <a:pt x="561" y="1668"/>
                  </a:cubicBezTo>
                  <a:cubicBezTo>
                    <a:pt x="561" y="1668"/>
                    <a:pt x="562" y="1669"/>
                    <a:pt x="562" y="1669"/>
                  </a:cubicBezTo>
                  <a:cubicBezTo>
                    <a:pt x="562" y="1669"/>
                    <a:pt x="562" y="1669"/>
                    <a:pt x="562" y="1669"/>
                  </a:cubicBezTo>
                  <a:cubicBezTo>
                    <a:pt x="562" y="1669"/>
                    <a:pt x="562" y="1669"/>
                    <a:pt x="562" y="1669"/>
                  </a:cubicBezTo>
                  <a:cubicBezTo>
                    <a:pt x="563" y="1669"/>
                    <a:pt x="563" y="1669"/>
                    <a:pt x="563" y="1669"/>
                  </a:cubicBezTo>
                  <a:cubicBezTo>
                    <a:pt x="563" y="1670"/>
                    <a:pt x="563" y="1670"/>
                    <a:pt x="564" y="1670"/>
                  </a:cubicBezTo>
                  <a:cubicBezTo>
                    <a:pt x="564" y="1670"/>
                    <a:pt x="564" y="1670"/>
                    <a:pt x="564" y="1669"/>
                  </a:cubicBezTo>
                  <a:cubicBezTo>
                    <a:pt x="564" y="1669"/>
                    <a:pt x="564" y="1669"/>
                    <a:pt x="564" y="1669"/>
                  </a:cubicBezTo>
                  <a:cubicBezTo>
                    <a:pt x="564" y="1669"/>
                    <a:pt x="564" y="1669"/>
                    <a:pt x="564" y="1669"/>
                  </a:cubicBezTo>
                  <a:cubicBezTo>
                    <a:pt x="564" y="1668"/>
                    <a:pt x="564" y="1668"/>
                    <a:pt x="564" y="1668"/>
                  </a:cubicBezTo>
                  <a:cubicBezTo>
                    <a:pt x="564" y="1668"/>
                    <a:pt x="564" y="1667"/>
                    <a:pt x="564" y="1666"/>
                  </a:cubicBezTo>
                  <a:cubicBezTo>
                    <a:pt x="563" y="1660"/>
                    <a:pt x="563" y="1656"/>
                    <a:pt x="564" y="1652"/>
                  </a:cubicBezTo>
                  <a:cubicBezTo>
                    <a:pt x="564" y="1648"/>
                    <a:pt x="561" y="1640"/>
                    <a:pt x="563" y="1638"/>
                  </a:cubicBezTo>
                  <a:cubicBezTo>
                    <a:pt x="565" y="1635"/>
                    <a:pt x="570" y="1638"/>
                    <a:pt x="570" y="1634"/>
                  </a:cubicBezTo>
                  <a:cubicBezTo>
                    <a:pt x="570" y="1629"/>
                    <a:pt x="567" y="1628"/>
                    <a:pt x="569" y="1626"/>
                  </a:cubicBezTo>
                  <a:cubicBezTo>
                    <a:pt x="572" y="1624"/>
                    <a:pt x="571" y="1630"/>
                    <a:pt x="576" y="1628"/>
                  </a:cubicBezTo>
                  <a:cubicBezTo>
                    <a:pt x="580" y="1626"/>
                    <a:pt x="580" y="1623"/>
                    <a:pt x="583" y="1620"/>
                  </a:cubicBezTo>
                  <a:cubicBezTo>
                    <a:pt x="586" y="1618"/>
                    <a:pt x="592" y="1608"/>
                    <a:pt x="592" y="1602"/>
                  </a:cubicBezTo>
                  <a:cubicBezTo>
                    <a:pt x="592" y="1596"/>
                    <a:pt x="601" y="1584"/>
                    <a:pt x="606" y="1583"/>
                  </a:cubicBezTo>
                  <a:cubicBezTo>
                    <a:pt x="611" y="1581"/>
                    <a:pt x="615" y="1578"/>
                    <a:pt x="617" y="1576"/>
                  </a:cubicBezTo>
                  <a:cubicBezTo>
                    <a:pt x="619" y="1574"/>
                    <a:pt x="626" y="1558"/>
                    <a:pt x="623" y="1555"/>
                  </a:cubicBezTo>
                  <a:cubicBezTo>
                    <a:pt x="620" y="1553"/>
                    <a:pt x="617" y="1552"/>
                    <a:pt x="613" y="1549"/>
                  </a:cubicBezTo>
                  <a:cubicBezTo>
                    <a:pt x="609" y="1546"/>
                    <a:pt x="604" y="1536"/>
                    <a:pt x="606" y="1532"/>
                  </a:cubicBezTo>
                  <a:cubicBezTo>
                    <a:pt x="609" y="1529"/>
                    <a:pt x="611" y="1526"/>
                    <a:pt x="616" y="1521"/>
                  </a:cubicBezTo>
                  <a:cubicBezTo>
                    <a:pt x="620" y="1515"/>
                    <a:pt x="631" y="1511"/>
                    <a:pt x="633" y="1511"/>
                  </a:cubicBezTo>
                  <a:cubicBezTo>
                    <a:pt x="635" y="1511"/>
                    <a:pt x="637" y="1508"/>
                    <a:pt x="638" y="1506"/>
                  </a:cubicBezTo>
                  <a:cubicBezTo>
                    <a:pt x="640" y="1503"/>
                    <a:pt x="643" y="1501"/>
                    <a:pt x="644" y="1500"/>
                  </a:cubicBezTo>
                  <a:cubicBezTo>
                    <a:pt x="644" y="1498"/>
                    <a:pt x="647" y="1485"/>
                    <a:pt x="649" y="1482"/>
                  </a:cubicBezTo>
                  <a:cubicBezTo>
                    <a:pt x="651" y="1480"/>
                    <a:pt x="662" y="1472"/>
                    <a:pt x="659" y="1471"/>
                  </a:cubicBezTo>
                  <a:cubicBezTo>
                    <a:pt x="657" y="1470"/>
                    <a:pt x="653" y="1470"/>
                    <a:pt x="656" y="1468"/>
                  </a:cubicBezTo>
                  <a:cubicBezTo>
                    <a:pt x="658" y="1465"/>
                    <a:pt x="664" y="1461"/>
                    <a:pt x="662" y="1459"/>
                  </a:cubicBezTo>
                  <a:cubicBezTo>
                    <a:pt x="661" y="1458"/>
                    <a:pt x="656" y="1449"/>
                    <a:pt x="657" y="1444"/>
                  </a:cubicBezTo>
                  <a:cubicBezTo>
                    <a:pt x="657" y="1438"/>
                    <a:pt x="660" y="1434"/>
                    <a:pt x="664" y="1436"/>
                  </a:cubicBezTo>
                  <a:cubicBezTo>
                    <a:pt x="668" y="1439"/>
                    <a:pt x="673" y="1442"/>
                    <a:pt x="679" y="1441"/>
                  </a:cubicBezTo>
                  <a:cubicBezTo>
                    <a:pt x="685" y="1441"/>
                    <a:pt x="689" y="1441"/>
                    <a:pt x="692" y="1437"/>
                  </a:cubicBezTo>
                  <a:cubicBezTo>
                    <a:pt x="696" y="1433"/>
                    <a:pt x="695" y="1426"/>
                    <a:pt x="696" y="1422"/>
                  </a:cubicBezTo>
                  <a:cubicBezTo>
                    <a:pt x="698" y="1418"/>
                    <a:pt x="697" y="1408"/>
                    <a:pt x="701" y="1406"/>
                  </a:cubicBezTo>
                  <a:cubicBezTo>
                    <a:pt x="704" y="1404"/>
                    <a:pt x="706" y="1403"/>
                    <a:pt x="712" y="1403"/>
                  </a:cubicBezTo>
                  <a:cubicBezTo>
                    <a:pt x="718" y="1403"/>
                    <a:pt x="726" y="1402"/>
                    <a:pt x="732" y="1401"/>
                  </a:cubicBezTo>
                  <a:cubicBezTo>
                    <a:pt x="739" y="1400"/>
                    <a:pt x="757" y="1393"/>
                    <a:pt x="763" y="1386"/>
                  </a:cubicBezTo>
                  <a:cubicBezTo>
                    <a:pt x="768" y="1378"/>
                    <a:pt x="773" y="1372"/>
                    <a:pt x="774" y="1367"/>
                  </a:cubicBezTo>
                  <a:cubicBezTo>
                    <a:pt x="774" y="1362"/>
                    <a:pt x="773" y="1361"/>
                    <a:pt x="771" y="1360"/>
                  </a:cubicBezTo>
                  <a:cubicBezTo>
                    <a:pt x="769" y="1359"/>
                    <a:pt x="766" y="1357"/>
                    <a:pt x="768" y="1354"/>
                  </a:cubicBezTo>
                  <a:cubicBezTo>
                    <a:pt x="770" y="1351"/>
                    <a:pt x="775" y="1347"/>
                    <a:pt x="772" y="1344"/>
                  </a:cubicBezTo>
                  <a:cubicBezTo>
                    <a:pt x="770" y="1341"/>
                    <a:pt x="762" y="1333"/>
                    <a:pt x="760" y="1331"/>
                  </a:cubicBezTo>
                  <a:cubicBezTo>
                    <a:pt x="758" y="1329"/>
                    <a:pt x="757" y="1325"/>
                    <a:pt x="759" y="1324"/>
                  </a:cubicBezTo>
                  <a:cubicBezTo>
                    <a:pt x="759" y="1324"/>
                    <a:pt x="760" y="1324"/>
                    <a:pt x="761" y="1325"/>
                  </a:cubicBezTo>
                  <a:cubicBezTo>
                    <a:pt x="761" y="1325"/>
                    <a:pt x="761" y="1325"/>
                    <a:pt x="762" y="1325"/>
                  </a:cubicBezTo>
                  <a:cubicBezTo>
                    <a:pt x="762" y="1325"/>
                    <a:pt x="763" y="1325"/>
                    <a:pt x="764" y="1326"/>
                  </a:cubicBezTo>
                  <a:cubicBezTo>
                    <a:pt x="764" y="1326"/>
                    <a:pt x="764" y="1326"/>
                    <a:pt x="765" y="1327"/>
                  </a:cubicBezTo>
                  <a:cubicBezTo>
                    <a:pt x="766" y="1327"/>
                    <a:pt x="766" y="1327"/>
                    <a:pt x="767" y="1327"/>
                  </a:cubicBezTo>
                  <a:cubicBezTo>
                    <a:pt x="767" y="1328"/>
                    <a:pt x="767" y="1328"/>
                    <a:pt x="767" y="1328"/>
                  </a:cubicBezTo>
                  <a:cubicBezTo>
                    <a:pt x="768" y="1328"/>
                    <a:pt x="769" y="1329"/>
                    <a:pt x="769" y="1329"/>
                  </a:cubicBezTo>
                  <a:cubicBezTo>
                    <a:pt x="770" y="1330"/>
                    <a:pt x="776" y="1329"/>
                    <a:pt x="778" y="1331"/>
                  </a:cubicBezTo>
                  <a:cubicBezTo>
                    <a:pt x="779" y="1333"/>
                    <a:pt x="781" y="1337"/>
                    <a:pt x="787" y="1337"/>
                  </a:cubicBezTo>
                  <a:cubicBezTo>
                    <a:pt x="792" y="1336"/>
                    <a:pt x="806" y="1335"/>
                    <a:pt x="810" y="1333"/>
                  </a:cubicBezTo>
                  <a:cubicBezTo>
                    <a:pt x="813" y="1330"/>
                    <a:pt x="818" y="1325"/>
                    <a:pt x="823" y="1319"/>
                  </a:cubicBezTo>
                  <a:cubicBezTo>
                    <a:pt x="824" y="1318"/>
                    <a:pt x="825" y="1317"/>
                    <a:pt x="826" y="1315"/>
                  </a:cubicBezTo>
                  <a:cubicBezTo>
                    <a:pt x="826" y="1315"/>
                    <a:pt x="826" y="1315"/>
                    <a:pt x="827" y="1314"/>
                  </a:cubicBezTo>
                  <a:cubicBezTo>
                    <a:pt x="827" y="1313"/>
                    <a:pt x="828" y="1312"/>
                    <a:pt x="829" y="1311"/>
                  </a:cubicBezTo>
                  <a:cubicBezTo>
                    <a:pt x="829" y="1311"/>
                    <a:pt x="829" y="1310"/>
                    <a:pt x="829" y="1310"/>
                  </a:cubicBezTo>
                  <a:cubicBezTo>
                    <a:pt x="830" y="1309"/>
                    <a:pt x="830" y="1308"/>
                    <a:pt x="831" y="1307"/>
                  </a:cubicBezTo>
                  <a:cubicBezTo>
                    <a:pt x="831" y="1307"/>
                    <a:pt x="831" y="1307"/>
                    <a:pt x="831" y="1307"/>
                  </a:cubicBezTo>
                  <a:cubicBezTo>
                    <a:pt x="831" y="1306"/>
                    <a:pt x="831" y="1306"/>
                    <a:pt x="831" y="1306"/>
                  </a:cubicBezTo>
                  <a:cubicBezTo>
                    <a:pt x="832" y="1305"/>
                    <a:pt x="832" y="1304"/>
                    <a:pt x="832" y="1303"/>
                  </a:cubicBezTo>
                  <a:cubicBezTo>
                    <a:pt x="833" y="1301"/>
                    <a:pt x="836" y="1299"/>
                    <a:pt x="838" y="1296"/>
                  </a:cubicBezTo>
                  <a:cubicBezTo>
                    <a:pt x="840" y="1294"/>
                    <a:pt x="845" y="1292"/>
                    <a:pt x="846" y="1286"/>
                  </a:cubicBezTo>
                  <a:cubicBezTo>
                    <a:pt x="847" y="1280"/>
                    <a:pt x="849" y="1274"/>
                    <a:pt x="851" y="1271"/>
                  </a:cubicBezTo>
                  <a:cubicBezTo>
                    <a:pt x="854" y="1268"/>
                    <a:pt x="859" y="1267"/>
                    <a:pt x="858" y="1270"/>
                  </a:cubicBezTo>
                  <a:cubicBezTo>
                    <a:pt x="857" y="1272"/>
                    <a:pt x="849" y="1282"/>
                    <a:pt x="852" y="1281"/>
                  </a:cubicBezTo>
                  <a:cubicBezTo>
                    <a:pt x="855" y="1280"/>
                    <a:pt x="863" y="1273"/>
                    <a:pt x="867" y="1268"/>
                  </a:cubicBezTo>
                  <a:cubicBezTo>
                    <a:pt x="871" y="1264"/>
                    <a:pt x="877" y="1248"/>
                    <a:pt x="881" y="1246"/>
                  </a:cubicBezTo>
                  <a:cubicBezTo>
                    <a:pt x="885" y="1244"/>
                    <a:pt x="888" y="1244"/>
                    <a:pt x="890" y="1241"/>
                  </a:cubicBezTo>
                  <a:cubicBezTo>
                    <a:pt x="893" y="1237"/>
                    <a:pt x="891" y="1233"/>
                    <a:pt x="893" y="1229"/>
                  </a:cubicBezTo>
                  <a:cubicBezTo>
                    <a:pt x="896" y="1226"/>
                    <a:pt x="891" y="1222"/>
                    <a:pt x="894" y="1218"/>
                  </a:cubicBezTo>
                  <a:cubicBezTo>
                    <a:pt x="896" y="1214"/>
                    <a:pt x="894" y="1208"/>
                    <a:pt x="898" y="1203"/>
                  </a:cubicBezTo>
                  <a:cubicBezTo>
                    <a:pt x="903" y="1198"/>
                    <a:pt x="915" y="1186"/>
                    <a:pt x="922" y="1184"/>
                  </a:cubicBezTo>
                  <a:cubicBezTo>
                    <a:pt x="929" y="1181"/>
                    <a:pt x="929" y="1179"/>
                    <a:pt x="934" y="1177"/>
                  </a:cubicBezTo>
                  <a:cubicBezTo>
                    <a:pt x="939" y="1176"/>
                    <a:pt x="941" y="1171"/>
                    <a:pt x="948" y="1169"/>
                  </a:cubicBezTo>
                  <a:cubicBezTo>
                    <a:pt x="954" y="1166"/>
                    <a:pt x="968" y="1167"/>
                    <a:pt x="975" y="1166"/>
                  </a:cubicBezTo>
                  <a:cubicBezTo>
                    <a:pt x="983" y="1164"/>
                    <a:pt x="988" y="1156"/>
                    <a:pt x="990" y="1154"/>
                  </a:cubicBezTo>
                  <a:cubicBezTo>
                    <a:pt x="992" y="1152"/>
                    <a:pt x="1000" y="1136"/>
                    <a:pt x="1005" y="1132"/>
                  </a:cubicBezTo>
                  <a:cubicBezTo>
                    <a:pt x="1009" y="1128"/>
                    <a:pt x="1013" y="1117"/>
                    <a:pt x="1015" y="1110"/>
                  </a:cubicBezTo>
                  <a:cubicBezTo>
                    <a:pt x="1017" y="1103"/>
                    <a:pt x="1023" y="1092"/>
                    <a:pt x="1023" y="1088"/>
                  </a:cubicBezTo>
                  <a:cubicBezTo>
                    <a:pt x="1024" y="1085"/>
                    <a:pt x="1026" y="1086"/>
                    <a:pt x="1028" y="1077"/>
                  </a:cubicBezTo>
                  <a:cubicBezTo>
                    <a:pt x="1029" y="1067"/>
                    <a:pt x="1029" y="1052"/>
                    <a:pt x="1033" y="1049"/>
                  </a:cubicBezTo>
                  <a:cubicBezTo>
                    <a:pt x="1038" y="1047"/>
                    <a:pt x="1040" y="1045"/>
                    <a:pt x="1044" y="1040"/>
                  </a:cubicBezTo>
                  <a:cubicBezTo>
                    <a:pt x="1048" y="1034"/>
                    <a:pt x="1058" y="1019"/>
                    <a:pt x="1066" y="1014"/>
                  </a:cubicBezTo>
                  <a:cubicBezTo>
                    <a:pt x="1073" y="1009"/>
                    <a:pt x="1085" y="996"/>
                    <a:pt x="1086" y="988"/>
                  </a:cubicBezTo>
                  <a:cubicBezTo>
                    <a:pt x="1088" y="981"/>
                    <a:pt x="1088" y="974"/>
                    <a:pt x="1086" y="970"/>
                  </a:cubicBezTo>
                  <a:cubicBezTo>
                    <a:pt x="1085" y="965"/>
                    <a:pt x="1087" y="963"/>
                    <a:pt x="1084" y="961"/>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64" name="Freeform 58"/>
            <p:cNvSpPr/>
            <p:nvPr/>
          </p:nvSpPr>
          <p:spPr bwMode="auto">
            <a:xfrm>
              <a:off x="4110479" y="4843387"/>
              <a:ext cx="120981" cy="104577"/>
            </a:xfrm>
            <a:custGeom>
              <a:avLst/>
              <a:gdLst>
                <a:gd name="T0" fmla="*/ 72 w 75"/>
                <a:gd name="T1" fmla="*/ 58 h 65"/>
                <a:gd name="T2" fmla="*/ 55 w 75"/>
                <a:gd name="T3" fmla="*/ 44 h 65"/>
                <a:gd name="T4" fmla="*/ 46 w 75"/>
                <a:gd name="T5" fmla="*/ 26 h 65"/>
                <a:gd name="T6" fmla="*/ 43 w 75"/>
                <a:gd name="T7" fmla="*/ 18 h 65"/>
                <a:gd name="T8" fmla="*/ 46 w 75"/>
                <a:gd name="T9" fmla="*/ 8 h 65"/>
                <a:gd name="T10" fmla="*/ 44 w 75"/>
                <a:gd name="T11" fmla="*/ 4 h 65"/>
                <a:gd name="T12" fmla="*/ 44 w 75"/>
                <a:gd name="T13" fmla="*/ 3 h 65"/>
                <a:gd name="T14" fmla="*/ 43 w 75"/>
                <a:gd name="T15" fmla="*/ 2 h 65"/>
                <a:gd name="T16" fmla="*/ 43 w 75"/>
                <a:gd name="T17" fmla="*/ 2 h 65"/>
                <a:gd name="T18" fmla="*/ 42 w 75"/>
                <a:gd name="T19" fmla="*/ 1 h 65"/>
                <a:gd name="T20" fmla="*/ 41 w 75"/>
                <a:gd name="T21" fmla="*/ 1 h 65"/>
                <a:gd name="T22" fmla="*/ 40 w 75"/>
                <a:gd name="T23" fmla="*/ 2 h 65"/>
                <a:gd name="T24" fmla="*/ 35 w 75"/>
                <a:gd name="T25" fmla="*/ 7 h 65"/>
                <a:gd name="T26" fmla="*/ 33 w 75"/>
                <a:gd name="T27" fmla="*/ 3 h 65"/>
                <a:gd name="T28" fmla="*/ 26 w 75"/>
                <a:gd name="T29" fmla="*/ 9 h 65"/>
                <a:gd name="T30" fmla="*/ 24 w 75"/>
                <a:gd name="T31" fmla="*/ 14 h 65"/>
                <a:gd name="T32" fmla="*/ 29 w 75"/>
                <a:gd name="T33" fmla="*/ 18 h 65"/>
                <a:gd name="T34" fmla="*/ 30 w 75"/>
                <a:gd name="T35" fmla="*/ 25 h 65"/>
                <a:gd name="T36" fmla="*/ 20 w 75"/>
                <a:gd name="T37" fmla="*/ 32 h 65"/>
                <a:gd name="T38" fmla="*/ 19 w 75"/>
                <a:gd name="T39" fmla="*/ 40 h 65"/>
                <a:gd name="T40" fmla="*/ 25 w 75"/>
                <a:gd name="T41" fmla="*/ 49 h 65"/>
                <a:gd name="T42" fmla="*/ 15 w 75"/>
                <a:gd name="T43" fmla="*/ 47 h 65"/>
                <a:gd name="T44" fmla="*/ 12 w 75"/>
                <a:gd name="T45" fmla="*/ 50 h 65"/>
                <a:gd name="T46" fmla="*/ 5 w 75"/>
                <a:gd name="T47" fmla="*/ 49 h 65"/>
                <a:gd name="T48" fmla="*/ 3 w 75"/>
                <a:gd name="T49" fmla="*/ 58 h 65"/>
                <a:gd name="T50" fmla="*/ 14 w 75"/>
                <a:gd name="T51" fmla="*/ 59 h 65"/>
                <a:gd name="T52" fmla="*/ 27 w 75"/>
                <a:gd name="T53" fmla="*/ 62 h 65"/>
                <a:gd name="T54" fmla="*/ 37 w 75"/>
                <a:gd name="T55" fmla="*/ 61 h 65"/>
                <a:gd name="T56" fmla="*/ 38 w 75"/>
                <a:gd name="T57" fmla="*/ 61 h 65"/>
                <a:gd name="T58" fmla="*/ 40 w 75"/>
                <a:gd name="T59" fmla="*/ 61 h 65"/>
                <a:gd name="T60" fmla="*/ 41 w 75"/>
                <a:gd name="T61" fmla="*/ 60 h 65"/>
                <a:gd name="T62" fmla="*/ 43 w 75"/>
                <a:gd name="T63" fmla="*/ 60 h 65"/>
                <a:gd name="T64" fmla="*/ 44 w 75"/>
                <a:gd name="T65" fmla="*/ 60 h 65"/>
                <a:gd name="T66" fmla="*/ 45 w 75"/>
                <a:gd name="T67" fmla="*/ 60 h 65"/>
                <a:gd name="T68" fmla="*/ 46 w 75"/>
                <a:gd name="T69" fmla="*/ 61 h 65"/>
                <a:gd name="T70" fmla="*/ 48 w 75"/>
                <a:gd name="T71" fmla="*/ 61 h 65"/>
                <a:gd name="T72" fmla="*/ 58 w 75"/>
                <a:gd name="T73" fmla="*/ 65 h 65"/>
                <a:gd name="T74" fmla="*/ 67 w 75"/>
                <a:gd name="T75" fmla="*/ 61 h 65"/>
                <a:gd name="T76" fmla="*/ 72 w 75"/>
                <a:gd name="T77" fmla="*/ 5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5">
                  <a:moveTo>
                    <a:pt x="72" y="58"/>
                  </a:moveTo>
                  <a:cubicBezTo>
                    <a:pt x="67" y="55"/>
                    <a:pt x="56" y="49"/>
                    <a:pt x="55" y="44"/>
                  </a:cubicBezTo>
                  <a:cubicBezTo>
                    <a:pt x="54" y="40"/>
                    <a:pt x="46" y="30"/>
                    <a:pt x="46" y="26"/>
                  </a:cubicBezTo>
                  <a:cubicBezTo>
                    <a:pt x="45" y="23"/>
                    <a:pt x="40" y="22"/>
                    <a:pt x="43" y="18"/>
                  </a:cubicBezTo>
                  <a:cubicBezTo>
                    <a:pt x="45" y="14"/>
                    <a:pt x="48" y="16"/>
                    <a:pt x="46" y="8"/>
                  </a:cubicBezTo>
                  <a:cubicBezTo>
                    <a:pt x="45" y="6"/>
                    <a:pt x="45" y="5"/>
                    <a:pt x="44" y="4"/>
                  </a:cubicBezTo>
                  <a:cubicBezTo>
                    <a:pt x="44" y="3"/>
                    <a:pt x="44" y="3"/>
                    <a:pt x="44" y="3"/>
                  </a:cubicBezTo>
                  <a:cubicBezTo>
                    <a:pt x="44" y="2"/>
                    <a:pt x="43" y="2"/>
                    <a:pt x="43" y="2"/>
                  </a:cubicBezTo>
                  <a:cubicBezTo>
                    <a:pt x="43" y="2"/>
                    <a:pt x="43" y="2"/>
                    <a:pt x="43" y="2"/>
                  </a:cubicBezTo>
                  <a:cubicBezTo>
                    <a:pt x="43" y="1"/>
                    <a:pt x="42" y="1"/>
                    <a:pt x="42" y="1"/>
                  </a:cubicBezTo>
                  <a:cubicBezTo>
                    <a:pt x="42" y="1"/>
                    <a:pt x="42" y="1"/>
                    <a:pt x="41" y="1"/>
                  </a:cubicBezTo>
                  <a:cubicBezTo>
                    <a:pt x="41" y="1"/>
                    <a:pt x="41" y="1"/>
                    <a:pt x="40" y="2"/>
                  </a:cubicBezTo>
                  <a:cubicBezTo>
                    <a:pt x="39" y="5"/>
                    <a:pt x="36" y="9"/>
                    <a:pt x="35" y="7"/>
                  </a:cubicBezTo>
                  <a:cubicBezTo>
                    <a:pt x="33" y="5"/>
                    <a:pt x="35" y="0"/>
                    <a:pt x="33" y="3"/>
                  </a:cubicBezTo>
                  <a:cubicBezTo>
                    <a:pt x="30" y="6"/>
                    <a:pt x="28" y="9"/>
                    <a:pt x="26" y="9"/>
                  </a:cubicBezTo>
                  <a:cubicBezTo>
                    <a:pt x="24" y="9"/>
                    <a:pt x="23" y="11"/>
                    <a:pt x="24" y="14"/>
                  </a:cubicBezTo>
                  <a:cubicBezTo>
                    <a:pt x="25" y="16"/>
                    <a:pt x="27" y="16"/>
                    <a:pt x="29" y="18"/>
                  </a:cubicBezTo>
                  <a:cubicBezTo>
                    <a:pt x="31" y="20"/>
                    <a:pt x="34" y="22"/>
                    <a:pt x="30" y="25"/>
                  </a:cubicBezTo>
                  <a:cubicBezTo>
                    <a:pt x="27" y="29"/>
                    <a:pt x="21" y="32"/>
                    <a:pt x="20" y="32"/>
                  </a:cubicBezTo>
                  <a:cubicBezTo>
                    <a:pt x="18" y="33"/>
                    <a:pt x="15" y="36"/>
                    <a:pt x="19" y="40"/>
                  </a:cubicBezTo>
                  <a:cubicBezTo>
                    <a:pt x="23" y="43"/>
                    <a:pt x="27" y="49"/>
                    <a:pt x="25" y="49"/>
                  </a:cubicBezTo>
                  <a:cubicBezTo>
                    <a:pt x="23" y="48"/>
                    <a:pt x="16" y="46"/>
                    <a:pt x="15" y="47"/>
                  </a:cubicBezTo>
                  <a:cubicBezTo>
                    <a:pt x="15" y="49"/>
                    <a:pt x="15" y="51"/>
                    <a:pt x="12" y="50"/>
                  </a:cubicBezTo>
                  <a:cubicBezTo>
                    <a:pt x="10" y="49"/>
                    <a:pt x="7" y="47"/>
                    <a:pt x="5" y="49"/>
                  </a:cubicBezTo>
                  <a:cubicBezTo>
                    <a:pt x="3" y="50"/>
                    <a:pt x="0" y="57"/>
                    <a:pt x="3" y="58"/>
                  </a:cubicBezTo>
                  <a:cubicBezTo>
                    <a:pt x="6" y="60"/>
                    <a:pt x="11" y="57"/>
                    <a:pt x="14" y="59"/>
                  </a:cubicBezTo>
                  <a:cubicBezTo>
                    <a:pt x="17" y="62"/>
                    <a:pt x="24" y="61"/>
                    <a:pt x="27" y="62"/>
                  </a:cubicBezTo>
                  <a:cubicBezTo>
                    <a:pt x="29" y="62"/>
                    <a:pt x="33" y="61"/>
                    <a:pt x="37" y="61"/>
                  </a:cubicBezTo>
                  <a:cubicBezTo>
                    <a:pt x="37" y="61"/>
                    <a:pt x="38" y="61"/>
                    <a:pt x="38" y="61"/>
                  </a:cubicBezTo>
                  <a:cubicBezTo>
                    <a:pt x="39" y="61"/>
                    <a:pt x="39" y="61"/>
                    <a:pt x="40" y="61"/>
                  </a:cubicBezTo>
                  <a:cubicBezTo>
                    <a:pt x="40" y="60"/>
                    <a:pt x="41" y="60"/>
                    <a:pt x="41" y="60"/>
                  </a:cubicBezTo>
                  <a:cubicBezTo>
                    <a:pt x="42" y="60"/>
                    <a:pt x="42" y="60"/>
                    <a:pt x="43" y="60"/>
                  </a:cubicBezTo>
                  <a:cubicBezTo>
                    <a:pt x="43" y="60"/>
                    <a:pt x="43" y="60"/>
                    <a:pt x="44" y="60"/>
                  </a:cubicBezTo>
                  <a:cubicBezTo>
                    <a:pt x="44" y="60"/>
                    <a:pt x="45" y="60"/>
                    <a:pt x="45" y="60"/>
                  </a:cubicBezTo>
                  <a:cubicBezTo>
                    <a:pt x="46" y="60"/>
                    <a:pt x="46" y="60"/>
                    <a:pt x="46" y="61"/>
                  </a:cubicBezTo>
                  <a:cubicBezTo>
                    <a:pt x="47" y="61"/>
                    <a:pt x="47" y="61"/>
                    <a:pt x="48" y="61"/>
                  </a:cubicBezTo>
                  <a:cubicBezTo>
                    <a:pt x="51" y="63"/>
                    <a:pt x="56" y="65"/>
                    <a:pt x="58" y="65"/>
                  </a:cubicBezTo>
                  <a:cubicBezTo>
                    <a:pt x="61" y="64"/>
                    <a:pt x="64" y="61"/>
                    <a:pt x="67" y="61"/>
                  </a:cubicBezTo>
                  <a:cubicBezTo>
                    <a:pt x="70" y="62"/>
                    <a:pt x="75" y="60"/>
                    <a:pt x="72" y="58"/>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65" name="Freeform 59"/>
            <p:cNvSpPr/>
            <p:nvPr/>
          </p:nvSpPr>
          <p:spPr bwMode="auto">
            <a:xfrm>
              <a:off x="4167210" y="4947963"/>
              <a:ext cx="27340" cy="12987"/>
            </a:xfrm>
            <a:custGeom>
              <a:avLst/>
              <a:gdLst>
                <a:gd name="T0" fmla="*/ 3 w 17"/>
                <a:gd name="T1" fmla="*/ 2 h 8"/>
                <a:gd name="T2" fmla="*/ 11 w 17"/>
                <a:gd name="T3" fmla="*/ 6 h 8"/>
                <a:gd name="T4" fmla="*/ 3 w 17"/>
                <a:gd name="T5" fmla="*/ 2 h 8"/>
              </a:gdLst>
              <a:ahLst/>
              <a:cxnLst>
                <a:cxn ang="0">
                  <a:pos x="T0" y="T1"/>
                </a:cxn>
                <a:cxn ang="0">
                  <a:pos x="T2" y="T3"/>
                </a:cxn>
                <a:cxn ang="0">
                  <a:pos x="T4" y="T5"/>
                </a:cxn>
              </a:cxnLst>
              <a:rect l="0" t="0" r="r" b="b"/>
              <a:pathLst>
                <a:path w="17" h="8">
                  <a:moveTo>
                    <a:pt x="3" y="2"/>
                  </a:moveTo>
                  <a:cubicBezTo>
                    <a:pt x="0" y="4"/>
                    <a:pt x="10" y="8"/>
                    <a:pt x="11" y="6"/>
                  </a:cubicBezTo>
                  <a:cubicBezTo>
                    <a:pt x="17" y="2"/>
                    <a:pt x="6" y="0"/>
                    <a:pt x="3" y="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66" name="Freeform 60"/>
            <p:cNvSpPr/>
            <p:nvPr/>
          </p:nvSpPr>
          <p:spPr bwMode="auto">
            <a:xfrm>
              <a:off x="4126883" y="4951381"/>
              <a:ext cx="30758" cy="16404"/>
            </a:xfrm>
            <a:custGeom>
              <a:avLst/>
              <a:gdLst>
                <a:gd name="T0" fmla="*/ 3 w 19"/>
                <a:gd name="T1" fmla="*/ 2 h 10"/>
                <a:gd name="T2" fmla="*/ 7 w 19"/>
                <a:gd name="T3" fmla="*/ 8 h 10"/>
                <a:gd name="T4" fmla="*/ 16 w 19"/>
                <a:gd name="T5" fmla="*/ 2 h 10"/>
                <a:gd name="T6" fmla="*/ 3 w 19"/>
                <a:gd name="T7" fmla="*/ 2 h 10"/>
              </a:gdLst>
              <a:ahLst/>
              <a:cxnLst>
                <a:cxn ang="0">
                  <a:pos x="T0" y="T1"/>
                </a:cxn>
                <a:cxn ang="0">
                  <a:pos x="T2" y="T3"/>
                </a:cxn>
                <a:cxn ang="0">
                  <a:pos x="T4" y="T5"/>
                </a:cxn>
                <a:cxn ang="0">
                  <a:pos x="T6" y="T7"/>
                </a:cxn>
              </a:cxnLst>
              <a:rect l="0" t="0" r="r" b="b"/>
              <a:pathLst>
                <a:path w="19" h="10">
                  <a:moveTo>
                    <a:pt x="3" y="2"/>
                  </a:moveTo>
                  <a:cubicBezTo>
                    <a:pt x="0" y="3"/>
                    <a:pt x="5" y="5"/>
                    <a:pt x="7" y="8"/>
                  </a:cubicBezTo>
                  <a:cubicBezTo>
                    <a:pt x="9" y="10"/>
                    <a:pt x="14" y="3"/>
                    <a:pt x="16" y="2"/>
                  </a:cubicBezTo>
                  <a:cubicBezTo>
                    <a:pt x="19" y="0"/>
                    <a:pt x="6" y="0"/>
                    <a:pt x="3" y="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67" name="Freeform 61"/>
            <p:cNvSpPr/>
            <p:nvPr/>
          </p:nvSpPr>
          <p:spPr bwMode="auto">
            <a:xfrm>
              <a:off x="4048963" y="4857740"/>
              <a:ext cx="45111" cy="54681"/>
            </a:xfrm>
            <a:custGeom>
              <a:avLst/>
              <a:gdLst>
                <a:gd name="T0" fmla="*/ 3 w 28"/>
                <a:gd name="T1" fmla="*/ 1 h 34"/>
                <a:gd name="T2" fmla="*/ 5 w 28"/>
                <a:gd name="T3" fmla="*/ 8 h 34"/>
                <a:gd name="T4" fmla="*/ 9 w 28"/>
                <a:gd name="T5" fmla="*/ 13 h 34"/>
                <a:gd name="T6" fmla="*/ 11 w 28"/>
                <a:gd name="T7" fmla="*/ 17 h 34"/>
                <a:gd name="T8" fmla="*/ 12 w 28"/>
                <a:gd name="T9" fmla="*/ 25 h 34"/>
                <a:gd name="T10" fmla="*/ 21 w 28"/>
                <a:gd name="T11" fmla="*/ 33 h 34"/>
                <a:gd name="T12" fmla="*/ 28 w 28"/>
                <a:gd name="T13" fmla="*/ 25 h 34"/>
                <a:gd name="T14" fmla="*/ 16 w 28"/>
                <a:gd name="T15" fmla="*/ 12 h 34"/>
                <a:gd name="T16" fmla="*/ 3 w 28"/>
                <a:gd name="T17" fmla="*/ 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4">
                  <a:moveTo>
                    <a:pt x="3" y="1"/>
                  </a:moveTo>
                  <a:cubicBezTo>
                    <a:pt x="0" y="0"/>
                    <a:pt x="4" y="6"/>
                    <a:pt x="5" y="8"/>
                  </a:cubicBezTo>
                  <a:cubicBezTo>
                    <a:pt x="5" y="11"/>
                    <a:pt x="8" y="13"/>
                    <a:pt x="9" y="13"/>
                  </a:cubicBezTo>
                  <a:cubicBezTo>
                    <a:pt x="10" y="12"/>
                    <a:pt x="12" y="16"/>
                    <a:pt x="11" y="17"/>
                  </a:cubicBezTo>
                  <a:cubicBezTo>
                    <a:pt x="11" y="18"/>
                    <a:pt x="11" y="22"/>
                    <a:pt x="12" y="25"/>
                  </a:cubicBezTo>
                  <a:cubicBezTo>
                    <a:pt x="14" y="28"/>
                    <a:pt x="18" y="32"/>
                    <a:pt x="21" y="33"/>
                  </a:cubicBezTo>
                  <a:cubicBezTo>
                    <a:pt x="23" y="34"/>
                    <a:pt x="27" y="27"/>
                    <a:pt x="28" y="25"/>
                  </a:cubicBezTo>
                  <a:cubicBezTo>
                    <a:pt x="28" y="24"/>
                    <a:pt x="19" y="15"/>
                    <a:pt x="16" y="12"/>
                  </a:cubicBezTo>
                  <a:cubicBezTo>
                    <a:pt x="13" y="8"/>
                    <a:pt x="6" y="2"/>
                    <a:pt x="3" y="1"/>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68" name="Freeform 62"/>
            <p:cNvSpPr/>
            <p:nvPr/>
          </p:nvSpPr>
          <p:spPr bwMode="auto">
            <a:xfrm>
              <a:off x="4097492" y="4870727"/>
              <a:ext cx="29391" cy="33492"/>
            </a:xfrm>
            <a:custGeom>
              <a:avLst/>
              <a:gdLst>
                <a:gd name="T0" fmla="*/ 17 w 18"/>
                <a:gd name="T1" fmla="*/ 2 h 21"/>
                <a:gd name="T2" fmla="*/ 8 w 18"/>
                <a:gd name="T3" fmla="*/ 4 h 21"/>
                <a:gd name="T4" fmla="*/ 1 w 18"/>
                <a:gd name="T5" fmla="*/ 9 h 21"/>
                <a:gd name="T6" fmla="*/ 10 w 18"/>
                <a:gd name="T7" fmla="*/ 19 h 21"/>
                <a:gd name="T8" fmla="*/ 17 w 18"/>
                <a:gd name="T9" fmla="*/ 2 h 21"/>
              </a:gdLst>
              <a:ahLst/>
              <a:cxnLst>
                <a:cxn ang="0">
                  <a:pos x="T0" y="T1"/>
                </a:cxn>
                <a:cxn ang="0">
                  <a:pos x="T2" y="T3"/>
                </a:cxn>
                <a:cxn ang="0">
                  <a:pos x="T4" y="T5"/>
                </a:cxn>
                <a:cxn ang="0">
                  <a:pos x="T6" y="T7"/>
                </a:cxn>
                <a:cxn ang="0">
                  <a:pos x="T8" y="T9"/>
                </a:cxn>
              </a:cxnLst>
              <a:rect l="0" t="0" r="r" b="b"/>
              <a:pathLst>
                <a:path w="18" h="21">
                  <a:moveTo>
                    <a:pt x="17" y="2"/>
                  </a:moveTo>
                  <a:cubicBezTo>
                    <a:pt x="16" y="0"/>
                    <a:pt x="10" y="2"/>
                    <a:pt x="8" y="4"/>
                  </a:cubicBezTo>
                  <a:cubicBezTo>
                    <a:pt x="5" y="6"/>
                    <a:pt x="2" y="5"/>
                    <a:pt x="1" y="9"/>
                  </a:cubicBezTo>
                  <a:cubicBezTo>
                    <a:pt x="0" y="13"/>
                    <a:pt x="6" y="18"/>
                    <a:pt x="10" y="19"/>
                  </a:cubicBezTo>
                  <a:cubicBezTo>
                    <a:pt x="13" y="21"/>
                    <a:pt x="18" y="3"/>
                    <a:pt x="17" y="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69" name="Freeform 63"/>
            <p:cNvSpPr/>
            <p:nvPr/>
          </p:nvSpPr>
          <p:spPr bwMode="auto">
            <a:xfrm>
              <a:off x="4278622" y="3213222"/>
              <a:ext cx="183864" cy="60832"/>
            </a:xfrm>
            <a:custGeom>
              <a:avLst/>
              <a:gdLst>
                <a:gd name="T0" fmla="*/ 101 w 114"/>
                <a:gd name="T1" fmla="*/ 36 h 38"/>
                <a:gd name="T2" fmla="*/ 95 w 114"/>
                <a:gd name="T3" fmla="*/ 29 h 38"/>
                <a:gd name="T4" fmla="*/ 94 w 114"/>
                <a:gd name="T5" fmla="*/ 27 h 38"/>
                <a:gd name="T6" fmla="*/ 90 w 114"/>
                <a:gd name="T7" fmla="*/ 24 h 38"/>
                <a:gd name="T8" fmla="*/ 79 w 114"/>
                <a:gd name="T9" fmla="*/ 20 h 38"/>
                <a:gd name="T10" fmla="*/ 69 w 114"/>
                <a:gd name="T11" fmla="*/ 15 h 38"/>
                <a:gd name="T12" fmla="*/ 50 w 114"/>
                <a:gd name="T13" fmla="*/ 5 h 38"/>
                <a:gd name="T14" fmla="*/ 25 w 114"/>
                <a:gd name="T15" fmla="*/ 3 h 38"/>
                <a:gd name="T16" fmla="*/ 4 w 114"/>
                <a:gd name="T17" fmla="*/ 12 h 38"/>
                <a:gd name="T18" fmla="*/ 13 w 114"/>
                <a:gd name="T19" fmla="*/ 14 h 38"/>
                <a:gd name="T20" fmla="*/ 20 w 114"/>
                <a:gd name="T21" fmla="*/ 18 h 38"/>
                <a:gd name="T22" fmla="*/ 20 w 114"/>
                <a:gd name="T23" fmla="*/ 11 h 38"/>
                <a:gd name="T24" fmla="*/ 26 w 114"/>
                <a:gd name="T25" fmla="*/ 8 h 38"/>
                <a:gd name="T26" fmla="*/ 30 w 114"/>
                <a:gd name="T27" fmla="*/ 11 h 38"/>
                <a:gd name="T28" fmla="*/ 36 w 114"/>
                <a:gd name="T29" fmla="*/ 14 h 38"/>
                <a:gd name="T30" fmla="*/ 46 w 114"/>
                <a:gd name="T31" fmla="*/ 19 h 38"/>
                <a:gd name="T32" fmla="*/ 58 w 114"/>
                <a:gd name="T33" fmla="*/ 19 h 38"/>
                <a:gd name="T34" fmla="*/ 64 w 114"/>
                <a:gd name="T35" fmla="*/ 27 h 38"/>
                <a:gd name="T36" fmla="*/ 73 w 114"/>
                <a:gd name="T37" fmla="*/ 30 h 38"/>
                <a:gd name="T38" fmla="*/ 69 w 114"/>
                <a:gd name="T39" fmla="*/ 36 h 38"/>
                <a:gd name="T40" fmla="*/ 76 w 114"/>
                <a:gd name="T41" fmla="*/ 38 h 38"/>
                <a:gd name="T42" fmla="*/ 101 w 114"/>
                <a:gd name="T43" fmla="*/ 3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38">
                  <a:moveTo>
                    <a:pt x="101" y="36"/>
                  </a:moveTo>
                  <a:cubicBezTo>
                    <a:pt x="114" y="35"/>
                    <a:pt x="98" y="30"/>
                    <a:pt x="95" y="29"/>
                  </a:cubicBezTo>
                  <a:cubicBezTo>
                    <a:pt x="93" y="29"/>
                    <a:pt x="92" y="28"/>
                    <a:pt x="94" y="27"/>
                  </a:cubicBezTo>
                  <a:cubicBezTo>
                    <a:pt x="95" y="26"/>
                    <a:pt x="92" y="25"/>
                    <a:pt x="90" y="24"/>
                  </a:cubicBezTo>
                  <a:cubicBezTo>
                    <a:pt x="87" y="24"/>
                    <a:pt x="82" y="23"/>
                    <a:pt x="79" y="20"/>
                  </a:cubicBezTo>
                  <a:cubicBezTo>
                    <a:pt x="76" y="18"/>
                    <a:pt x="75" y="16"/>
                    <a:pt x="69" y="15"/>
                  </a:cubicBezTo>
                  <a:cubicBezTo>
                    <a:pt x="63" y="15"/>
                    <a:pt x="55" y="11"/>
                    <a:pt x="50" y="5"/>
                  </a:cubicBezTo>
                  <a:cubicBezTo>
                    <a:pt x="45" y="0"/>
                    <a:pt x="32" y="2"/>
                    <a:pt x="25" y="3"/>
                  </a:cubicBezTo>
                  <a:cubicBezTo>
                    <a:pt x="18" y="3"/>
                    <a:pt x="7" y="9"/>
                    <a:pt x="4" y="12"/>
                  </a:cubicBezTo>
                  <a:cubicBezTo>
                    <a:pt x="0" y="15"/>
                    <a:pt x="10" y="13"/>
                    <a:pt x="13" y="14"/>
                  </a:cubicBezTo>
                  <a:cubicBezTo>
                    <a:pt x="17" y="15"/>
                    <a:pt x="18" y="18"/>
                    <a:pt x="20" y="18"/>
                  </a:cubicBezTo>
                  <a:cubicBezTo>
                    <a:pt x="23" y="19"/>
                    <a:pt x="20" y="13"/>
                    <a:pt x="20" y="11"/>
                  </a:cubicBezTo>
                  <a:cubicBezTo>
                    <a:pt x="19" y="9"/>
                    <a:pt x="22" y="8"/>
                    <a:pt x="26" y="8"/>
                  </a:cubicBezTo>
                  <a:cubicBezTo>
                    <a:pt x="29" y="8"/>
                    <a:pt x="31" y="9"/>
                    <a:pt x="30" y="11"/>
                  </a:cubicBezTo>
                  <a:cubicBezTo>
                    <a:pt x="30" y="13"/>
                    <a:pt x="32" y="13"/>
                    <a:pt x="36" y="14"/>
                  </a:cubicBezTo>
                  <a:cubicBezTo>
                    <a:pt x="41" y="15"/>
                    <a:pt x="43" y="16"/>
                    <a:pt x="46" y="19"/>
                  </a:cubicBezTo>
                  <a:cubicBezTo>
                    <a:pt x="48" y="21"/>
                    <a:pt x="54" y="18"/>
                    <a:pt x="58" y="19"/>
                  </a:cubicBezTo>
                  <a:cubicBezTo>
                    <a:pt x="62" y="19"/>
                    <a:pt x="63" y="24"/>
                    <a:pt x="64" y="27"/>
                  </a:cubicBezTo>
                  <a:cubicBezTo>
                    <a:pt x="64" y="30"/>
                    <a:pt x="67" y="28"/>
                    <a:pt x="73" y="30"/>
                  </a:cubicBezTo>
                  <a:cubicBezTo>
                    <a:pt x="78" y="32"/>
                    <a:pt x="71" y="35"/>
                    <a:pt x="69" y="36"/>
                  </a:cubicBezTo>
                  <a:cubicBezTo>
                    <a:pt x="67" y="37"/>
                    <a:pt x="70" y="37"/>
                    <a:pt x="76" y="38"/>
                  </a:cubicBezTo>
                  <a:cubicBezTo>
                    <a:pt x="82" y="38"/>
                    <a:pt x="99" y="36"/>
                    <a:pt x="101" y="36"/>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70" name="Freeform 64"/>
            <p:cNvSpPr/>
            <p:nvPr/>
          </p:nvSpPr>
          <p:spPr bwMode="auto">
            <a:xfrm>
              <a:off x="4372262" y="3297293"/>
              <a:ext cx="28707" cy="10936"/>
            </a:xfrm>
            <a:custGeom>
              <a:avLst/>
              <a:gdLst>
                <a:gd name="T0" fmla="*/ 2 w 18"/>
                <a:gd name="T1" fmla="*/ 2 h 7"/>
                <a:gd name="T2" fmla="*/ 4 w 18"/>
                <a:gd name="T3" fmla="*/ 6 h 7"/>
                <a:gd name="T4" fmla="*/ 15 w 18"/>
                <a:gd name="T5" fmla="*/ 4 h 7"/>
                <a:gd name="T6" fmla="*/ 8 w 18"/>
                <a:gd name="T7" fmla="*/ 1 h 7"/>
                <a:gd name="T8" fmla="*/ 2 w 18"/>
                <a:gd name="T9" fmla="*/ 2 h 7"/>
              </a:gdLst>
              <a:ahLst/>
              <a:cxnLst>
                <a:cxn ang="0">
                  <a:pos x="T0" y="T1"/>
                </a:cxn>
                <a:cxn ang="0">
                  <a:pos x="T2" y="T3"/>
                </a:cxn>
                <a:cxn ang="0">
                  <a:pos x="T4" y="T5"/>
                </a:cxn>
                <a:cxn ang="0">
                  <a:pos x="T6" y="T7"/>
                </a:cxn>
                <a:cxn ang="0">
                  <a:pos x="T8" y="T9"/>
                </a:cxn>
              </a:cxnLst>
              <a:rect l="0" t="0" r="r" b="b"/>
              <a:pathLst>
                <a:path w="18" h="7">
                  <a:moveTo>
                    <a:pt x="2" y="2"/>
                  </a:moveTo>
                  <a:cubicBezTo>
                    <a:pt x="4" y="3"/>
                    <a:pt x="4" y="5"/>
                    <a:pt x="4" y="6"/>
                  </a:cubicBezTo>
                  <a:cubicBezTo>
                    <a:pt x="3" y="7"/>
                    <a:pt x="11" y="5"/>
                    <a:pt x="15" y="4"/>
                  </a:cubicBezTo>
                  <a:cubicBezTo>
                    <a:pt x="18" y="4"/>
                    <a:pt x="12" y="2"/>
                    <a:pt x="8" y="1"/>
                  </a:cubicBezTo>
                  <a:cubicBezTo>
                    <a:pt x="4" y="0"/>
                    <a:pt x="0" y="1"/>
                    <a:pt x="2" y="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71" name="Freeform 65"/>
            <p:cNvSpPr/>
            <p:nvPr/>
          </p:nvSpPr>
          <p:spPr bwMode="auto">
            <a:xfrm>
              <a:off x="4438562" y="3295242"/>
              <a:ext cx="33492" cy="8202"/>
            </a:xfrm>
            <a:custGeom>
              <a:avLst/>
              <a:gdLst>
                <a:gd name="T0" fmla="*/ 4 w 21"/>
                <a:gd name="T1" fmla="*/ 2 h 5"/>
                <a:gd name="T2" fmla="*/ 17 w 21"/>
                <a:gd name="T3" fmla="*/ 4 h 5"/>
                <a:gd name="T4" fmla="*/ 9 w 21"/>
                <a:gd name="T5" fmla="*/ 0 h 5"/>
                <a:gd name="T6" fmla="*/ 4 w 21"/>
                <a:gd name="T7" fmla="*/ 2 h 5"/>
              </a:gdLst>
              <a:ahLst/>
              <a:cxnLst>
                <a:cxn ang="0">
                  <a:pos x="T0" y="T1"/>
                </a:cxn>
                <a:cxn ang="0">
                  <a:pos x="T2" y="T3"/>
                </a:cxn>
                <a:cxn ang="0">
                  <a:pos x="T4" y="T5"/>
                </a:cxn>
                <a:cxn ang="0">
                  <a:pos x="T6" y="T7"/>
                </a:cxn>
              </a:cxnLst>
              <a:rect l="0" t="0" r="r" b="b"/>
              <a:pathLst>
                <a:path w="21" h="5">
                  <a:moveTo>
                    <a:pt x="4" y="2"/>
                  </a:moveTo>
                  <a:cubicBezTo>
                    <a:pt x="7" y="4"/>
                    <a:pt x="14" y="5"/>
                    <a:pt x="17" y="4"/>
                  </a:cubicBezTo>
                  <a:cubicBezTo>
                    <a:pt x="21" y="2"/>
                    <a:pt x="14" y="0"/>
                    <a:pt x="9" y="0"/>
                  </a:cubicBezTo>
                  <a:cubicBezTo>
                    <a:pt x="5" y="0"/>
                    <a:pt x="0" y="1"/>
                    <a:pt x="4" y="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72" name="Freeform 66"/>
            <p:cNvSpPr/>
            <p:nvPr/>
          </p:nvSpPr>
          <p:spPr bwMode="auto">
            <a:xfrm>
              <a:off x="4457701" y="3272686"/>
              <a:ext cx="79287" cy="30758"/>
            </a:xfrm>
            <a:custGeom>
              <a:avLst/>
              <a:gdLst>
                <a:gd name="T0" fmla="*/ 7 w 49"/>
                <a:gd name="T1" fmla="*/ 11 h 19"/>
                <a:gd name="T2" fmla="*/ 8 w 49"/>
                <a:gd name="T3" fmla="*/ 12 h 19"/>
                <a:gd name="T4" fmla="*/ 9 w 49"/>
                <a:gd name="T5" fmla="*/ 13 h 19"/>
                <a:gd name="T6" fmla="*/ 9 w 49"/>
                <a:gd name="T7" fmla="*/ 13 h 19"/>
                <a:gd name="T8" fmla="*/ 11 w 49"/>
                <a:gd name="T9" fmla="*/ 14 h 19"/>
                <a:gd name="T10" fmla="*/ 11 w 49"/>
                <a:gd name="T11" fmla="*/ 15 h 19"/>
                <a:gd name="T12" fmla="*/ 13 w 49"/>
                <a:gd name="T13" fmla="*/ 16 h 19"/>
                <a:gd name="T14" fmla="*/ 13 w 49"/>
                <a:gd name="T15" fmla="*/ 16 h 19"/>
                <a:gd name="T16" fmla="*/ 13 w 49"/>
                <a:gd name="T17" fmla="*/ 16 h 19"/>
                <a:gd name="T18" fmla="*/ 15 w 49"/>
                <a:gd name="T19" fmla="*/ 18 h 19"/>
                <a:gd name="T20" fmla="*/ 16 w 49"/>
                <a:gd name="T21" fmla="*/ 18 h 19"/>
                <a:gd name="T22" fmla="*/ 18 w 49"/>
                <a:gd name="T23" fmla="*/ 19 h 19"/>
                <a:gd name="T24" fmla="*/ 24 w 49"/>
                <a:gd name="T25" fmla="*/ 15 h 19"/>
                <a:gd name="T26" fmla="*/ 28 w 49"/>
                <a:gd name="T27" fmla="*/ 18 h 19"/>
                <a:gd name="T28" fmla="*/ 37 w 49"/>
                <a:gd name="T29" fmla="*/ 16 h 19"/>
                <a:gd name="T30" fmla="*/ 47 w 49"/>
                <a:gd name="T31" fmla="*/ 17 h 19"/>
                <a:gd name="T32" fmla="*/ 45 w 49"/>
                <a:gd name="T33" fmla="*/ 13 h 19"/>
                <a:gd name="T34" fmla="*/ 40 w 49"/>
                <a:gd name="T35" fmla="*/ 5 h 19"/>
                <a:gd name="T36" fmla="*/ 27 w 49"/>
                <a:gd name="T37" fmla="*/ 3 h 19"/>
                <a:gd name="T38" fmla="*/ 25 w 49"/>
                <a:gd name="T39" fmla="*/ 3 h 19"/>
                <a:gd name="T40" fmla="*/ 24 w 49"/>
                <a:gd name="T41" fmla="*/ 3 h 19"/>
                <a:gd name="T42" fmla="*/ 23 w 49"/>
                <a:gd name="T43" fmla="*/ 3 h 19"/>
                <a:gd name="T44" fmla="*/ 22 w 49"/>
                <a:gd name="T45" fmla="*/ 3 h 19"/>
                <a:gd name="T46" fmla="*/ 20 w 49"/>
                <a:gd name="T47" fmla="*/ 2 h 19"/>
                <a:gd name="T48" fmla="*/ 18 w 49"/>
                <a:gd name="T49" fmla="*/ 2 h 19"/>
                <a:gd name="T50" fmla="*/ 17 w 49"/>
                <a:gd name="T51" fmla="*/ 2 h 19"/>
                <a:gd name="T52" fmla="*/ 15 w 49"/>
                <a:gd name="T53" fmla="*/ 2 h 19"/>
                <a:gd name="T54" fmla="*/ 14 w 49"/>
                <a:gd name="T55" fmla="*/ 2 h 19"/>
                <a:gd name="T56" fmla="*/ 13 w 49"/>
                <a:gd name="T57" fmla="*/ 2 h 19"/>
                <a:gd name="T58" fmla="*/ 11 w 49"/>
                <a:gd name="T59" fmla="*/ 1 h 19"/>
                <a:gd name="T60" fmla="*/ 10 w 49"/>
                <a:gd name="T61" fmla="*/ 1 h 19"/>
                <a:gd name="T62" fmla="*/ 9 w 49"/>
                <a:gd name="T63" fmla="*/ 1 h 19"/>
                <a:gd name="T64" fmla="*/ 7 w 49"/>
                <a:gd name="T65" fmla="*/ 1 h 19"/>
                <a:gd name="T66" fmla="*/ 2 w 49"/>
                <a:gd name="T67" fmla="*/ 4 h 19"/>
                <a:gd name="T68" fmla="*/ 6 w 49"/>
                <a:gd name="T69" fmla="*/ 10 h 19"/>
                <a:gd name="T70" fmla="*/ 7 w 49"/>
                <a:gd name="T7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 h="19">
                  <a:moveTo>
                    <a:pt x="7" y="11"/>
                  </a:moveTo>
                  <a:cubicBezTo>
                    <a:pt x="7" y="11"/>
                    <a:pt x="7" y="11"/>
                    <a:pt x="8" y="12"/>
                  </a:cubicBezTo>
                  <a:cubicBezTo>
                    <a:pt x="8" y="12"/>
                    <a:pt x="8" y="12"/>
                    <a:pt x="9" y="13"/>
                  </a:cubicBezTo>
                  <a:cubicBezTo>
                    <a:pt x="9" y="13"/>
                    <a:pt x="9" y="13"/>
                    <a:pt x="9" y="13"/>
                  </a:cubicBezTo>
                  <a:cubicBezTo>
                    <a:pt x="10" y="14"/>
                    <a:pt x="10" y="14"/>
                    <a:pt x="11" y="14"/>
                  </a:cubicBezTo>
                  <a:cubicBezTo>
                    <a:pt x="11" y="15"/>
                    <a:pt x="11" y="15"/>
                    <a:pt x="11" y="15"/>
                  </a:cubicBezTo>
                  <a:cubicBezTo>
                    <a:pt x="12" y="16"/>
                    <a:pt x="12" y="16"/>
                    <a:pt x="13" y="16"/>
                  </a:cubicBezTo>
                  <a:cubicBezTo>
                    <a:pt x="13" y="16"/>
                    <a:pt x="13" y="16"/>
                    <a:pt x="13" y="16"/>
                  </a:cubicBezTo>
                  <a:cubicBezTo>
                    <a:pt x="13" y="16"/>
                    <a:pt x="13" y="16"/>
                    <a:pt x="13" y="16"/>
                  </a:cubicBezTo>
                  <a:cubicBezTo>
                    <a:pt x="14" y="17"/>
                    <a:pt x="15" y="17"/>
                    <a:pt x="15" y="18"/>
                  </a:cubicBezTo>
                  <a:cubicBezTo>
                    <a:pt x="15" y="18"/>
                    <a:pt x="16" y="18"/>
                    <a:pt x="16" y="18"/>
                  </a:cubicBezTo>
                  <a:cubicBezTo>
                    <a:pt x="16" y="18"/>
                    <a:pt x="17" y="19"/>
                    <a:pt x="18" y="19"/>
                  </a:cubicBezTo>
                  <a:cubicBezTo>
                    <a:pt x="20" y="19"/>
                    <a:pt x="22" y="16"/>
                    <a:pt x="24" y="15"/>
                  </a:cubicBezTo>
                  <a:cubicBezTo>
                    <a:pt x="26" y="14"/>
                    <a:pt x="26" y="16"/>
                    <a:pt x="28" y="18"/>
                  </a:cubicBezTo>
                  <a:cubicBezTo>
                    <a:pt x="29" y="19"/>
                    <a:pt x="33" y="17"/>
                    <a:pt x="37" y="16"/>
                  </a:cubicBezTo>
                  <a:cubicBezTo>
                    <a:pt x="41" y="14"/>
                    <a:pt x="46" y="17"/>
                    <a:pt x="47" y="17"/>
                  </a:cubicBezTo>
                  <a:cubicBezTo>
                    <a:pt x="49" y="17"/>
                    <a:pt x="47" y="13"/>
                    <a:pt x="45" y="13"/>
                  </a:cubicBezTo>
                  <a:cubicBezTo>
                    <a:pt x="42" y="12"/>
                    <a:pt x="42" y="8"/>
                    <a:pt x="40" y="5"/>
                  </a:cubicBezTo>
                  <a:cubicBezTo>
                    <a:pt x="38" y="3"/>
                    <a:pt x="30" y="2"/>
                    <a:pt x="27" y="3"/>
                  </a:cubicBezTo>
                  <a:cubicBezTo>
                    <a:pt x="26" y="3"/>
                    <a:pt x="26" y="3"/>
                    <a:pt x="25" y="3"/>
                  </a:cubicBezTo>
                  <a:cubicBezTo>
                    <a:pt x="25" y="3"/>
                    <a:pt x="24" y="3"/>
                    <a:pt x="24" y="3"/>
                  </a:cubicBezTo>
                  <a:cubicBezTo>
                    <a:pt x="24" y="3"/>
                    <a:pt x="23" y="3"/>
                    <a:pt x="23" y="3"/>
                  </a:cubicBezTo>
                  <a:cubicBezTo>
                    <a:pt x="22" y="3"/>
                    <a:pt x="22" y="3"/>
                    <a:pt x="22" y="3"/>
                  </a:cubicBezTo>
                  <a:cubicBezTo>
                    <a:pt x="21" y="3"/>
                    <a:pt x="20" y="2"/>
                    <a:pt x="20" y="2"/>
                  </a:cubicBezTo>
                  <a:cubicBezTo>
                    <a:pt x="19" y="2"/>
                    <a:pt x="19" y="2"/>
                    <a:pt x="18" y="2"/>
                  </a:cubicBezTo>
                  <a:cubicBezTo>
                    <a:pt x="18" y="2"/>
                    <a:pt x="17" y="2"/>
                    <a:pt x="17" y="2"/>
                  </a:cubicBezTo>
                  <a:cubicBezTo>
                    <a:pt x="16" y="2"/>
                    <a:pt x="16" y="2"/>
                    <a:pt x="15" y="2"/>
                  </a:cubicBezTo>
                  <a:cubicBezTo>
                    <a:pt x="15" y="2"/>
                    <a:pt x="14" y="2"/>
                    <a:pt x="14" y="2"/>
                  </a:cubicBezTo>
                  <a:cubicBezTo>
                    <a:pt x="13" y="2"/>
                    <a:pt x="13" y="2"/>
                    <a:pt x="13" y="2"/>
                  </a:cubicBezTo>
                  <a:cubicBezTo>
                    <a:pt x="12" y="2"/>
                    <a:pt x="12" y="1"/>
                    <a:pt x="11" y="1"/>
                  </a:cubicBezTo>
                  <a:cubicBezTo>
                    <a:pt x="11" y="1"/>
                    <a:pt x="11" y="1"/>
                    <a:pt x="10" y="1"/>
                  </a:cubicBezTo>
                  <a:cubicBezTo>
                    <a:pt x="10" y="1"/>
                    <a:pt x="9" y="1"/>
                    <a:pt x="9" y="1"/>
                  </a:cubicBezTo>
                  <a:cubicBezTo>
                    <a:pt x="8" y="1"/>
                    <a:pt x="7" y="1"/>
                    <a:pt x="7" y="1"/>
                  </a:cubicBezTo>
                  <a:cubicBezTo>
                    <a:pt x="3" y="0"/>
                    <a:pt x="0" y="2"/>
                    <a:pt x="2" y="4"/>
                  </a:cubicBezTo>
                  <a:cubicBezTo>
                    <a:pt x="3" y="5"/>
                    <a:pt x="5" y="7"/>
                    <a:pt x="6" y="10"/>
                  </a:cubicBezTo>
                  <a:cubicBezTo>
                    <a:pt x="6" y="10"/>
                    <a:pt x="7" y="11"/>
                    <a:pt x="7" y="11"/>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73" name="Freeform 67"/>
            <p:cNvSpPr/>
            <p:nvPr/>
          </p:nvSpPr>
          <p:spPr bwMode="auto">
            <a:xfrm>
              <a:off x="4556126" y="3297293"/>
              <a:ext cx="35542" cy="10936"/>
            </a:xfrm>
            <a:custGeom>
              <a:avLst/>
              <a:gdLst>
                <a:gd name="T0" fmla="*/ 7 w 22"/>
                <a:gd name="T1" fmla="*/ 0 h 7"/>
                <a:gd name="T2" fmla="*/ 0 w 22"/>
                <a:gd name="T3" fmla="*/ 4 h 7"/>
                <a:gd name="T4" fmla="*/ 9 w 22"/>
                <a:gd name="T5" fmla="*/ 5 h 7"/>
                <a:gd name="T6" fmla="*/ 7 w 22"/>
                <a:gd name="T7" fmla="*/ 0 h 7"/>
              </a:gdLst>
              <a:ahLst/>
              <a:cxnLst>
                <a:cxn ang="0">
                  <a:pos x="T0" y="T1"/>
                </a:cxn>
                <a:cxn ang="0">
                  <a:pos x="T2" y="T3"/>
                </a:cxn>
                <a:cxn ang="0">
                  <a:pos x="T4" y="T5"/>
                </a:cxn>
                <a:cxn ang="0">
                  <a:pos x="T6" y="T7"/>
                </a:cxn>
              </a:cxnLst>
              <a:rect l="0" t="0" r="r" b="b"/>
              <a:pathLst>
                <a:path w="22" h="7">
                  <a:moveTo>
                    <a:pt x="7" y="0"/>
                  </a:moveTo>
                  <a:cubicBezTo>
                    <a:pt x="2" y="1"/>
                    <a:pt x="1" y="2"/>
                    <a:pt x="0" y="4"/>
                  </a:cubicBezTo>
                  <a:cubicBezTo>
                    <a:pt x="0" y="6"/>
                    <a:pt x="3" y="7"/>
                    <a:pt x="9" y="5"/>
                  </a:cubicBezTo>
                  <a:cubicBezTo>
                    <a:pt x="22" y="0"/>
                    <a:pt x="13" y="0"/>
                    <a:pt x="7" y="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74" name="Freeform 68"/>
            <p:cNvSpPr/>
            <p:nvPr/>
          </p:nvSpPr>
          <p:spPr bwMode="auto">
            <a:xfrm>
              <a:off x="4621059" y="3308229"/>
              <a:ext cx="6152" cy="8202"/>
            </a:xfrm>
            <a:custGeom>
              <a:avLst/>
              <a:gdLst>
                <a:gd name="T0" fmla="*/ 3 w 4"/>
                <a:gd name="T1" fmla="*/ 3 h 5"/>
                <a:gd name="T2" fmla="*/ 2 w 4"/>
                <a:gd name="T3" fmla="*/ 0 h 5"/>
                <a:gd name="T4" fmla="*/ 3 w 4"/>
                <a:gd name="T5" fmla="*/ 3 h 5"/>
              </a:gdLst>
              <a:ahLst/>
              <a:cxnLst>
                <a:cxn ang="0">
                  <a:pos x="T0" y="T1"/>
                </a:cxn>
                <a:cxn ang="0">
                  <a:pos x="T2" y="T3"/>
                </a:cxn>
                <a:cxn ang="0">
                  <a:pos x="T4" y="T5"/>
                </a:cxn>
              </a:cxnLst>
              <a:rect l="0" t="0" r="r" b="b"/>
              <a:pathLst>
                <a:path w="4" h="5">
                  <a:moveTo>
                    <a:pt x="3" y="3"/>
                  </a:moveTo>
                  <a:cubicBezTo>
                    <a:pt x="4" y="3"/>
                    <a:pt x="4" y="0"/>
                    <a:pt x="2" y="0"/>
                  </a:cubicBezTo>
                  <a:cubicBezTo>
                    <a:pt x="0" y="1"/>
                    <a:pt x="1" y="5"/>
                    <a:pt x="3" y="3"/>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75" name="Freeform 69"/>
            <p:cNvSpPr/>
            <p:nvPr/>
          </p:nvSpPr>
          <p:spPr bwMode="auto">
            <a:xfrm>
              <a:off x="4634045" y="3316431"/>
              <a:ext cx="12987" cy="4785"/>
            </a:xfrm>
            <a:custGeom>
              <a:avLst/>
              <a:gdLst>
                <a:gd name="T0" fmla="*/ 3 w 8"/>
                <a:gd name="T1" fmla="*/ 3 h 3"/>
                <a:gd name="T2" fmla="*/ 6 w 8"/>
                <a:gd name="T3" fmla="*/ 1 h 3"/>
                <a:gd name="T4" fmla="*/ 3 w 8"/>
                <a:gd name="T5" fmla="*/ 3 h 3"/>
              </a:gdLst>
              <a:ahLst/>
              <a:cxnLst>
                <a:cxn ang="0">
                  <a:pos x="T0" y="T1"/>
                </a:cxn>
                <a:cxn ang="0">
                  <a:pos x="T2" y="T3"/>
                </a:cxn>
                <a:cxn ang="0">
                  <a:pos x="T4" y="T5"/>
                </a:cxn>
              </a:cxnLst>
              <a:rect l="0" t="0" r="r" b="b"/>
              <a:pathLst>
                <a:path w="8" h="3">
                  <a:moveTo>
                    <a:pt x="3" y="3"/>
                  </a:moveTo>
                  <a:cubicBezTo>
                    <a:pt x="4" y="3"/>
                    <a:pt x="8" y="2"/>
                    <a:pt x="6" y="1"/>
                  </a:cubicBezTo>
                  <a:cubicBezTo>
                    <a:pt x="5" y="0"/>
                    <a:pt x="0" y="2"/>
                    <a:pt x="3" y="3"/>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76" name="Freeform 70"/>
            <p:cNvSpPr/>
            <p:nvPr/>
          </p:nvSpPr>
          <p:spPr bwMode="auto">
            <a:xfrm>
              <a:off x="4640197" y="3345822"/>
              <a:ext cx="4785" cy="7519"/>
            </a:xfrm>
            <a:custGeom>
              <a:avLst/>
              <a:gdLst>
                <a:gd name="T0" fmla="*/ 2 w 3"/>
                <a:gd name="T1" fmla="*/ 3 h 5"/>
                <a:gd name="T2" fmla="*/ 2 w 3"/>
                <a:gd name="T3" fmla="*/ 1 h 5"/>
                <a:gd name="T4" fmla="*/ 2 w 3"/>
                <a:gd name="T5" fmla="*/ 3 h 5"/>
              </a:gdLst>
              <a:ahLst/>
              <a:cxnLst>
                <a:cxn ang="0">
                  <a:pos x="T0" y="T1"/>
                </a:cxn>
                <a:cxn ang="0">
                  <a:pos x="T2" y="T3"/>
                </a:cxn>
                <a:cxn ang="0">
                  <a:pos x="T4" y="T5"/>
                </a:cxn>
              </a:cxnLst>
              <a:rect l="0" t="0" r="r" b="b"/>
              <a:pathLst>
                <a:path w="3" h="5">
                  <a:moveTo>
                    <a:pt x="2" y="3"/>
                  </a:moveTo>
                  <a:cubicBezTo>
                    <a:pt x="3" y="1"/>
                    <a:pt x="3" y="0"/>
                    <a:pt x="2" y="1"/>
                  </a:cubicBezTo>
                  <a:cubicBezTo>
                    <a:pt x="0" y="1"/>
                    <a:pt x="0" y="5"/>
                    <a:pt x="2" y="3"/>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77" name="Freeform 71"/>
            <p:cNvSpPr/>
            <p:nvPr/>
          </p:nvSpPr>
          <p:spPr bwMode="auto">
            <a:xfrm>
              <a:off x="4634045" y="3381364"/>
              <a:ext cx="8202" cy="6152"/>
            </a:xfrm>
            <a:custGeom>
              <a:avLst/>
              <a:gdLst>
                <a:gd name="T0" fmla="*/ 3 w 5"/>
                <a:gd name="T1" fmla="*/ 3 h 4"/>
                <a:gd name="T2" fmla="*/ 2 w 5"/>
                <a:gd name="T3" fmla="*/ 1 h 4"/>
                <a:gd name="T4" fmla="*/ 3 w 5"/>
                <a:gd name="T5" fmla="*/ 3 h 4"/>
              </a:gdLst>
              <a:ahLst/>
              <a:cxnLst>
                <a:cxn ang="0">
                  <a:pos x="T0" y="T1"/>
                </a:cxn>
                <a:cxn ang="0">
                  <a:pos x="T2" y="T3"/>
                </a:cxn>
                <a:cxn ang="0">
                  <a:pos x="T4" y="T5"/>
                </a:cxn>
              </a:cxnLst>
              <a:rect l="0" t="0" r="r" b="b"/>
              <a:pathLst>
                <a:path w="5" h="4">
                  <a:moveTo>
                    <a:pt x="3" y="3"/>
                  </a:moveTo>
                  <a:cubicBezTo>
                    <a:pt x="5" y="2"/>
                    <a:pt x="5" y="0"/>
                    <a:pt x="2" y="1"/>
                  </a:cubicBezTo>
                  <a:cubicBezTo>
                    <a:pt x="0" y="1"/>
                    <a:pt x="0" y="4"/>
                    <a:pt x="3" y="3"/>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78" name="Freeform 72"/>
            <p:cNvSpPr/>
            <p:nvPr/>
          </p:nvSpPr>
          <p:spPr bwMode="auto">
            <a:xfrm>
              <a:off x="4635412" y="3369744"/>
              <a:ext cx="6835" cy="4785"/>
            </a:xfrm>
            <a:custGeom>
              <a:avLst/>
              <a:gdLst>
                <a:gd name="T0" fmla="*/ 2 w 4"/>
                <a:gd name="T1" fmla="*/ 3 h 3"/>
                <a:gd name="T2" fmla="*/ 3 w 4"/>
                <a:gd name="T3" fmla="*/ 0 h 3"/>
                <a:gd name="T4" fmla="*/ 2 w 4"/>
                <a:gd name="T5" fmla="*/ 3 h 3"/>
              </a:gdLst>
              <a:ahLst/>
              <a:cxnLst>
                <a:cxn ang="0">
                  <a:pos x="T0" y="T1"/>
                </a:cxn>
                <a:cxn ang="0">
                  <a:pos x="T2" y="T3"/>
                </a:cxn>
                <a:cxn ang="0">
                  <a:pos x="T4" y="T5"/>
                </a:cxn>
              </a:cxnLst>
              <a:rect l="0" t="0" r="r" b="b"/>
              <a:pathLst>
                <a:path w="4" h="3">
                  <a:moveTo>
                    <a:pt x="2" y="3"/>
                  </a:moveTo>
                  <a:cubicBezTo>
                    <a:pt x="4" y="3"/>
                    <a:pt x="4" y="0"/>
                    <a:pt x="3" y="0"/>
                  </a:cubicBezTo>
                  <a:cubicBezTo>
                    <a:pt x="1" y="0"/>
                    <a:pt x="0" y="3"/>
                    <a:pt x="2" y="3"/>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79" name="Freeform 73"/>
            <p:cNvSpPr/>
            <p:nvPr/>
          </p:nvSpPr>
          <p:spPr bwMode="auto">
            <a:xfrm>
              <a:off x="4619692" y="3400503"/>
              <a:ext cx="10936" cy="8202"/>
            </a:xfrm>
            <a:custGeom>
              <a:avLst/>
              <a:gdLst>
                <a:gd name="T0" fmla="*/ 4 w 7"/>
                <a:gd name="T1" fmla="*/ 3 h 5"/>
                <a:gd name="T2" fmla="*/ 2 w 7"/>
                <a:gd name="T3" fmla="*/ 1 h 5"/>
                <a:gd name="T4" fmla="*/ 4 w 7"/>
                <a:gd name="T5" fmla="*/ 3 h 5"/>
              </a:gdLst>
              <a:ahLst/>
              <a:cxnLst>
                <a:cxn ang="0">
                  <a:pos x="T0" y="T1"/>
                </a:cxn>
                <a:cxn ang="0">
                  <a:pos x="T2" y="T3"/>
                </a:cxn>
                <a:cxn ang="0">
                  <a:pos x="T4" y="T5"/>
                </a:cxn>
              </a:cxnLst>
              <a:rect l="0" t="0" r="r" b="b"/>
              <a:pathLst>
                <a:path w="7" h="5">
                  <a:moveTo>
                    <a:pt x="4" y="3"/>
                  </a:moveTo>
                  <a:cubicBezTo>
                    <a:pt x="7" y="1"/>
                    <a:pt x="4" y="0"/>
                    <a:pt x="2" y="1"/>
                  </a:cubicBezTo>
                  <a:cubicBezTo>
                    <a:pt x="0" y="2"/>
                    <a:pt x="2" y="5"/>
                    <a:pt x="4" y="3"/>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80" name="Freeform 74"/>
            <p:cNvSpPr/>
            <p:nvPr/>
          </p:nvSpPr>
          <p:spPr bwMode="auto">
            <a:xfrm>
              <a:off x="4660019" y="3379314"/>
              <a:ext cx="14354" cy="9569"/>
            </a:xfrm>
            <a:custGeom>
              <a:avLst/>
              <a:gdLst>
                <a:gd name="T0" fmla="*/ 2 w 9"/>
                <a:gd name="T1" fmla="*/ 2 h 6"/>
                <a:gd name="T2" fmla="*/ 5 w 9"/>
                <a:gd name="T3" fmla="*/ 4 h 6"/>
                <a:gd name="T4" fmla="*/ 2 w 9"/>
                <a:gd name="T5" fmla="*/ 2 h 6"/>
              </a:gdLst>
              <a:ahLst/>
              <a:cxnLst>
                <a:cxn ang="0">
                  <a:pos x="T0" y="T1"/>
                </a:cxn>
                <a:cxn ang="0">
                  <a:pos x="T2" y="T3"/>
                </a:cxn>
                <a:cxn ang="0">
                  <a:pos x="T4" y="T5"/>
                </a:cxn>
              </a:cxnLst>
              <a:rect l="0" t="0" r="r" b="b"/>
              <a:pathLst>
                <a:path w="9" h="6">
                  <a:moveTo>
                    <a:pt x="2" y="2"/>
                  </a:moveTo>
                  <a:cubicBezTo>
                    <a:pt x="0" y="3"/>
                    <a:pt x="4" y="6"/>
                    <a:pt x="5" y="4"/>
                  </a:cubicBezTo>
                  <a:cubicBezTo>
                    <a:pt x="9" y="0"/>
                    <a:pt x="5" y="0"/>
                    <a:pt x="2" y="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81" name="Freeform 75"/>
            <p:cNvSpPr/>
            <p:nvPr/>
          </p:nvSpPr>
          <p:spPr bwMode="auto">
            <a:xfrm>
              <a:off x="4398235" y="3187248"/>
              <a:ext cx="9569" cy="9569"/>
            </a:xfrm>
            <a:custGeom>
              <a:avLst/>
              <a:gdLst>
                <a:gd name="T0" fmla="*/ 3 w 6"/>
                <a:gd name="T1" fmla="*/ 0 h 6"/>
                <a:gd name="T2" fmla="*/ 0 w 6"/>
                <a:gd name="T3" fmla="*/ 3 h 6"/>
                <a:gd name="T4" fmla="*/ 4 w 6"/>
                <a:gd name="T5" fmla="*/ 5 h 6"/>
                <a:gd name="T6" fmla="*/ 3 w 6"/>
                <a:gd name="T7" fmla="*/ 0 h 6"/>
              </a:gdLst>
              <a:ahLst/>
              <a:cxnLst>
                <a:cxn ang="0">
                  <a:pos x="T0" y="T1"/>
                </a:cxn>
                <a:cxn ang="0">
                  <a:pos x="T2" y="T3"/>
                </a:cxn>
                <a:cxn ang="0">
                  <a:pos x="T4" y="T5"/>
                </a:cxn>
                <a:cxn ang="0">
                  <a:pos x="T6" y="T7"/>
                </a:cxn>
              </a:cxnLst>
              <a:rect l="0" t="0" r="r" b="b"/>
              <a:pathLst>
                <a:path w="6" h="6">
                  <a:moveTo>
                    <a:pt x="3" y="0"/>
                  </a:moveTo>
                  <a:cubicBezTo>
                    <a:pt x="0" y="0"/>
                    <a:pt x="1" y="1"/>
                    <a:pt x="0" y="3"/>
                  </a:cubicBezTo>
                  <a:cubicBezTo>
                    <a:pt x="0" y="5"/>
                    <a:pt x="3" y="6"/>
                    <a:pt x="4" y="5"/>
                  </a:cubicBezTo>
                  <a:cubicBezTo>
                    <a:pt x="6" y="4"/>
                    <a:pt x="6" y="0"/>
                    <a:pt x="3" y="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82" name="Freeform 76"/>
            <p:cNvSpPr/>
            <p:nvPr/>
          </p:nvSpPr>
          <p:spPr bwMode="auto">
            <a:xfrm>
              <a:off x="4398235" y="3200235"/>
              <a:ext cx="9569" cy="6152"/>
            </a:xfrm>
            <a:custGeom>
              <a:avLst/>
              <a:gdLst>
                <a:gd name="T0" fmla="*/ 3 w 6"/>
                <a:gd name="T1" fmla="*/ 3 h 4"/>
                <a:gd name="T2" fmla="*/ 4 w 6"/>
                <a:gd name="T3" fmla="*/ 0 h 4"/>
                <a:gd name="T4" fmla="*/ 3 w 6"/>
                <a:gd name="T5" fmla="*/ 3 h 4"/>
              </a:gdLst>
              <a:ahLst/>
              <a:cxnLst>
                <a:cxn ang="0">
                  <a:pos x="T0" y="T1"/>
                </a:cxn>
                <a:cxn ang="0">
                  <a:pos x="T2" y="T3"/>
                </a:cxn>
                <a:cxn ang="0">
                  <a:pos x="T4" y="T5"/>
                </a:cxn>
              </a:cxnLst>
              <a:rect l="0" t="0" r="r" b="b"/>
              <a:pathLst>
                <a:path w="6" h="4">
                  <a:moveTo>
                    <a:pt x="3" y="3"/>
                  </a:moveTo>
                  <a:cubicBezTo>
                    <a:pt x="5" y="3"/>
                    <a:pt x="6" y="0"/>
                    <a:pt x="4" y="0"/>
                  </a:cubicBezTo>
                  <a:cubicBezTo>
                    <a:pt x="3" y="0"/>
                    <a:pt x="0" y="4"/>
                    <a:pt x="3" y="3"/>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83" name="Freeform 77"/>
            <p:cNvSpPr/>
            <p:nvPr/>
          </p:nvSpPr>
          <p:spPr bwMode="auto">
            <a:xfrm>
              <a:off x="4637463" y="3059432"/>
              <a:ext cx="10936" cy="9569"/>
            </a:xfrm>
            <a:custGeom>
              <a:avLst/>
              <a:gdLst>
                <a:gd name="T0" fmla="*/ 4 w 7"/>
                <a:gd name="T1" fmla="*/ 1 h 6"/>
                <a:gd name="T2" fmla="*/ 2 w 7"/>
                <a:gd name="T3" fmla="*/ 5 h 6"/>
                <a:gd name="T4" fmla="*/ 4 w 7"/>
                <a:gd name="T5" fmla="*/ 1 h 6"/>
              </a:gdLst>
              <a:ahLst/>
              <a:cxnLst>
                <a:cxn ang="0">
                  <a:pos x="T0" y="T1"/>
                </a:cxn>
                <a:cxn ang="0">
                  <a:pos x="T2" y="T3"/>
                </a:cxn>
                <a:cxn ang="0">
                  <a:pos x="T4" y="T5"/>
                </a:cxn>
              </a:cxnLst>
              <a:rect l="0" t="0" r="r" b="b"/>
              <a:pathLst>
                <a:path w="7" h="6">
                  <a:moveTo>
                    <a:pt x="4" y="1"/>
                  </a:moveTo>
                  <a:cubicBezTo>
                    <a:pt x="2" y="2"/>
                    <a:pt x="0" y="6"/>
                    <a:pt x="2" y="5"/>
                  </a:cubicBezTo>
                  <a:cubicBezTo>
                    <a:pt x="5" y="3"/>
                    <a:pt x="7" y="0"/>
                    <a:pt x="4" y="1"/>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84" name="Freeform 78"/>
            <p:cNvSpPr/>
            <p:nvPr/>
          </p:nvSpPr>
          <p:spPr bwMode="auto">
            <a:xfrm>
              <a:off x="4719484" y="2723147"/>
              <a:ext cx="45111" cy="19138"/>
            </a:xfrm>
            <a:custGeom>
              <a:avLst/>
              <a:gdLst>
                <a:gd name="T0" fmla="*/ 17 w 28"/>
                <a:gd name="T1" fmla="*/ 3 h 12"/>
                <a:gd name="T2" fmla="*/ 5 w 28"/>
                <a:gd name="T3" fmla="*/ 2 h 12"/>
                <a:gd name="T4" fmla="*/ 25 w 28"/>
                <a:gd name="T5" fmla="*/ 10 h 12"/>
                <a:gd name="T6" fmla="*/ 17 w 28"/>
                <a:gd name="T7" fmla="*/ 3 h 12"/>
              </a:gdLst>
              <a:ahLst/>
              <a:cxnLst>
                <a:cxn ang="0">
                  <a:pos x="T0" y="T1"/>
                </a:cxn>
                <a:cxn ang="0">
                  <a:pos x="T2" y="T3"/>
                </a:cxn>
                <a:cxn ang="0">
                  <a:pos x="T4" y="T5"/>
                </a:cxn>
                <a:cxn ang="0">
                  <a:pos x="T6" y="T7"/>
                </a:cxn>
              </a:cxnLst>
              <a:rect l="0" t="0" r="r" b="b"/>
              <a:pathLst>
                <a:path w="28" h="12">
                  <a:moveTo>
                    <a:pt x="17" y="3"/>
                  </a:moveTo>
                  <a:cubicBezTo>
                    <a:pt x="11" y="0"/>
                    <a:pt x="0" y="1"/>
                    <a:pt x="5" y="2"/>
                  </a:cubicBezTo>
                  <a:cubicBezTo>
                    <a:pt x="9" y="4"/>
                    <a:pt x="18" y="12"/>
                    <a:pt x="25" y="10"/>
                  </a:cubicBezTo>
                  <a:cubicBezTo>
                    <a:pt x="28" y="9"/>
                    <a:pt x="24" y="6"/>
                    <a:pt x="17" y="3"/>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85" name="Freeform 79"/>
            <p:cNvSpPr/>
            <p:nvPr/>
          </p:nvSpPr>
          <p:spPr bwMode="auto">
            <a:xfrm>
              <a:off x="4751609" y="2781244"/>
              <a:ext cx="19822" cy="23923"/>
            </a:xfrm>
            <a:custGeom>
              <a:avLst/>
              <a:gdLst>
                <a:gd name="T0" fmla="*/ 3 w 12"/>
                <a:gd name="T1" fmla="*/ 15 h 15"/>
                <a:gd name="T2" fmla="*/ 11 w 12"/>
                <a:gd name="T3" fmla="*/ 9 h 15"/>
                <a:gd name="T4" fmla="*/ 10 w 12"/>
                <a:gd name="T5" fmla="*/ 3 h 15"/>
                <a:gd name="T6" fmla="*/ 4 w 12"/>
                <a:gd name="T7" fmla="*/ 9 h 15"/>
                <a:gd name="T8" fmla="*/ 3 w 12"/>
                <a:gd name="T9" fmla="*/ 15 h 15"/>
              </a:gdLst>
              <a:ahLst/>
              <a:cxnLst>
                <a:cxn ang="0">
                  <a:pos x="T0" y="T1"/>
                </a:cxn>
                <a:cxn ang="0">
                  <a:pos x="T2" y="T3"/>
                </a:cxn>
                <a:cxn ang="0">
                  <a:pos x="T4" y="T5"/>
                </a:cxn>
                <a:cxn ang="0">
                  <a:pos x="T6" y="T7"/>
                </a:cxn>
                <a:cxn ang="0">
                  <a:pos x="T8" y="T9"/>
                </a:cxn>
              </a:cxnLst>
              <a:rect l="0" t="0" r="r" b="b"/>
              <a:pathLst>
                <a:path w="12" h="15">
                  <a:moveTo>
                    <a:pt x="3" y="15"/>
                  </a:moveTo>
                  <a:cubicBezTo>
                    <a:pt x="4" y="15"/>
                    <a:pt x="12" y="10"/>
                    <a:pt x="11" y="9"/>
                  </a:cubicBezTo>
                  <a:cubicBezTo>
                    <a:pt x="9" y="8"/>
                    <a:pt x="10" y="5"/>
                    <a:pt x="10" y="3"/>
                  </a:cubicBezTo>
                  <a:cubicBezTo>
                    <a:pt x="10" y="0"/>
                    <a:pt x="7" y="5"/>
                    <a:pt x="4" y="9"/>
                  </a:cubicBezTo>
                  <a:cubicBezTo>
                    <a:pt x="1" y="12"/>
                    <a:pt x="0" y="15"/>
                    <a:pt x="3" y="15"/>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86" name="Freeform 80"/>
            <p:cNvSpPr/>
            <p:nvPr/>
          </p:nvSpPr>
          <p:spPr bwMode="auto">
            <a:xfrm>
              <a:off x="4790568" y="2682819"/>
              <a:ext cx="101843" cy="109361"/>
            </a:xfrm>
            <a:custGeom>
              <a:avLst/>
              <a:gdLst>
                <a:gd name="T0" fmla="*/ 39 w 63"/>
                <a:gd name="T1" fmla="*/ 26 h 68"/>
                <a:gd name="T2" fmla="*/ 37 w 63"/>
                <a:gd name="T3" fmla="*/ 22 h 68"/>
                <a:gd name="T4" fmla="*/ 30 w 63"/>
                <a:gd name="T5" fmla="*/ 27 h 68"/>
                <a:gd name="T6" fmla="*/ 33 w 63"/>
                <a:gd name="T7" fmla="*/ 17 h 68"/>
                <a:gd name="T8" fmla="*/ 40 w 63"/>
                <a:gd name="T9" fmla="*/ 9 h 68"/>
                <a:gd name="T10" fmla="*/ 41 w 63"/>
                <a:gd name="T11" fmla="*/ 5 h 68"/>
                <a:gd name="T12" fmla="*/ 45 w 63"/>
                <a:gd name="T13" fmla="*/ 1 h 68"/>
                <a:gd name="T14" fmla="*/ 34 w 63"/>
                <a:gd name="T15" fmla="*/ 5 h 68"/>
                <a:gd name="T16" fmla="*/ 24 w 63"/>
                <a:gd name="T17" fmla="*/ 15 h 68"/>
                <a:gd name="T18" fmla="*/ 16 w 63"/>
                <a:gd name="T19" fmla="*/ 29 h 68"/>
                <a:gd name="T20" fmla="*/ 16 w 63"/>
                <a:gd name="T21" fmla="*/ 34 h 68"/>
                <a:gd name="T22" fmla="*/ 12 w 63"/>
                <a:gd name="T23" fmla="*/ 36 h 68"/>
                <a:gd name="T24" fmla="*/ 4 w 63"/>
                <a:gd name="T25" fmla="*/ 42 h 68"/>
                <a:gd name="T26" fmla="*/ 7 w 63"/>
                <a:gd name="T27" fmla="*/ 44 h 68"/>
                <a:gd name="T28" fmla="*/ 2 w 63"/>
                <a:gd name="T29" fmla="*/ 51 h 68"/>
                <a:gd name="T30" fmla="*/ 8 w 63"/>
                <a:gd name="T31" fmla="*/ 54 h 68"/>
                <a:gd name="T32" fmla="*/ 27 w 63"/>
                <a:gd name="T33" fmla="*/ 53 h 68"/>
                <a:gd name="T34" fmla="*/ 29 w 63"/>
                <a:gd name="T35" fmla="*/ 56 h 68"/>
                <a:gd name="T36" fmla="*/ 29 w 63"/>
                <a:gd name="T37" fmla="*/ 62 h 68"/>
                <a:gd name="T38" fmla="*/ 35 w 63"/>
                <a:gd name="T39" fmla="*/ 64 h 68"/>
                <a:gd name="T40" fmla="*/ 41 w 63"/>
                <a:gd name="T41" fmla="*/ 58 h 68"/>
                <a:gd name="T42" fmla="*/ 44 w 63"/>
                <a:gd name="T43" fmla="*/ 56 h 68"/>
                <a:gd name="T44" fmla="*/ 49 w 63"/>
                <a:gd name="T45" fmla="*/ 51 h 68"/>
                <a:gd name="T46" fmla="*/ 50 w 63"/>
                <a:gd name="T47" fmla="*/ 55 h 68"/>
                <a:gd name="T48" fmla="*/ 48 w 63"/>
                <a:gd name="T49" fmla="*/ 62 h 68"/>
                <a:gd name="T50" fmla="*/ 53 w 63"/>
                <a:gd name="T51" fmla="*/ 60 h 68"/>
                <a:gd name="T52" fmla="*/ 56 w 63"/>
                <a:gd name="T53" fmla="*/ 66 h 68"/>
                <a:gd name="T54" fmla="*/ 63 w 63"/>
                <a:gd name="T55" fmla="*/ 54 h 68"/>
                <a:gd name="T56" fmla="*/ 59 w 63"/>
                <a:gd name="T57" fmla="*/ 54 h 68"/>
                <a:gd name="T58" fmla="*/ 61 w 63"/>
                <a:gd name="T59" fmla="*/ 49 h 68"/>
                <a:gd name="T60" fmla="*/ 55 w 63"/>
                <a:gd name="T61" fmla="*/ 51 h 68"/>
                <a:gd name="T62" fmla="*/ 60 w 63"/>
                <a:gd name="T63" fmla="*/ 44 h 68"/>
                <a:gd name="T64" fmla="*/ 58 w 63"/>
                <a:gd name="T65" fmla="*/ 44 h 68"/>
                <a:gd name="T66" fmla="*/ 57 w 63"/>
                <a:gd name="T67" fmla="*/ 38 h 68"/>
                <a:gd name="T68" fmla="*/ 59 w 63"/>
                <a:gd name="T69" fmla="*/ 32 h 68"/>
                <a:gd name="T70" fmla="*/ 49 w 63"/>
                <a:gd name="T71" fmla="*/ 30 h 68"/>
                <a:gd name="T72" fmla="*/ 43 w 63"/>
                <a:gd name="T73" fmla="*/ 31 h 68"/>
                <a:gd name="T74" fmla="*/ 39 w 63"/>
                <a:gd name="T75" fmla="*/ 2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3" h="68">
                  <a:moveTo>
                    <a:pt x="39" y="26"/>
                  </a:moveTo>
                  <a:cubicBezTo>
                    <a:pt x="39" y="25"/>
                    <a:pt x="39" y="22"/>
                    <a:pt x="37" y="22"/>
                  </a:cubicBezTo>
                  <a:cubicBezTo>
                    <a:pt x="36" y="21"/>
                    <a:pt x="31" y="25"/>
                    <a:pt x="30" y="27"/>
                  </a:cubicBezTo>
                  <a:cubicBezTo>
                    <a:pt x="29" y="28"/>
                    <a:pt x="33" y="18"/>
                    <a:pt x="33" y="17"/>
                  </a:cubicBezTo>
                  <a:cubicBezTo>
                    <a:pt x="33" y="16"/>
                    <a:pt x="40" y="9"/>
                    <a:pt x="40" y="9"/>
                  </a:cubicBezTo>
                  <a:cubicBezTo>
                    <a:pt x="41" y="8"/>
                    <a:pt x="40" y="6"/>
                    <a:pt x="41" y="5"/>
                  </a:cubicBezTo>
                  <a:cubicBezTo>
                    <a:pt x="41" y="4"/>
                    <a:pt x="44" y="2"/>
                    <a:pt x="45" y="1"/>
                  </a:cubicBezTo>
                  <a:cubicBezTo>
                    <a:pt x="45" y="0"/>
                    <a:pt x="35" y="4"/>
                    <a:pt x="34" y="5"/>
                  </a:cubicBezTo>
                  <a:cubicBezTo>
                    <a:pt x="33" y="6"/>
                    <a:pt x="28" y="12"/>
                    <a:pt x="24" y="15"/>
                  </a:cubicBezTo>
                  <a:cubicBezTo>
                    <a:pt x="21" y="19"/>
                    <a:pt x="17" y="27"/>
                    <a:pt x="16" y="29"/>
                  </a:cubicBezTo>
                  <a:cubicBezTo>
                    <a:pt x="15" y="31"/>
                    <a:pt x="15" y="31"/>
                    <a:pt x="16" y="34"/>
                  </a:cubicBezTo>
                  <a:cubicBezTo>
                    <a:pt x="17" y="36"/>
                    <a:pt x="13" y="35"/>
                    <a:pt x="12" y="36"/>
                  </a:cubicBezTo>
                  <a:cubicBezTo>
                    <a:pt x="11" y="36"/>
                    <a:pt x="6" y="39"/>
                    <a:pt x="4" y="42"/>
                  </a:cubicBezTo>
                  <a:cubicBezTo>
                    <a:pt x="1" y="44"/>
                    <a:pt x="6" y="44"/>
                    <a:pt x="7" y="44"/>
                  </a:cubicBezTo>
                  <a:cubicBezTo>
                    <a:pt x="9" y="44"/>
                    <a:pt x="4" y="48"/>
                    <a:pt x="2" y="51"/>
                  </a:cubicBezTo>
                  <a:cubicBezTo>
                    <a:pt x="0" y="53"/>
                    <a:pt x="5" y="54"/>
                    <a:pt x="8" y="54"/>
                  </a:cubicBezTo>
                  <a:cubicBezTo>
                    <a:pt x="12" y="54"/>
                    <a:pt x="25" y="53"/>
                    <a:pt x="27" y="53"/>
                  </a:cubicBezTo>
                  <a:cubicBezTo>
                    <a:pt x="30" y="53"/>
                    <a:pt x="32" y="55"/>
                    <a:pt x="29" y="56"/>
                  </a:cubicBezTo>
                  <a:cubicBezTo>
                    <a:pt x="27" y="58"/>
                    <a:pt x="28" y="59"/>
                    <a:pt x="29" y="62"/>
                  </a:cubicBezTo>
                  <a:cubicBezTo>
                    <a:pt x="30" y="65"/>
                    <a:pt x="33" y="64"/>
                    <a:pt x="35" y="64"/>
                  </a:cubicBezTo>
                  <a:cubicBezTo>
                    <a:pt x="37" y="63"/>
                    <a:pt x="40" y="60"/>
                    <a:pt x="41" y="58"/>
                  </a:cubicBezTo>
                  <a:cubicBezTo>
                    <a:pt x="41" y="57"/>
                    <a:pt x="43" y="56"/>
                    <a:pt x="44" y="56"/>
                  </a:cubicBezTo>
                  <a:cubicBezTo>
                    <a:pt x="45" y="56"/>
                    <a:pt x="47" y="52"/>
                    <a:pt x="49" y="51"/>
                  </a:cubicBezTo>
                  <a:cubicBezTo>
                    <a:pt x="50" y="50"/>
                    <a:pt x="49" y="53"/>
                    <a:pt x="50" y="55"/>
                  </a:cubicBezTo>
                  <a:cubicBezTo>
                    <a:pt x="52" y="57"/>
                    <a:pt x="48" y="61"/>
                    <a:pt x="48" y="62"/>
                  </a:cubicBezTo>
                  <a:cubicBezTo>
                    <a:pt x="47" y="64"/>
                    <a:pt x="51" y="60"/>
                    <a:pt x="53" y="60"/>
                  </a:cubicBezTo>
                  <a:cubicBezTo>
                    <a:pt x="55" y="60"/>
                    <a:pt x="53" y="64"/>
                    <a:pt x="56" y="66"/>
                  </a:cubicBezTo>
                  <a:cubicBezTo>
                    <a:pt x="59" y="68"/>
                    <a:pt x="62" y="56"/>
                    <a:pt x="63" y="54"/>
                  </a:cubicBezTo>
                  <a:cubicBezTo>
                    <a:pt x="63" y="52"/>
                    <a:pt x="60" y="53"/>
                    <a:pt x="59" y="54"/>
                  </a:cubicBezTo>
                  <a:cubicBezTo>
                    <a:pt x="57" y="55"/>
                    <a:pt x="60" y="50"/>
                    <a:pt x="61" y="49"/>
                  </a:cubicBezTo>
                  <a:cubicBezTo>
                    <a:pt x="62" y="47"/>
                    <a:pt x="54" y="52"/>
                    <a:pt x="55" y="51"/>
                  </a:cubicBezTo>
                  <a:cubicBezTo>
                    <a:pt x="55" y="50"/>
                    <a:pt x="58" y="46"/>
                    <a:pt x="60" y="44"/>
                  </a:cubicBezTo>
                  <a:cubicBezTo>
                    <a:pt x="61" y="42"/>
                    <a:pt x="59" y="43"/>
                    <a:pt x="58" y="44"/>
                  </a:cubicBezTo>
                  <a:cubicBezTo>
                    <a:pt x="57" y="45"/>
                    <a:pt x="58" y="41"/>
                    <a:pt x="57" y="38"/>
                  </a:cubicBezTo>
                  <a:cubicBezTo>
                    <a:pt x="56" y="36"/>
                    <a:pt x="58" y="33"/>
                    <a:pt x="59" y="32"/>
                  </a:cubicBezTo>
                  <a:cubicBezTo>
                    <a:pt x="61" y="31"/>
                    <a:pt x="51" y="30"/>
                    <a:pt x="49" y="30"/>
                  </a:cubicBezTo>
                  <a:cubicBezTo>
                    <a:pt x="47" y="30"/>
                    <a:pt x="46" y="30"/>
                    <a:pt x="43" y="31"/>
                  </a:cubicBezTo>
                  <a:cubicBezTo>
                    <a:pt x="41" y="31"/>
                    <a:pt x="39" y="27"/>
                    <a:pt x="39" y="26"/>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87" name="Freeform 81"/>
            <p:cNvSpPr/>
            <p:nvPr/>
          </p:nvSpPr>
          <p:spPr bwMode="auto">
            <a:xfrm>
              <a:off x="4545189" y="2425137"/>
              <a:ext cx="19138" cy="24606"/>
            </a:xfrm>
            <a:custGeom>
              <a:avLst/>
              <a:gdLst>
                <a:gd name="T0" fmla="*/ 3 w 12"/>
                <a:gd name="T1" fmla="*/ 14 h 15"/>
                <a:gd name="T2" fmla="*/ 11 w 12"/>
                <a:gd name="T3" fmla="*/ 5 h 15"/>
                <a:gd name="T4" fmla="*/ 8 w 12"/>
                <a:gd name="T5" fmla="*/ 0 h 15"/>
                <a:gd name="T6" fmla="*/ 3 w 12"/>
                <a:gd name="T7" fmla="*/ 14 h 15"/>
              </a:gdLst>
              <a:ahLst/>
              <a:cxnLst>
                <a:cxn ang="0">
                  <a:pos x="T0" y="T1"/>
                </a:cxn>
                <a:cxn ang="0">
                  <a:pos x="T2" y="T3"/>
                </a:cxn>
                <a:cxn ang="0">
                  <a:pos x="T4" y="T5"/>
                </a:cxn>
                <a:cxn ang="0">
                  <a:pos x="T6" y="T7"/>
                </a:cxn>
              </a:cxnLst>
              <a:rect l="0" t="0" r="r" b="b"/>
              <a:pathLst>
                <a:path w="12" h="15">
                  <a:moveTo>
                    <a:pt x="3" y="14"/>
                  </a:moveTo>
                  <a:cubicBezTo>
                    <a:pt x="6" y="15"/>
                    <a:pt x="11" y="7"/>
                    <a:pt x="11" y="5"/>
                  </a:cubicBezTo>
                  <a:cubicBezTo>
                    <a:pt x="12" y="4"/>
                    <a:pt x="11" y="0"/>
                    <a:pt x="8" y="0"/>
                  </a:cubicBezTo>
                  <a:cubicBezTo>
                    <a:pt x="4" y="1"/>
                    <a:pt x="0" y="14"/>
                    <a:pt x="3" y="14"/>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88" name="Freeform 82"/>
            <p:cNvSpPr/>
            <p:nvPr/>
          </p:nvSpPr>
          <p:spPr bwMode="auto">
            <a:xfrm>
              <a:off x="4496660" y="2412151"/>
              <a:ext cx="41694" cy="29391"/>
            </a:xfrm>
            <a:custGeom>
              <a:avLst/>
              <a:gdLst>
                <a:gd name="T0" fmla="*/ 14 w 26"/>
                <a:gd name="T1" fmla="*/ 3 h 18"/>
                <a:gd name="T2" fmla="*/ 5 w 26"/>
                <a:gd name="T3" fmla="*/ 10 h 18"/>
                <a:gd name="T4" fmla="*/ 1 w 26"/>
                <a:gd name="T5" fmla="*/ 16 h 18"/>
                <a:gd name="T6" fmla="*/ 4 w 26"/>
                <a:gd name="T7" fmla="*/ 15 h 18"/>
                <a:gd name="T8" fmla="*/ 7 w 26"/>
                <a:gd name="T9" fmla="*/ 15 h 18"/>
                <a:gd name="T10" fmla="*/ 14 w 26"/>
                <a:gd name="T11" fmla="*/ 13 h 18"/>
                <a:gd name="T12" fmla="*/ 25 w 26"/>
                <a:gd name="T13" fmla="*/ 2 h 18"/>
                <a:gd name="T14" fmla="*/ 22 w 26"/>
                <a:gd name="T15" fmla="*/ 3 h 18"/>
                <a:gd name="T16" fmla="*/ 14 w 26"/>
                <a:gd name="T17"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8">
                  <a:moveTo>
                    <a:pt x="14" y="3"/>
                  </a:moveTo>
                  <a:cubicBezTo>
                    <a:pt x="11" y="4"/>
                    <a:pt x="7" y="8"/>
                    <a:pt x="5" y="10"/>
                  </a:cubicBezTo>
                  <a:cubicBezTo>
                    <a:pt x="2" y="13"/>
                    <a:pt x="0" y="15"/>
                    <a:pt x="1" y="16"/>
                  </a:cubicBezTo>
                  <a:cubicBezTo>
                    <a:pt x="2" y="18"/>
                    <a:pt x="3" y="16"/>
                    <a:pt x="4" y="15"/>
                  </a:cubicBezTo>
                  <a:cubicBezTo>
                    <a:pt x="6" y="14"/>
                    <a:pt x="4" y="16"/>
                    <a:pt x="7" y="15"/>
                  </a:cubicBezTo>
                  <a:cubicBezTo>
                    <a:pt x="8" y="15"/>
                    <a:pt x="10" y="14"/>
                    <a:pt x="14" y="13"/>
                  </a:cubicBezTo>
                  <a:cubicBezTo>
                    <a:pt x="19" y="12"/>
                    <a:pt x="25" y="5"/>
                    <a:pt x="25" y="2"/>
                  </a:cubicBezTo>
                  <a:cubicBezTo>
                    <a:pt x="26" y="0"/>
                    <a:pt x="24" y="2"/>
                    <a:pt x="22" y="3"/>
                  </a:cubicBezTo>
                  <a:cubicBezTo>
                    <a:pt x="20" y="3"/>
                    <a:pt x="18" y="3"/>
                    <a:pt x="14" y="3"/>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89" name="Freeform 83"/>
            <p:cNvSpPr/>
            <p:nvPr/>
          </p:nvSpPr>
          <p:spPr bwMode="auto">
            <a:xfrm>
              <a:off x="4459751" y="2332864"/>
              <a:ext cx="98425" cy="82705"/>
            </a:xfrm>
            <a:custGeom>
              <a:avLst/>
              <a:gdLst>
                <a:gd name="T0" fmla="*/ 61 w 61"/>
                <a:gd name="T1" fmla="*/ 36 h 51"/>
                <a:gd name="T2" fmla="*/ 55 w 61"/>
                <a:gd name="T3" fmla="*/ 32 h 51"/>
                <a:gd name="T4" fmla="*/ 50 w 61"/>
                <a:gd name="T5" fmla="*/ 35 h 51"/>
                <a:gd name="T6" fmla="*/ 49 w 61"/>
                <a:gd name="T7" fmla="*/ 22 h 51"/>
                <a:gd name="T8" fmla="*/ 41 w 61"/>
                <a:gd name="T9" fmla="*/ 18 h 51"/>
                <a:gd name="T10" fmla="*/ 38 w 61"/>
                <a:gd name="T11" fmla="*/ 12 h 51"/>
                <a:gd name="T12" fmla="*/ 33 w 61"/>
                <a:gd name="T13" fmla="*/ 7 h 51"/>
                <a:gd name="T14" fmla="*/ 29 w 61"/>
                <a:gd name="T15" fmla="*/ 12 h 51"/>
                <a:gd name="T16" fmla="*/ 30 w 61"/>
                <a:gd name="T17" fmla="*/ 5 h 51"/>
                <a:gd name="T18" fmla="*/ 27 w 61"/>
                <a:gd name="T19" fmla="*/ 0 h 51"/>
                <a:gd name="T20" fmla="*/ 22 w 61"/>
                <a:gd name="T21" fmla="*/ 6 h 51"/>
                <a:gd name="T22" fmla="*/ 15 w 61"/>
                <a:gd name="T23" fmla="*/ 28 h 51"/>
                <a:gd name="T24" fmla="*/ 6 w 61"/>
                <a:gd name="T25" fmla="*/ 33 h 51"/>
                <a:gd name="T26" fmla="*/ 1 w 61"/>
                <a:gd name="T27" fmla="*/ 39 h 51"/>
                <a:gd name="T28" fmla="*/ 11 w 61"/>
                <a:gd name="T29" fmla="*/ 41 h 51"/>
                <a:gd name="T30" fmla="*/ 10 w 61"/>
                <a:gd name="T31" fmla="*/ 51 h 51"/>
                <a:gd name="T32" fmla="*/ 23 w 61"/>
                <a:gd name="T33" fmla="*/ 48 h 51"/>
                <a:gd name="T34" fmla="*/ 30 w 61"/>
                <a:gd name="T35" fmla="*/ 40 h 51"/>
                <a:gd name="T36" fmla="*/ 31 w 61"/>
                <a:gd name="T37" fmla="*/ 36 h 51"/>
                <a:gd name="T38" fmla="*/ 39 w 61"/>
                <a:gd name="T39" fmla="*/ 30 h 51"/>
                <a:gd name="T40" fmla="*/ 39 w 61"/>
                <a:gd name="T41" fmla="*/ 35 h 51"/>
                <a:gd name="T42" fmla="*/ 43 w 61"/>
                <a:gd name="T43" fmla="*/ 38 h 51"/>
                <a:gd name="T44" fmla="*/ 53 w 61"/>
                <a:gd name="T45" fmla="*/ 42 h 51"/>
                <a:gd name="T46" fmla="*/ 61 w 61"/>
                <a:gd name="T47"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1" h="51">
                  <a:moveTo>
                    <a:pt x="61" y="36"/>
                  </a:moveTo>
                  <a:cubicBezTo>
                    <a:pt x="61" y="34"/>
                    <a:pt x="58" y="33"/>
                    <a:pt x="55" y="32"/>
                  </a:cubicBezTo>
                  <a:cubicBezTo>
                    <a:pt x="51" y="32"/>
                    <a:pt x="53" y="34"/>
                    <a:pt x="50" y="35"/>
                  </a:cubicBezTo>
                  <a:cubicBezTo>
                    <a:pt x="47" y="36"/>
                    <a:pt x="52" y="23"/>
                    <a:pt x="49" y="22"/>
                  </a:cubicBezTo>
                  <a:cubicBezTo>
                    <a:pt x="46" y="21"/>
                    <a:pt x="41" y="21"/>
                    <a:pt x="41" y="18"/>
                  </a:cubicBezTo>
                  <a:cubicBezTo>
                    <a:pt x="41" y="16"/>
                    <a:pt x="40" y="13"/>
                    <a:pt x="38" y="12"/>
                  </a:cubicBezTo>
                  <a:cubicBezTo>
                    <a:pt x="36" y="11"/>
                    <a:pt x="35" y="9"/>
                    <a:pt x="33" y="7"/>
                  </a:cubicBezTo>
                  <a:cubicBezTo>
                    <a:pt x="31" y="6"/>
                    <a:pt x="31" y="11"/>
                    <a:pt x="29" y="12"/>
                  </a:cubicBezTo>
                  <a:cubicBezTo>
                    <a:pt x="26" y="12"/>
                    <a:pt x="29" y="7"/>
                    <a:pt x="30" y="5"/>
                  </a:cubicBezTo>
                  <a:cubicBezTo>
                    <a:pt x="31" y="3"/>
                    <a:pt x="29" y="0"/>
                    <a:pt x="27" y="0"/>
                  </a:cubicBezTo>
                  <a:cubicBezTo>
                    <a:pt x="25" y="1"/>
                    <a:pt x="24" y="4"/>
                    <a:pt x="22" y="6"/>
                  </a:cubicBezTo>
                  <a:cubicBezTo>
                    <a:pt x="21" y="8"/>
                    <a:pt x="16" y="25"/>
                    <a:pt x="15" y="28"/>
                  </a:cubicBezTo>
                  <a:cubicBezTo>
                    <a:pt x="15" y="31"/>
                    <a:pt x="12" y="31"/>
                    <a:pt x="6" y="33"/>
                  </a:cubicBezTo>
                  <a:cubicBezTo>
                    <a:pt x="0" y="36"/>
                    <a:pt x="0" y="37"/>
                    <a:pt x="1" y="39"/>
                  </a:cubicBezTo>
                  <a:cubicBezTo>
                    <a:pt x="1" y="42"/>
                    <a:pt x="9" y="41"/>
                    <a:pt x="11" y="41"/>
                  </a:cubicBezTo>
                  <a:cubicBezTo>
                    <a:pt x="13" y="42"/>
                    <a:pt x="6" y="50"/>
                    <a:pt x="10" y="51"/>
                  </a:cubicBezTo>
                  <a:cubicBezTo>
                    <a:pt x="13" y="51"/>
                    <a:pt x="22" y="48"/>
                    <a:pt x="23" y="48"/>
                  </a:cubicBezTo>
                  <a:cubicBezTo>
                    <a:pt x="24" y="48"/>
                    <a:pt x="28" y="41"/>
                    <a:pt x="30" y="40"/>
                  </a:cubicBezTo>
                  <a:cubicBezTo>
                    <a:pt x="32" y="38"/>
                    <a:pt x="31" y="37"/>
                    <a:pt x="31" y="36"/>
                  </a:cubicBezTo>
                  <a:cubicBezTo>
                    <a:pt x="31" y="35"/>
                    <a:pt x="37" y="30"/>
                    <a:pt x="39" y="30"/>
                  </a:cubicBezTo>
                  <a:cubicBezTo>
                    <a:pt x="41" y="29"/>
                    <a:pt x="40" y="33"/>
                    <a:pt x="39" y="35"/>
                  </a:cubicBezTo>
                  <a:cubicBezTo>
                    <a:pt x="38" y="36"/>
                    <a:pt x="39" y="38"/>
                    <a:pt x="43" y="38"/>
                  </a:cubicBezTo>
                  <a:cubicBezTo>
                    <a:pt x="47" y="39"/>
                    <a:pt x="49" y="42"/>
                    <a:pt x="53" y="42"/>
                  </a:cubicBezTo>
                  <a:cubicBezTo>
                    <a:pt x="57" y="42"/>
                    <a:pt x="61" y="37"/>
                    <a:pt x="61" y="36"/>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90" name="Freeform 84"/>
            <p:cNvSpPr/>
            <p:nvPr/>
          </p:nvSpPr>
          <p:spPr bwMode="auto">
            <a:xfrm>
              <a:off x="4584149" y="2399164"/>
              <a:ext cx="19138" cy="15037"/>
            </a:xfrm>
            <a:custGeom>
              <a:avLst/>
              <a:gdLst>
                <a:gd name="T0" fmla="*/ 3 w 12"/>
                <a:gd name="T1" fmla="*/ 1 h 9"/>
                <a:gd name="T2" fmla="*/ 3 w 12"/>
                <a:gd name="T3" fmla="*/ 8 h 9"/>
                <a:gd name="T4" fmla="*/ 10 w 12"/>
                <a:gd name="T5" fmla="*/ 6 h 9"/>
                <a:gd name="T6" fmla="*/ 7 w 12"/>
                <a:gd name="T7" fmla="*/ 4 h 9"/>
                <a:gd name="T8" fmla="*/ 3 w 12"/>
                <a:gd name="T9" fmla="*/ 1 h 9"/>
              </a:gdLst>
              <a:ahLst/>
              <a:cxnLst>
                <a:cxn ang="0">
                  <a:pos x="T0" y="T1"/>
                </a:cxn>
                <a:cxn ang="0">
                  <a:pos x="T2" y="T3"/>
                </a:cxn>
                <a:cxn ang="0">
                  <a:pos x="T4" y="T5"/>
                </a:cxn>
                <a:cxn ang="0">
                  <a:pos x="T6" y="T7"/>
                </a:cxn>
                <a:cxn ang="0">
                  <a:pos x="T8" y="T9"/>
                </a:cxn>
              </a:cxnLst>
              <a:rect l="0" t="0" r="r" b="b"/>
              <a:pathLst>
                <a:path w="12" h="9">
                  <a:moveTo>
                    <a:pt x="3" y="1"/>
                  </a:moveTo>
                  <a:cubicBezTo>
                    <a:pt x="0" y="2"/>
                    <a:pt x="1" y="6"/>
                    <a:pt x="3" y="8"/>
                  </a:cubicBezTo>
                  <a:cubicBezTo>
                    <a:pt x="4" y="9"/>
                    <a:pt x="8" y="7"/>
                    <a:pt x="10" y="6"/>
                  </a:cubicBezTo>
                  <a:cubicBezTo>
                    <a:pt x="12" y="5"/>
                    <a:pt x="7" y="4"/>
                    <a:pt x="7" y="4"/>
                  </a:cubicBezTo>
                  <a:cubicBezTo>
                    <a:pt x="6" y="4"/>
                    <a:pt x="5" y="0"/>
                    <a:pt x="3" y="1"/>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91" name="Freeform 85"/>
            <p:cNvSpPr/>
            <p:nvPr/>
          </p:nvSpPr>
          <p:spPr bwMode="auto">
            <a:xfrm>
              <a:off x="4599870" y="2394379"/>
              <a:ext cx="16404" cy="10253"/>
            </a:xfrm>
            <a:custGeom>
              <a:avLst/>
              <a:gdLst>
                <a:gd name="T0" fmla="*/ 1 w 10"/>
                <a:gd name="T1" fmla="*/ 2 h 6"/>
                <a:gd name="T2" fmla="*/ 7 w 10"/>
                <a:gd name="T3" fmla="*/ 6 h 6"/>
                <a:gd name="T4" fmla="*/ 6 w 10"/>
                <a:gd name="T5" fmla="*/ 2 h 6"/>
                <a:gd name="T6" fmla="*/ 1 w 10"/>
                <a:gd name="T7" fmla="*/ 2 h 6"/>
              </a:gdLst>
              <a:ahLst/>
              <a:cxnLst>
                <a:cxn ang="0">
                  <a:pos x="T0" y="T1"/>
                </a:cxn>
                <a:cxn ang="0">
                  <a:pos x="T2" y="T3"/>
                </a:cxn>
                <a:cxn ang="0">
                  <a:pos x="T4" y="T5"/>
                </a:cxn>
                <a:cxn ang="0">
                  <a:pos x="T6" y="T7"/>
                </a:cxn>
              </a:cxnLst>
              <a:rect l="0" t="0" r="r" b="b"/>
              <a:pathLst>
                <a:path w="10" h="6">
                  <a:moveTo>
                    <a:pt x="1" y="2"/>
                  </a:moveTo>
                  <a:cubicBezTo>
                    <a:pt x="0" y="3"/>
                    <a:pt x="3" y="6"/>
                    <a:pt x="7" y="6"/>
                  </a:cubicBezTo>
                  <a:cubicBezTo>
                    <a:pt x="10" y="6"/>
                    <a:pt x="7" y="3"/>
                    <a:pt x="6" y="2"/>
                  </a:cubicBezTo>
                  <a:cubicBezTo>
                    <a:pt x="4" y="0"/>
                    <a:pt x="3" y="0"/>
                    <a:pt x="1" y="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92" name="Freeform 86"/>
            <p:cNvSpPr/>
            <p:nvPr/>
          </p:nvSpPr>
          <p:spPr bwMode="auto">
            <a:xfrm>
              <a:off x="4653184" y="2265197"/>
              <a:ext cx="21189" cy="19138"/>
            </a:xfrm>
            <a:custGeom>
              <a:avLst/>
              <a:gdLst>
                <a:gd name="T0" fmla="*/ 5 w 13"/>
                <a:gd name="T1" fmla="*/ 12 h 12"/>
                <a:gd name="T2" fmla="*/ 11 w 13"/>
                <a:gd name="T3" fmla="*/ 9 h 12"/>
                <a:gd name="T4" fmla="*/ 9 w 13"/>
                <a:gd name="T5" fmla="*/ 0 h 12"/>
                <a:gd name="T6" fmla="*/ 0 w 13"/>
                <a:gd name="T7" fmla="*/ 5 h 12"/>
                <a:gd name="T8" fmla="*/ 5 w 13"/>
                <a:gd name="T9" fmla="*/ 12 h 12"/>
              </a:gdLst>
              <a:ahLst/>
              <a:cxnLst>
                <a:cxn ang="0">
                  <a:pos x="T0" y="T1"/>
                </a:cxn>
                <a:cxn ang="0">
                  <a:pos x="T2" y="T3"/>
                </a:cxn>
                <a:cxn ang="0">
                  <a:pos x="T4" y="T5"/>
                </a:cxn>
                <a:cxn ang="0">
                  <a:pos x="T6" y="T7"/>
                </a:cxn>
                <a:cxn ang="0">
                  <a:pos x="T8" y="T9"/>
                </a:cxn>
              </a:cxnLst>
              <a:rect l="0" t="0" r="r" b="b"/>
              <a:pathLst>
                <a:path w="13" h="12">
                  <a:moveTo>
                    <a:pt x="5" y="12"/>
                  </a:moveTo>
                  <a:cubicBezTo>
                    <a:pt x="8" y="12"/>
                    <a:pt x="9" y="11"/>
                    <a:pt x="11" y="9"/>
                  </a:cubicBezTo>
                  <a:cubicBezTo>
                    <a:pt x="12" y="6"/>
                    <a:pt x="13" y="1"/>
                    <a:pt x="9" y="0"/>
                  </a:cubicBezTo>
                  <a:cubicBezTo>
                    <a:pt x="5" y="0"/>
                    <a:pt x="1" y="4"/>
                    <a:pt x="0" y="5"/>
                  </a:cubicBezTo>
                  <a:cubicBezTo>
                    <a:pt x="0" y="7"/>
                    <a:pt x="0" y="12"/>
                    <a:pt x="5" y="1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93" name="Freeform 87"/>
            <p:cNvSpPr/>
            <p:nvPr/>
          </p:nvSpPr>
          <p:spPr bwMode="auto">
            <a:xfrm>
              <a:off x="4591668" y="2205731"/>
              <a:ext cx="28024" cy="14354"/>
            </a:xfrm>
            <a:custGeom>
              <a:avLst/>
              <a:gdLst>
                <a:gd name="T0" fmla="*/ 16 w 17"/>
                <a:gd name="T1" fmla="*/ 8 h 9"/>
                <a:gd name="T2" fmla="*/ 17 w 17"/>
                <a:gd name="T3" fmla="*/ 2 h 9"/>
                <a:gd name="T4" fmla="*/ 4 w 17"/>
                <a:gd name="T5" fmla="*/ 2 h 9"/>
                <a:gd name="T6" fmla="*/ 8 w 17"/>
                <a:gd name="T7" fmla="*/ 7 h 9"/>
                <a:gd name="T8" fmla="*/ 16 w 17"/>
                <a:gd name="T9" fmla="*/ 8 h 9"/>
              </a:gdLst>
              <a:ahLst/>
              <a:cxnLst>
                <a:cxn ang="0">
                  <a:pos x="T0" y="T1"/>
                </a:cxn>
                <a:cxn ang="0">
                  <a:pos x="T2" y="T3"/>
                </a:cxn>
                <a:cxn ang="0">
                  <a:pos x="T4" y="T5"/>
                </a:cxn>
                <a:cxn ang="0">
                  <a:pos x="T6" y="T7"/>
                </a:cxn>
                <a:cxn ang="0">
                  <a:pos x="T8" y="T9"/>
                </a:cxn>
              </a:cxnLst>
              <a:rect l="0" t="0" r="r" b="b"/>
              <a:pathLst>
                <a:path w="17" h="9">
                  <a:moveTo>
                    <a:pt x="16" y="8"/>
                  </a:moveTo>
                  <a:cubicBezTo>
                    <a:pt x="17" y="8"/>
                    <a:pt x="17" y="3"/>
                    <a:pt x="17" y="2"/>
                  </a:cubicBezTo>
                  <a:cubicBezTo>
                    <a:pt x="16" y="0"/>
                    <a:pt x="8" y="2"/>
                    <a:pt x="4" y="2"/>
                  </a:cubicBezTo>
                  <a:cubicBezTo>
                    <a:pt x="0" y="3"/>
                    <a:pt x="5" y="5"/>
                    <a:pt x="8" y="7"/>
                  </a:cubicBezTo>
                  <a:cubicBezTo>
                    <a:pt x="11" y="9"/>
                    <a:pt x="14" y="8"/>
                    <a:pt x="16" y="8"/>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94" name="Freeform 88"/>
            <p:cNvSpPr/>
            <p:nvPr/>
          </p:nvSpPr>
          <p:spPr bwMode="auto">
            <a:xfrm>
              <a:off x="4759811" y="2441542"/>
              <a:ext cx="22556" cy="17771"/>
            </a:xfrm>
            <a:custGeom>
              <a:avLst/>
              <a:gdLst>
                <a:gd name="T0" fmla="*/ 7 w 14"/>
                <a:gd name="T1" fmla="*/ 1 h 11"/>
                <a:gd name="T2" fmla="*/ 2 w 14"/>
                <a:gd name="T3" fmla="*/ 4 h 11"/>
                <a:gd name="T4" fmla="*/ 6 w 14"/>
                <a:gd name="T5" fmla="*/ 10 h 11"/>
                <a:gd name="T6" fmla="*/ 12 w 14"/>
                <a:gd name="T7" fmla="*/ 6 h 11"/>
                <a:gd name="T8" fmla="*/ 8 w 14"/>
                <a:gd name="T9" fmla="*/ 4 h 11"/>
                <a:gd name="T10" fmla="*/ 7 w 14"/>
                <a:gd name="T11" fmla="*/ 1 h 11"/>
              </a:gdLst>
              <a:ahLst/>
              <a:cxnLst>
                <a:cxn ang="0">
                  <a:pos x="T0" y="T1"/>
                </a:cxn>
                <a:cxn ang="0">
                  <a:pos x="T2" y="T3"/>
                </a:cxn>
                <a:cxn ang="0">
                  <a:pos x="T4" y="T5"/>
                </a:cxn>
                <a:cxn ang="0">
                  <a:pos x="T6" y="T7"/>
                </a:cxn>
                <a:cxn ang="0">
                  <a:pos x="T8" y="T9"/>
                </a:cxn>
                <a:cxn ang="0">
                  <a:pos x="T10" y="T11"/>
                </a:cxn>
              </a:cxnLst>
              <a:rect l="0" t="0" r="r" b="b"/>
              <a:pathLst>
                <a:path w="14" h="11">
                  <a:moveTo>
                    <a:pt x="7" y="1"/>
                  </a:moveTo>
                  <a:cubicBezTo>
                    <a:pt x="7" y="0"/>
                    <a:pt x="3" y="2"/>
                    <a:pt x="2" y="4"/>
                  </a:cubicBezTo>
                  <a:cubicBezTo>
                    <a:pt x="0" y="5"/>
                    <a:pt x="3" y="9"/>
                    <a:pt x="6" y="10"/>
                  </a:cubicBezTo>
                  <a:cubicBezTo>
                    <a:pt x="9" y="11"/>
                    <a:pt x="10" y="7"/>
                    <a:pt x="12" y="6"/>
                  </a:cubicBezTo>
                  <a:cubicBezTo>
                    <a:pt x="14" y="4"/>
                    <a:pt x="10" y="4"/>
                    <a:pt x="8" y="4"/>
                  </a:cubicBezTo>
                  <a:cubicBezTo>
                    <a:pt x="7" y="4"/>
                    <a:pt x="7" y="2"/>
                    <a:pt x="7" y="1"/>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95" name="Freeform 89"/>
            <p:cNvSpPr/>
            <p:nvPr/>
          </p:nvSpPr>
          <p:spPr bwMode="auto">
            <a:xfrm>
              <a:off x="4491876" y="2054676"/>
              <a:ext cx="363626" cy="395067"/>
            </a:xfrm>
            <a:custGeom>
              <a:avLst/>
              <a:gdLst>
                <a:gd name="T0" fmla="*/ 13 w 225"/>
                <a:gd name="T1" fmla="*/ 65 h 244"/>
                <a:gd name="T2" fmla="*/ 19 w 225"/>
                <a:gd name="T3" fmla="*/ 77 h 244"/>
                <a:gd name="T4" fmla="*/ 26 w 225"/>
                <a:gd name="T5" fmla="*/ 85 h 244"/>
                <a:gd name="T6" fmla="*/ 54 w 225"/>
                <a:gd name="T7" fmla="*/ 92 h 244"/>
                <a:gd name="T8" fmla="*/ 79 w 225"/>
                <a:gd name="T9" fmla="*/ 91 h 244"/>
                <a:gd name="T10" fmla="*/ 103 w 225"/>
                <a:gd name="T11" fmla="*/ 91 h 244"/>
                <a:gd name="T12" fmla="*/ 119 w 225"/>
                <a:gd name="T13" fmla="*/ 108 h 244"/>
                <a:gd name="T14" fmla="*/ 124 w 225"/>
                <a:gd name="T15" fmla="*/ 131 h 244"/>
                <a:gd name="T16" fmla="*/ 116 w 225"/>
                <a:gd name="T17" fmla="*/ 152 h 244"/>
                <a:gd name="T18" fmla="*/ 99 w 225"/>
                <a:gd name="T19" fmla="*/ 174 h 244"/>
                <a:gd name="T20" fmla="*/ 72 w 225"/>
                <a:gd name="T21" fmla="*/ 176 h 244"/>
                <a:gd name="T22" fmla="*/ 68 w 225"/>
                <a:gd name="T23" fmla="*/ 201 h 244"/>
                <a:gd name="T24" fmla="*/ 104 w 225"/>
                <a:gd name="T25" fmla="*/ 199 h 244"/>
                <a:gd name="T26" fmla="*/ 122 w 225"/>
                <a:gd name="T27" fmla="*/ 213 h 244"/>
                <a:gd name="T28" fmla="*/ 129 w 225"/>
                <a:gd name="T29" fmla="*/ 229 h 244"/>
                <a:gd name="T30" fmla="*/ 150 w 225"/>
                <a:gd name="T31" fmla="*/ 234 h 244"/>
                <a:gd name="T32" fmla="*/ 163 w 225"/>
                <a:gd name="T33" fmla="*/ 228 h 244"/>
                <a:gd name="T34" fmla="*/ 149 w 225"/>
                <a:gd name="T35" fmla="*/ 215 h 244"/>
                <a:gd name="T36" fmla="*/ 156 w 225"/>
                <a:gd name="T37" fmla="*/ 214 h 244"/>
                <a:gd name="T38" fmla="*/ 175 w 225"/>
                <a:gd name="T39" fmla="*/ 226 h 244"/>
                <a:gd name="T40" fmla="*/ 184 w 225"/>
                <a:gd name="T41" fmla="*/ 230 h 244"/>
                <a:gd name="T42" fmla="*/ 184 w 225"/>
                <a:gd name="T43" fmla="*/ 219 h 244"/>
                <a:gd name="T44" fmla="*/ 184 w 225"/>
                <a:gd name="T45" fmla="*/ 205 h 244"/>
                <a:gd name="T46" fmla="*/ 172 w 225"/>
                <a:gd name="T47" fmla="*/ 190 h 244"/>
                <a:gd name="T48" fmla="*/ 167 w 225"/>
                <a:gd name="T49" fmla="*/ 179 h 244"/>
                <a:gd name="T50" fmla="*/ 165 w 225"/>
                <a:gd name="T51" fmla="*/ 168 h 244"/>
                <a:gd name="T52" fmla="*/ 177 w 225"/>
                <a:gd name="T53" fmla="*/ 165 h 244"/>
                <a:gd name="T54" fmla="*/ 187 w 225"/>
                <a:gd name="T55" fmla="*/ 171 h 244"/>
                <a:gd name="T56" fmla="*/ 190 w 225"/>
                <a:gd name="T57" fmla="*/ 179 h 244"/>
                <a:gd name="T58" fmla="*/ 199 w 225"/>
                <a:gd name="T59" fmla="*/ 182 h 244"/>
                <a:gd name="T60" fmla="*/ 211 w 225"/>
                <a:gd name="T61" fmla="*/ 175 h 244"/>
                <a:gd name="T62" fmla="*/ 219 w 225"/>
                <a:gd name="T63" fmla="*/ 160 h 244"/>
                <a:gd name="T64" fmla="*/ 217 w 225"/>
                <a:gd name="T65" fmla="*/ 154 h 244"/>
                <a:gd name="T66" fmla="*/ 205 w 225"/>
                <a:gd name="T67" fmla="*/ 149 h 244"/>
                <a:gd name="T68" fmla="*/ 202 w 225"/>
                <a:gd name="T69" fmla="*/ 146 h 244"/>
                <a:gd name="T70" fmla="*/ 192 w 225"/>
                <a:gd name="T71" fmla="*/ 133 h 244"/>
                <a:gd name="T72" fmla="*/ 180 w 225"/>
                <a:gd name="T73" fmla="*/ 123 h 244"/>
                <a:gd name="T74" fmla="*/ 172 w 225"/>
                <a:gd name="T75" fmla="*/ 116 h 244"/>
                <a:gd name="T76" fmla="*/ 179 w 225"/>
                <a:gd name="T77" fmla="*/ 109 h 244"/>
                <a:gd name="T78" fmla="*/ 185 w 225"/>
                <a:gd name="T79" fmla="*/ 96 h 244"/>
                <a:gd name="T80" fmla="*/ 173 w 225"/>
                <a:gd name="T81" fmla="*/ 84 h 244"/>
                <a:gd name="T82" fmla="*/ 164 w 225"/>
                <a:gd name="T83" fmla="*/ 71 h 244"/>
                <a:gd name="T84" fmla="*/ 151 w 225"/>
                <a:gd name="T85" fmla="*/ 61 h 244"/>
                <a:gd name="T86" fmla="*/ 134 w 225"/>
                <a:gd name="T87" fmla="*/ 51 h 244"/>
                <a:gd name="T88" fmla="*/ 118 w 225"/>
                <a:gd name="T89" fmla="*/ 36 h 244"/>
                <a:gd name="T90" fmla="*/ 96 w 225"/>
                <a:gd name="T91" fmla="*/ 40 h 244"/>
                <a:gd name="T92" fmla="*/ 83 w 225"/>
                <a:gd name="T93" fmla="*/ 38 h 244"/>
                <a:gd name="T94" fmla="*/ 73 w 225"/>
                <a:gd name="T95" fmla="*/ 37 h 244"/>
                <a:gd name="T96" fmla="*/ 83 w 225"/>
                <a:gd name="T97" fmla="*/ 16 h 244"/>
                <a:gd name="T98" fmla="*/ 73 w 225"/>
                <a:gd name="T99" fmla="*/ 5 h 244"/>
                <a:gd name="T100" fmla="*/ 69 w 225"/>
                <a:gd name="T101" fmla="*/ 13 h 244"/>
                <a:gd name="T102" fmla="*/ 55 w 225"/>
                <a:gd name="T103" fmla="*/ 20 h 244"/>
                <a:gd name="T104" fmla="*/ 48 w 225"/>
                <a:gd name="T105" fmla="*/ 39 h 244"/>
                <a:gd name="T106" fmla="*/ 64 w 225"/>
                <a:gd name="T107" fmla="*/ 61 h 244"/>
                <a:gd name="T108" fmla="*/ 52 w 225"/>
                <a:gd name="T109" fmla="*/ 64 h 244"/>
                <a:gd name="T110" fmla="*/ 45 w 225"/>
                <a:gd name="T111" fmla="*/ 54 h 244"/>
                <a:gd name="T112" fmla="*/ 58 w 225"/>
                <a:gd name="T113" fmla="*/ 8 h 244"/>
                <a:gd name="T114" fmla="*/ 29 w 225"/>
                <a:gd name="T115" fmla="*/ 8 h 244"/>
                <a:gd name="T116" fmla="*/ 3 w 225"/>
                <a:gd name="T117" fmla="*/ 4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244">
                  <a:moveTo>
                    <a:pt x="4" y="51"/>
                  </a:moveTo>
                  <a:cubicBezTo>
                    <a:pt x="6" y="54"/>
                    <a:pt x="6" y="54"/>
                    <a:pt x="5" y="55"/>
                  </a:cubicBezTo>
                  <a:cubicBezTo>
                    <a:pt x="4" y="56"/>
                    <a:pt x="5" y="60"/>
                    <a:pt x="6" y="62"/>
                  </a:cubicBezTo>
                  <a:cubicBezTo>
                    <a:pt x="7" y="64"/>
                    <a:pt x="9" y="64"/>
                    <a:pt x="13" y="65"/>
                  </a:cubicBezTo>
                  <a:cubicBezTo>
                    <a:pt x="17" y="66"/>
                    <a:pt x="19" y="68"/>
                    <a:pt x="19" y="70"/>
                  </a:cubicBezTo>
                  <a:cubicBezTo>
                    <a:pt x="20" y="71"/>
                    <a:pt x="13" y="69"/>
                    <a:pt x="11" y="69"/>
                  </a:cubicBezTo>
                  <a:cubicBezTo>
                    <a:pt x="9" y="69"/>
                    <a:pt x="11" y="72"/>
                    <a:pt x="13" y="75"/>
                  </a:cubicBezTo>
                  <a:cubicBezTo>
                    <a:pt x="15" y="78"/>
                    <a:pt x="15" y="76"/>
                    <a:pt x="19" y="77"/>
                  </a:cubicBezTo>
                  <a:cubicBezTo>
                    <a:pt x="22" y="78"/>
                    <a:pt x="22" y="80"/>
                    <a:pt x="22" y="81"/>
                  </a:cubicBezTo>
                  <a:cubicBezTo>
                    <a:pt x="23" y="83"/>
                    <a:pt x="16" y="79"/>
                    <a:pt x="17" y="80"/>
                  </a:cubicBezTo>
                  <a:cubicBezTo>
                    <a:pt x="18" y="81"/>
                    <a:pt x="21" y="85"/>
                    <a:pt x="22" y="86"/>
                  </a:cubicBezTo>
                  <a:cubicBezTo>
                    <a:pt x="24" y="87"/>
                    <a:pt x="25" y="85"/>
                    <a:pt x="26" y="85"/>
                  </a:cubicBezTo>
                  <a:cubicBezTo>
                    <a:pt x="28" y="84"/>
                    <a:pt x="30" y="88"/>
                    <a:pt x="31" y="88"/>
                  </a:cubicBezTo>
                  <a:cubicBezTo>
                    <a:pt x="32" y="88"/>
                    <a:pt x="35" y="87"/>
                    <a:pt x="36" y="86"/>
                  </a:cubicBezTo>
                  <a:cubicBezTo>
                    <a:pt x="37" y="86"/>
                    <a:pt x="38" y="90"/>
                    <a:pt x="41" y="91"/>
                  </a:cubicBezTo>
                  <a:cubicBezTo>
                    <a:pt x="43" y="92"/>
                    <a:pt x="52" y="91"/>
                    <a:pt x="54" y="92"/>
                  </a:cubicBezTo>
                  <a:cubicBezTo>
                    <a:pt x="56" y="93"/>
                    <a:pt x="57" y="93"/>
                    <a:pt x="59" y="93"/>
                  </a:cubicBezTo>
                  <a:cubicBezTo>
                    <a:pt x="60" y="93"/>
                    <a:pt x="61" y="92"/>
                    <a:pt x="62" y="92"/>
                  </a:cubicBezTo>
                  <a:cubicBezTo>
                    <a:pt x="64" y="91"/>
                    <a:pt x="63" y="93"/>
                    <a:pt x="64" y="93"/>
                  </a:cubicBezTo>
                  <a:cubicBezTo>
                    <a:pt x="64" y="93"/>
                    <a:pt x="77" y="91"/>
                    <a:pt x="79" y="91"/>
                  </a:cubicBezTo>
                  <a:cubicBezTo>
                    <a:pt x="81" y="91"/>
                    <a:pt x="87" y="90"/>
                    <a:pt x="89" y="90"/>
                  </a:cubicBezTo>
                  <a:cubicBezTo>
                    <a:pt x="91" y="89"/>
                    <a:pt x="94" y="95"/>
                    <a:pt x="96" y="96"/>
                  </a:cubicBezTo>
                  <a:cubicBezTo>
                    <a:pt x="98" y="98"/>
                    <a:pt x="98" y="96"/>
                    <a:pt x="98" y="94"/>
                  </a:cubicBezTo>
                  <a:cubicBezTo>
                    <a:pt x="99" y="93"/>
                    <a:pt x="101" y="91"/>
                    <a:pt x="103" y="91"/>
                  </a:cubicBezTo>
                  <a:cubicBezTo>
                    <a:pt x="105" y="91"/>
                    <a:pt x="104" y="94"/>
                    <a:pt x="103" y="95"/>
                  </a:cubicBezTo>
                  <a:cubicBezTo>
                    <a:pt x="102" y="96"/>
                    <a:pt x="102" y="99"/>
                    <a:pt x="103" y="102"/>
                  </a:cubicBezTo>
                  <a:cubicBezTo>
                    <a:pt x="105" y="104"/>
                    <a:pt x="107" y="104"/>
                    <a:pt x="110" y="106"/>
                  </a:cubicBezTo>
                  <a:cubicBezTo>
                    <a:pt x="113" y="108"/>
                    <a:pt x="117" y="108"/>
                    <a:pt x="119" y="108"/>
                  </a:cubicBezTo>
                  <a:cubicBezTo>
                    <a:pt x="122" y="108"/>
                    <a:pt x="125" y="110"/>
                    <a:pt x="122" y="111"/>
                  </a:cubicBezTo>
                  <a:cubicBezTo>
                    <a:pt x="120" y="113"/>
                    <a:pt x="119" y="118"/>
                    <a:pt x="120" y="120"/>
                  </a:cubicBezTo>
                  <a:cubicBezTo>
                    <a:pt x="121" y="123"/>
                    <a:pt x="121" y="125"/>
                    <a:pt x="123" y="126"/>
                  </a:cubicBezTo>
                  <a:cubicBezTo>
                    <a:pt x="125" y="126"/>
                    <a:pt x="125" y="126"/>
                    <a:pt x="124" y="131"/>
                  </a:cubicBezTo>
                  <a:cubicBezTo>
                    <a:pt x="123" y="136"/>
                    <a:pt x="127" y="139"/>
                    <a:pt x="127" y="141"/>
                  </a:cubicBezTo>
                  <a:cubicBezTo>
                    <a:pt x="126" y="144"/>
                    <a:pt x="124" y="144"/>
                    <a:pt x="122" y="145"/>
                  </a:cubicBezTo>
                  <a:cubicBezTo>
                    <a:pt x="121" y="146"/>
                    <a:pt x="123" y="148"/>
                    <a:pt x="125" y="149"/>
                  </a:cubicBezTo>
                  <a:cubicBezTo>
                    <a:pt x="126" y="150"/>
                    <a:pt x="120" y="151"/>
                    <a:pt x="116" y="152"/>
                  </a:cubicBezTo>
                  <a:cubicBezTo>
                    <a:pt x="113" y="153"/>
                    <a:pt x="108" y="157"/>
                    <a:pt x="107" y="160"/>
                  </a:cubicBezTo>
                  <a:cubicBezTo>
                    <a:pt x="106" y="162"/>
                    <a:pt x="110" y="167"/>
                    <a:pt x="111" y="170"/>
                  </a:cubicBezTo>
                  <a:cubicBezTo>
                    <a:pt x="111" y="172"/>
                    <a:pt x="107" y="174"/>
                    <a:pt x="104" y="175"/>
                  </a:cubicBezTo>
                  <a:cubicBezTo>
                    <a:pt x="101" y="176"/>
                    <a:pt x="101" y="175"/>
                    <a:pt x="99" y="174"/>
                  </a:cubicBezTo>
                  <a:cubicBezTo>
                    <a:pt x="97" y="174"/>
                    <a:pt x="96" y="174"/>
                    <a:pt x="93" y="175"/>
                  </a:cubicBezTo>
                  <a:cubicBezTo>
                    <a:pt x="90" y="175"/>
                    <a:pt x="88" y="173"/>
                    <a:pt x="87" y="172"/>
                  </a:cubicBezTo>
                  <a:cubicBezTo>
                    <a:pt x="86" y="171"/>
                    <a:pt x="79" y="172"/>
                    <a:pt x="77" y="173"/>
                  </a:cubicBezTo>
                  <a:cubicBezTo>
                    <a:pt x="76" y="174"/>
                    <a:pt x="74" y="175"/>
                    <a:pt x="72" y="176"/>
                  </a:cubicBezTo>
                  <a:cubicBezTo>
                    <a:pt x="70" y="177"/>
                    <a:pt x="73" y="178"/>
                    <a:pt x="74" y="179"/>
                  </a:cubicBezTo>
                  <a:cubicBezTo>
                    <a:pt x="75" y="180"/>
                    <a:pt x="73" y="184"/>
                    <a:pt x="72" y="186"/>
                  </a:cubicBezTo>
                  <a:cubicBezTo>
                    <a:pt x="71" y="188"/>
                    <a:pt x="66" y="189"/>
                    <a:pt x="65" y="191"/>
                  </a:cubicBezTo>
                  <a:cubicBezTo>
                    <a:pt x="64" y="193"/>
                    <a:pt x="67" y="200"/>
                    <a:pt x="68" y="201"/>
                  </a:cubicBezTo>
                  <a:cubicBezTo>
                    <a:pt x="70" y="202"/>
                    <a:pt x="75" y="203"/>
                    <a:pt x="78" y="202"/>
                  </a:cubicBezTo>
                  <a:cubicBezTo>
                    <a:pt x="82" y="202"/>
                    <a:pt x="90" y="198"/>
                    <a:pt x="93" y="198"/>
                  </a:cubicBezTo>
                  <a:cubicBezTo>
                    <a:pt x="95" y="198"/>
                    <a:pt x="98" y="199"/>
                    <a:pt x="100" y="200"/>
                  </a:cubicBezTo>
                  <a:cubicBezTo>
                    <a:pt x="103" y="201"/>
                    <a:pt x="103" y="201"/>
                    <a:pt x="104" y="199"/>
                  </a:cubicBezTo>
                  <a:cubicBezTo>
                    <a:pt x="105" y="198"/>
                    <a:pt x="110" y="201"/>
                    <a:pt x="111" y="203"/>
                  </a:cubicBezTo>
                  <a:cubicBezTo>
                    <a:pt x="112" y="204"/>
                    <a:pt x="109" y="208"/>
                    <a:pt x="111" y="209"/>
                  </a:cubicBezTo>
                  <a:cubicBezTo>
                    <a:pt x="112" y="211"/>
                    <a:pt x="114" y="210"/>
                    <a:pt x="117" y="210"/>
                  </a:cubicBezTo>
                  <a:cubicBezTo>
                    <a:pt x="120" y="210"/>
                    <a:pt x="120" y="212"/>
                    <a:pt x="122" y="213"/>
                  </a:cubicBezTo>
                  <a:cubicBezTo>
                    <a:pt x="124" y="214"/>
                    <a:pt x="119" y="215"/>
                    <a:pt x="117" y="217"/>
                  </a:cubicBezTo>
                  <a:cubicBezTo>
                    <a:pt x="114" y="218"/>
                    <a:pt x="117" y="220"/>
                    <a:pt x="121" y="221"/>
                  </a:cubicBezTo>
                  <a:cubicBezTo>
                    <a:pt x="124" y="222"/>
                    <a:pt x="122" y="224"/>
                    <a:pt x="123" y="226"/>
                  </a:cubicBezTo>
                  <a:cubicBezTo>
                    <a:pt x="125" y="227"/>
                    <a:pt x="127" y="229"/>
                    <a:pt x="129" y="229"/>
                  </a:cubicBezTo>
                  <a:cubicBezTo>
                    <a:pt x="131" y="229"/>
                    <a:pt x="128" y="226"/>
                    <a:pt x="129" y="226"/>
                  </a:cubicBezTo>
                  <a:cubicBezTo>
                    <a:pt x="129" y="225"/>
                    <a:pt x="132" y="228"/>
                    <a:pt x="136" y="229"/>
                  </a:cubicBezTo>
                  <a:cubicBezTo>
                    <a:pt x="140" y="231"/>
                    <a:pt x="138" y="231"/>
                    <a:pt x="139" y="232"/>
                  </a:cubicBezTo>
                  <a:cubicBezTo>
                    <a:pt x="140" y="233"/>
                    <a:pt x="148" y="234"/>
                    <a:pt x="150" y="234"/>
                  </a:cubicBezTo>
                  <a:cubicBezTo>
                    <a:pt x="152" y="234"/>
                    <a:pt x="157" y="242"/>
                    <a:pt x="161" y="243"/>
                  </a:cubicBezTo>
                  <a:cubicBezTo>
                    <a:pt x="165" y="244"/>
                    <a:pt x="166" y="239"/>
                    <a:pt x="167" y="238"/>
                  </a:cubicBezTo>
                  <a:cubicBezTo>
                    <a:pt x="169" y="237"/>
                    <a:pt x="167" y="235"/>
                    <a:pt x="167" y="233"/>
                  </a:cubicBezTo>
                  <a:cubicBezTo>
                    <a:pt x="168" y="232"/>
                    <a:pt x="166" y="229"/>
                    <a:pt x="163" y="228"/>
                  </a:cubicBezTo>
                  <a:cubicBezTo>
                    <a:pt x="161" y="227"/>
                    <a:pt x="159" y="224"/>
                    <a:pt x="156" y="222"/>
                  </a:cubicBezTo>
                  <a:cubicBezTo>
                    <a:pt x="153" y="219"/>
                    <a:pt x="155" y="219"/>
                    <a:pt x="156" y="218"/>
                  </a:cubicBezTo>
                  <a:cubicBezTo>
                    <a:pt x="156" y="216"/>
                    <a:pt x="154" y="217"/>
                    <a:pt x="153" y="217"/>
                  </a:cubicBezTo>
                  <a:cubicBezTo>
                    <a:pt x="151" y="218"/>
                    <a:pt x="150" y="217"/>
                    <a:pt x="149" y="215"/>
                  </a:cubicBezTo>
                  <a:cubicBezTo>
                    <a:pt x="148" y="213"/>
                    <a:pt x="146" y="209"/>
                    <a:pt x="146" y="209"/>
                  </a:cubicBezTo>
                  <a:cubicBezTo>
                    <a:pt x="147" y="208"/>
                    <a:pt x="148" y="209"/>
                    <a:pt x="149" y="209"/>
                  </a:cubicBezTo>
                  <a:cubicBezTo>
                    <a:pt x="149" y="210"/>
                    <a:pt x="150" y="209"/>
                    <a:pt x="151" y="208"/>
                  </a:cubicBezTo>
                  <a:cubicBezTo>
                    <a:pt x="152" y="207"/>
                    <a:pt x="154" y="212"/>
                    <a:pt x="156" y="214"/>
                  </a:cubicBezTo>
                  <a:cubicBezTo>
                    <a:pt x="157" y="216"/>
                    <a:pt x="158" y="214"/>
                    <a:pt x="159" y="213"/>
                  </a:cubicBezTo>
                  <a:cubicBezTo>
                    <a:pt x="159" y="212"/>
                    <a:pt x="161" y="216"/>
                    <a:pt x="162" y="218"/>
                  </a:cubicBezTo>
                  <a:cubicBezTo>
                    <a:pt x="164" y="220"/>
                    <a:pt x="168" y="221"/>
                    <a:pt x="168" y="223"/>
                  </a:cubicBezTo>
                  <a:cubicBezTo>
                    <a:pt x="169" y="224"/>
                    <a:pt x="174" y="225"/>
                    <a:pt x="175" y="226"/>
                  </a:cubicBezTo>
                  <a:cubicBezTo>
                    <a:pt x="177" y="227"/>
                    <a:pt x="174" y="229"/>
                    <a:pt x="174" y="231"/>
                  </a:cubicBezTo>
                  <a:cubicBezTo>
                    <a:pt x="173" y="233"/>
                    <a:pt x="175" y="232"/>
                    <a:pt x="176" y="232"/>
                  </a:cubicBezTo>
                  <a:cubicBezTo>
                    <a:pt x="178" y="232"/>
                    <a:pt x="178" y="233"/>
                    <a:pt x="180" y="234"/>
                  </a:cubicBezTo>
                  <a:cubicBezTo>
                    <a:pt x="181" y="235"/>
                    <a:pt x="183" y="231"/>
                    <a:pt x="184" y="230"/>
                  </a:cubicBezTo>
                  <a:cubicBezTo>
                    <a:pt x="185" y="229"/>
                    <a:pt x="180" y="229"/>
                    <a:pt x="180" y="228"/>
                  </a:cubicBezTo>
                  <a:cubicBezTo>
                    <a:pt x="180" y="227"/>
                    <a:pt x="181" y="224"/>
                    <a:pt x="182" y="223"/>
                  </a:cubicBezTo>
                  <a:cubicBezTo>
                    <a:pt x="183" y="221"/>
                    <a:pt x="182" y="219"/>
                    <a:pt x="182" y="218"/>
                  </a:cubicBezTo>
                  <a:cubicBezTo>
                    <a:pt x="182" y="216"/>
                    <a:pt x="184" y="218"/>
                    <a:pt x="184" y="219"/>
                  </a:cubicBezTo>
                  <a:cubicBezTo>
                    <a:pt x="185" y="220"/>
                    <a:pt x="187" y="218"/>
                    <a:pt x="188" y="218"/>
                  </a:cubicBezTo>
                  <a:cubicBezTo>
                    <a:pt x="190" y="218"/>
                    <a:pt x="187" y="215"/>
                    <a:pt x="188" y="214"/>
                  </a:cubicBezTo>
                  <a:cubicBezTo>
                    <a:pt x="189" y="212"/>
                    <a:pt x="187" y="211"/>
                    <a:pt x="186" y="210"/>
                  </a:cubicBezTo>
                  <a:cubicBezTo>
                    <a:pt x="186" y="209"/>
                    <a:pt x="186" y="206"/>
                    <a:pt x="184" y="205"/>
                  </a:cubicBezTo>
                  <a:cubicBezTo>
                    <a:pt x="182" y="204"/>
                    <a:pt x="183" y="198"/>
                    <a:pt x="180" y="196"/>
                  </a:cubicBezTo>
                  <a:cubicBezTo>
                    <a:pt x="178" y="195"/>
                    <a:pt x="178" y="191"/>
                    <a:pt x="178" y="190"/>
                  </a:cubicBezTo>
                  <a:cubicBezTo>
                    <a:pt x="177" y="190"/>
                    <a:pt x="176" y="191"/>
                    <a:pt x="175" y="192"/>
                  </a:cubicBezTo>
                  <a:cubicBezTo>
                    <a:pt x="174" y="193"/>
                    <a:pt x="174" y="190"/>
                    <a:pt x="172" y="190"/>
                  </a:cubicBezTo>
                  <a:cubicBezTo>
                    <a:pt x="170" y="190"/>
                    <a:pt x="170" y="189"/>
                    <a:pt x="168" y="189"/>
                  </a:cubicBezTo>
                  <a:cubicBezTo>
                    <a:pt x="166" y="189"/>
                    <a:pt x="167" y="186"/>
                    <a:pt x="170" y="185"/>
                  </a:cubicBezTo>
                  <a:cubicBezTo>
                    <a:pt x="172" y="184"/>
                    <a:pt x="170" y="183"/>
                    <a:pt x="169" y="182"/>
                  </a:cubicBezTo>
                  <a:cubicBezTo>
                    <a:pt x="168" y="180"/>
                    <a:pt x="169" y="179"/>
                    <a:pt x="167" y="179"/>
                  </a:cubicBezTo>
                  <a:cubicBezTo>
                    <a:pt x="166" y="178"/>
                    <a:pt x="166" y="177"/>
                    <a:pt x="167" y="176"/>
                  </a:cubicBezTo>
                  <a:cubicBezTo>
                    <a:pt x="168" y="175"/>
                    <a:pt x="163" y="175"/>
                    <a:pt x="163" y="175"/>
                  </a:cubicBezTo>
                  <a:cubicBezTo>
                    <a:pt x="163" y="174"/>
                    <a:pt x="165" y="171"/>
                    <a:pt x="167" y="171"/>
                  </a:cubicBezTo>
                  <a:cubicBezTo>
                    <a:pt x="169" y="170"/>
                    <a:pt x="166" y="169"/>
                    <a:pt x="165" y="168"/>
                  </a:cubicBezTo>
                  <a:cubicBezTo>
                    <a:pt x="164" y="168"/>
                    <a:pt x="166" y="166"/>
                    <a:pt x="167" y="166"/>
                  </a:cubicBezTo>
                  <a:cubicBezTo>
                    <a:pt x="168" y="166"/>
                    <a:pt x="169" y="163"/>
                    <a:pt x="171" y="162"/>
                  </a:cubicBezTo>
                  <a:cubicBezTo>
                    <a:pt x="173" y="162"/>
                    <a:pt x="174" y="161"/>
                    <a:pt x="175" y="160"/>
                  </a:cubicBezTo>
                  <a:cubicBezTo>
                    <a:pt x="176" y="160"/>
                    <a:pt x="177" y="163"/>
                    <a:pt x="177" y="165"/>
                  </a:cubicBezTo>
                  <a:cubicBezTo>
                    <a:pt x="178" y="166"/>
                    <a:pt x="178" y="168"/>
                    <a:pt x="179" y="169"/>
                  </a:cubicBezTo>
                  <a:cubicBezTo>
                    <a:pt x="180" y="170"/>
                    <a:pt x="182" y="168"/>
                    <a:pt x="184" y="168"/>
                  </a:cubicBezTo>
                  <a:cubicBezTo>
                    <a:pt x="185" y="167"/>
                    <a:pt x="183" y="169"/>
                    <a:pt x="183" y="170"/>
                  </a:cubicBezTo>
                  <a:cubicBezTo>
                    <a:pt x="182" y="172"/>
                    <a:pt x="184" y="171"/>
                    <a:pt x="187" y="171"/>
                  </a:cubicBezTo>
                  <a:cubicBezTo>
                    <a:pt x="189" y="171"/>
                    <a:pt x="186" y="173"/>
                    <a:pt x="185" y="174"/>
                  </a:cubicBezTo>
                  <a:cubicBezTo>
                    <a:pt x="184" y="175"/>
                    <a:pt x="186" y="176"/>
                    <a:pt x="188" y="177"/>
                  </a:cubicBezTo>
                  <a:cubicBezTo>
                    <a:pt x="190" y="177"/>
                    <a:pt x="189" y="177"/>
                    <a:pt x="187" y="179"/>
                  </a:cubicBezTo>
                  <a:cubicBezTo>
                    <a:pt x="185" y="180"/>
                    <a:pt x="188" y="179"/>
                    <a:pt x="190" y="179"/>
                  </a:cubicBezTo>
                  <a:cubicBezTo>
                    <a:pt x="192" y="180"/>
                    <a:pt x="188" y="184"/>
                    <a:pt x="188" y="184"/>
                  </a:cubicBezTo>
                  <a:cubicBezTo>
                    <a:pt x="188" y="184"/>
                    <a:pt x="192" y="184"/>
                    <a:pt x="194" y="183"/>
                  </a:cubicBezTo>
                  <a:cubicBezTo>
                    <a:pt x="196" y="182"/>
                    <a:pt x="198" y="186"/>
                    <a:pt x="201" y="187"/>
                  </a:cubicBezTo>
                  <a:cubicBezTo>
                    <a:pt x="203" y="187"/>
                    <a:pt x="198" y="181"/>
                    <a:pt x="199" y="182"/>
                  </a:cubicBezTo>
                  <a:cubicBezTo>
                    <a:pt x="200" y="182"/>
                    <a:pt x="199" y="178"/>
                    <a:pt x="201" y="178"/>
                  </a:cubicBezTo>
                  <a:cubicBezTo>
                    <a:pt x="203" y="178"/>
                    <a:pt x="203" y="175"/>
                    <a:pt x="203" y="173"/>
                  </a:cubicBezTo>
                  <a:cubicBezTo>
                    <a:pt x="203" y="172"/>
                    <a:pt x="206" y="176"/>
                    <a:pt x="207" y="178"/>
                  </a:cubicBezTo>
                  <a:cubicBezTo>
                    <a:pt x="209" y="179"/>
                    <a:pt x="209" y="176"/>
                    <a:pt x="211" y="175"/>
                  </a:cubicBezTo>
                  <a:cubicBezTo>
                    <a:pt x="213" y="174"/>
                    <a:pt x="217" y="175"/>
                    <a:pt x="219" y="175"/>
                  </a:cubicBezTo>
                  <a:cubicBezTo>
                    <a:pt x="220" y="175"/>
                    <a:pt x="220" y="172"/>
                    <a:pt x="218" y="170"/>
                  </a:cubicBezTo>
                  <a:cubicBezTo>
                    <a:pt x="216" y="168"/>
                    <a:pt x="214" y="164"/>
                    <a:pt x="213" y="162"/>
                  </a:cubicBezTo>
                  <a:cubicBezTo>
                    <a:pt x="212" y="159"/>
                    <a:pt x="216" y="160"/>
                    <a:pt x="219" y="160"/>
                  </a:cubicBezTo>
                  <a:cubicBezTo>
                    <a:pt x="222" y="160"/>
                    <a:pt x="223" y="158"/>
                    <a:pt x="224" y="156"/>
                  </a:cubicBezTo>
                  <a:cubicBezTo>
                    <a:pt x="225" y="155"/>
                    <a:pt x="224" y="154"/>
                    <a:pt x="222" y="155"/>
                  </a:cubicBezTo>
                  <a:cubicBezTo>
                    <a:pt x="221" y="155"/>
                    <a:pt x="220" y="150"/>
                    <a:pt x="219" y="150"/>
                  </a:cubicBezTo>
                  <a:cubicBezTo>
                    <a:pt x="218" y="149"/>
                    <a:pt x="217" y="153"/>
                    <a:pt x="217" y="154"/>
                  </a:cubicBezTo>
                  <a:cubicBezTo>
                    <a:pt x="216" y="154"/>
                    <a:pt x="212" y="153"/>
                    <a:pt x="211" y="153"/>
                  </a:cubicBezTo>
                  <a:cubicBezTo>
                    <a:pt x="209" y="153"/>
                    <a:pt x="212" y="149"/>
                    <a:pt x="212" y="148"/>
                  </a:cubicBezTo>
                  <a:cubicBezTo>
                    <a:pt x="212" y="147"/>
                    <a:pt x="208" y="150"/>
                    <a:pt x="207" y="151"/>
                  </a:cubicBezTo>
                  <a:cubicBezTo>
                    <a:pt x="205" y="152"/>
                    <a:pt x="206" y="149"/>
                    <a:pt x="205" y="149"/>
                  </a:cubicBezTo>
                  <a:cubicBezTo>
                    <a:pt x="204" y="149"/>
                    <a:pt x="199" y="152"/>
                    <a:pt x="196" y="153"/>
                  </a:cubicBezTo>
                  <a:cubicBezTo>
                    <a:pt x="193" y="155"/>
                    <a:pt x="196" y="150"/>
                    <a:pt x="198" y="150"/>
                  </a:cubicBezTo>
                  <a:cubicBezTo>
                    <a:pt x="199" y="150"/>
                    <a:pt x="197" y="147"/>
                    <a:pt x="197" y="146"/>
                  </a:cubicBezTo>
                  <a:cubicBezTo>
                    <a:pt x="197" y="146"/>
                    <a:pt x="201" y="146"/>
                    <a:pt x="202" y="146"/>
                  </a:cubicBezTo>
                  <a:cubicBezTo>
                    <a:pt x="203" y="146"/>
                    <a:pt x="202" y="139"/>
                    <a:pt x="201" y="137"/>
                  </a:cubicBezTo>
                  <a:cubicBezTo>
                    <a:pt x="199" y="135"/>
                    <a:pt x="196" y="139"/>
                    <a:pt x="195" y="137"/>
                  </a:cubicBezTo>
                  <a:cubicBezTo>
                    <a:pt x="193" y="135"/>
                    <a:pt x="197" y="132"/>
                    <a:pt x="197" y="131"/>
                  </a:cubicBezTo>
                  <a:cubicBezTo>
                    <a:pt x="197" y="131"/>
                    <a:pt x="195" y="131"/>
                    <a:pt x="192" y="133"/>
                  </a:cubicBezTo>
                  <a:cubicBezTo>
                    <a:pt x="189" y="135"/>
                    <a:pt x="191" y="132"/>
                    <a:pt x="188" y="132"/>
                  </a:cubicBezTo>
                  <a:cubicBezTo>
                    <a:pt x="185" y="132"/>
                    <a:pt x="185" y="129"/>
                    <a:pt x="183" y="128"/>
                  </a:cubicBezTo>
                  <a:cubicBezTo>
                    <a:pt x="181" y="128"/>
                    <a:pt x="182" y="127"/>
                    <a:pt x="184" y="126"/>
                  </a:cubicBezTo>
                  <a:cubicBezTo>
                    <a:pt x="186" y="126"/>
                    <a:pt x="183" y="123"/>
                    <a:pt x="180" y="123"/>
                  </a:cubicBezTo>
                  <a:cubicBezTo>
                    <a:pt x="177" y="123"/>
                    <a:pt x="176" y="123"/>
                    <a:pt x="173" y="122"/>
                  </a:cubicBezTo>
                  <a:cubicBezTo>
                    <a:pt x="170" y="121"/>
                    <a:pt x="168" y="121"/>
                    <a:pt x="169" y="120"/>
                  </a:cubicBezTo>
                  <a:cubicBezTo>
                    <a:pt x="169" y="119"/>
                    <a:pt x="173" y="120"/>
                    <a:pt x="176" y="120"/>
                  </a:cubicBezTo>
                  <a:cubicBezTo>
                    <a:pt x="178" y="120"/>
                    <a:pt x="174" y="117"/>
                    <a:pt x="172" y="116"/>
                  </a:cubicBezTo>
                  <a:cubicBezTo>
                    <a:pt x="171" y="116"/>
                    <a:pt x="172" y="116"/>
                    <a:pt x="175" y="115"/>
                  </a:cubicBezTo>
                  <a:cubicBezTo>
                    <a:pt x="177" y="114"/>
                    <a:pt x="172" y="113"/>
                    <a:pt x="175" y="112"/>
                  </a:cubicBezTo>
                  <a:cubicBezTo>
                    <a:pt x="177" y="112"/>
                    <a:pt x="173" y="110"/>
                    <a:pt x="170" y="110"/>
                  </a:cubicBezTo>
                  <a:cubicBezTo>
                    <a:pt x="168" y="109"/>
                    <a:pt x="177" y="109"/>
                    <a:pt x="179" y="109"/>
                  </a:cubicBezTo>
                  <a:cubicBezTo>
                    <a:pt x="182" y="109"/>
                    <a:pt x="185" y="108"/>
                    <a:pt x="186" y="106"/>
                  </a:cubicBezTo>
                  <a:cubicBezTo>
                    <a:pt x="186" y="105"/>
                    <a:pt x="178" y="104"/>
                    <a:pt x="175" y="103"/>
                  </a:cubicBezTo>
                  <a:cubicBezTo>
                    <a:pt x="172" y="102"/>
                    <a:pt x="177" y="100"/>
                    <a:pt x="179" y="99"/>
                  </a:cubicBezTo>
                  <a:cubicBezTo>
                    <a:pt x="182" y="97"/>
                    <a:pt x="184" y="96"/>
                    <a:pt x="185" y="96"/>
                  </a:cubicBezTo>
                  <a:cubicBezTo>
                    <a:pt x="186" y="96"/>
                    <a:pt x="186" y="88"/>
                    <a:pt x="186" y="85"/>
                  </a:cubicBezTo>
                  <a:cubicBezTo>
                    <a:pt x="185" y="83"/>
                    <a:pt x="183" y="85"/>
                    <a:pt x="179" y="86"/>
                  </a:cubicBezTo>
                  <a:cubicBezTo>
                    <a:pt x="176" y="87"/>
                    <a:pt x="174" y="87"/>
                    <a:pt x="170" y="87"/>
                  </a:cubicBezTo>
                  <a:cubicBezTo>
                    <a:pt x="165" y="87"/>
                    <a:pt x="169" y="85"/>
                    <a:pt x="173" y="84"/>
                  </a:cubicBezTo>
                  <a:cubicBezTo>
                    <a:pt x="176" y="83"/>
                    <a:pt x="179" y="80"/>
                    <a:pt x="181" y="79"/>
                  </a:cubicBezTo>
                  <a:cubicBezTo>
                    <a:pt x="182" y="78"/>
                    <a:pt x="180" y="77"/>
                    <a:pt x="178" y="76"/>
                  </a:cubicBezTo>
                  <a:cubicBezTo>
                    <a:pt x="176" y="76"/>
                    <a:pt x="174" y="73"/>
                    <a:pt x="172" y="73"/>
                  </a:cubicBezTo>
                  <a:cubicBezTo>
                    <a:pt x="169" y="72"/>
                    <a:pt x="166" y="72"/>
                    <a:pt x="164" y="71"/>
                  </a:cubicBezTo>
                  <a:cubicBezTo>
                    <a:pt x="162" y="69"/>
                    <a:pt x="163" y="68"/>
                    <a:pt x="161" y="68"/>
                  </a:cubicBezTo>
                  <a:cubicBezTo>
                    <a:pt x="159" y="68"/>
                    <a:pt x="159" y="66"/>
                    <a:pt x="159" y="65"/>
                  </a:cubicBezTo>
                  <a:cubicBezTo>
                    <a:pt x="159" y="64"/>
                    <a:pt x="161" y="63"/>
                    <a:pt x="159" y="61"/>
                  </a:cubicBezTo>
                  <a:cubicBezTo>
                    <a:pt x="157" y="59"/>
                    <a:pt x="154" y="60"/>
                    <a:pt x="151" y="61"/>
                  </a:cubicBezTo>
                  <a:cubicBezTo>
                    <a:pt x="148" y="61"/>
                    <a:pt x="143" y="57"/>
                    <a:pt x="140" y="57"/>
                  </a:cubicBezTo>
                  <a:cubicBezTo>
                    <a:pt x="137" y="57"/>
                    <a:pt x="138" y="56"/>
                    <a:pt x="137" y="55"/>
                  </a:cubicBezTo>
                  <a:cubicBezTo>
                    <a:pt x="136" y="54"/>
                    <a:pt x="134" y="54"/>
                    <a:pt x="133" y="54"/>
                  </a:cubicBezTo>
                  <a:cubicBezTo>
                    <a:pt x="133" y="54"/>
                    <a:pt x="134" y="51"/>
                    <a:pt x="134" y="51"/>
                  </a:cubicBezTo>
                  <a:cubicBezTo>
                    <a:pt x="133" y="50"/>
                    <a:pt x="131" y="49"/>
                    <a:pt x="129" y="49"/>
                  </a:cubicBezTo>
                  <a:cubicBezTo>
                    <a:pt x="127" y="48"/>
                    <a:pt x="130" y="44"/>
                    <a:pt x="129" y="43"/>
                  </a:cubicBezTo>
                  <a:cubicBezTo>
                    <a:pt x="128" y="42"/>
                    <a:pt x="126" y="38"/>
                    <a:pt x="123" y="38"/>
                  </a:cubicBezTo>
                  <a:cubicBezTo>
                    <a:pt x="121" y="37"/>
                    <a:pt x="120" y="37"/>
                    <a:pt x="118" y="36"/>
                  </a:cubicBezTo>
                  <a:cubicBezTo>
                    <a:pt x="116" y="35"/>
                    <a:pt x="105" y="34"/>
                    <a:pt x="103" y="35"/>
                  </a:cubicBezTo>
                  <a:cubicBezTo>
                    <a:pt x="101" y="35"/>
                    <a:pt x="100" y="37"/>
                    <a:pt x="99" y="38"/>
                  </a:cubicBezTo>
                  <a:cubicBezTo>
                    <a:pt x="98" y="39"/>
                    <a:pt x="103" y="40"/>
                    <a:pt x="102" y="41"/>
                  </a:cubicBezTo>
                  <a:cubicBezTo>
                    <a:pt x="102" y="42"/>
                    <a:pt x="98" y="41"/>
                    <a:pt x="96" y="40"/>
                  </a:cubicBezTo>
                  <a:cubicBezTo>
                    <a:pt x="94" y="40"/>
                    <a:pt x="94" y="46"/>
                    <a:pt x="91" y="47"/>
                  </a:cubicBezTo>
                  <a:cubicBezTo>
                    <a:pt x="88" y="49"/>
                    <a:pt x="91" y="39"/>
                    <a:pt x="92" y="37"/>
                  </a:cubicBezTo>
                  <a:cubicBezTo>
                    <a:pt x="92" y="35"/>
                    <a:pt x="90" y="34"/>
                    <a:pt x="89" y="34"/>
                  </a:cubicBezTo>
                  <a:cubicBezTo>
                    <a:pt x="88" y="34"/>
                    <a:pt x="84" y="37"/>
                    <a:pt x="83" y="38"/>
                  </a:cubicBezTo>
                  <a:cubicBezTo>
                    <a:pt x="83" y="39"/>
                    <a:pt x="81" y="38"/>
                    <a:pt x="80" y="38"/>
                  </a:cubicBezTo>
                  <a:cubicBezTo>
                    <a:pt x="79" y="37"/>
                    <a:pt x="76" y="42"/>
                    <a:pt x="74" y="44"/>
                  </a:cubicBezTo>
                  <a:cubicBezTo>
                    <a:pt x="72" y="47"/>
                    <a:pt x="69" y="49"/>
                    <a:pt x="67" y="48"/>
                  </a:cubicBezTo>
                  <a:cubicBezTo>
                    <a:pt x="64" y="47"/>
                    <a:pt x="71" y="40"/>
                    <a:pt x="73" y="37"/>
                  </a:cubicBezTo>
                  <a:cubicBezTo>
                    <a:pt x="75" y="34"/>
                    <a:pt x="77" y="34"/>
                    <a:pt x="79" y="32"/>
                  </a:cubicBezTo>
                  <a:cubicBezTo>
                    <a:pt x="80" y="31"/>
                    <a:pt x="80" y="24"/>
                    <a:pt x="80" y="23"/>
                  </a:cubicBezTo>
                  <a:cubicBezTo>
                    <a:pt x="79" y="21"/>
                    <a:pt x="82" y="20"/>
                    <a:pt x="83" y="18"/>
                  </a:cubicBezTo>
                  <a:cubicBezTo>
                    <a:pt x="85" y="17"/>
                    <a:pt x="84" y="17"/>
                    <a:pt x="83" y="16"/>
                  </a:cubicBezTo>
                  <a:cubicBezTo>
                    <a:pt x="82" y="14"/>
                    <a:pt x="85" y="14"/>
                    <a:pt x="85" y="11"/>
                  </a:cubicBezTo>
                  <a:cubicBezTo>
                    <a:pt x="86" y="8"/>
                    <a:pt x="87" y="6"/>
                    <a:pt x="87" y="4"/>
                  </a:cubicBezTo>
                  <a:cubicBezTo>
                    <a:pt x="87" y="2"/>
                    <a:pt x="81" y="3"/>
                    <a:pt x="80" y="3"/>
                  </a:cubicBezTo>
                  <a:cubicBezTo>
                    <a:pt x="78" y="4"/>
                    <a:pt x="74" y="4"/>
                    <a:pt x="73" y="5"/>
                  </a:cubicBezTo>
                  <a:cubicBezTo>
                    <a:pt x="72" y="6"/>
                    <a:pt x="75" y="9"/>
                    <a:pt x="74" y="10"/>
                  </a:cubicBezTo>
                  <a:cubicBezTo>
                    <a:pt x="74" y="10"/>
                    <a:pt x="72" y="9"/>
                    <a:pt x="70" y="8"/>
                  </a:cubicBezTo>
                  <a:cubicBezTo>
                    <a:pt x="68" y="8"/>
                    <a:pt x="64" y="9"/>
                    <a:pt x="64" y="10"/>
                  </a:cubicBezTo>
                  <a:cubicBezTo>
                    <a:pt x="63" y="11"/>
                    <a:pt x="69" y="12"/>
                    <a:pt x="69" y="13"/>
                  </a:cubicBezTo>
                  <a:cubicBezTo>
                    <a:pt x="70" y="14"/>
                    <a:pt x="71" y="15"/>
                    <a:pt x="72" y="16"/>
                  </a:cubicBezTo>
                  <a:cubicBezTo>
                    <a:pt x="73" y="18"/>
                    <a:pt x="68" y="20"/>
                    <a:pt x="65" y="20"/>
                  </a:cubicBezTo>
                  <a:cubicBezTo>
                    <a:pt x="62" y="20"/>
                    <a:pt x="62" y="19"/>
                    <a:pt x="59" y="20"/>
                  </a:cubicBezTo>
                  <a:cubicBezTo>
                    <a:pt x="56" y="21"/>
                    <a:pt x="57" y="19"/>
                    <a:pt x="55" y="20"/>
                  </a:cubicBezTo>
                  <a:cubicBezTo>
                    <a:pt x="52" y="20"/>
                    <a:pt x="52" y="27"/>
                    <a:pt x="51" y="30"/>
                  </a:cubicBezTo>
                  <a:cubicBezTo>
                    <a:pt x="51" y="33"/>
                    <a:pt x="52" y="34"/>
                    <a:pt x="54" y="36"/>
                  </a:cubicBezTo>
                  <a:cubicBezTo>
                    <a:pt x="56" y="38"/>
                    <a:pt x="55" y="39"/>
                    <a:pt x="53" y="39"/>
                  </a:cubicBezTo>
                  <a:cubicBezTo>
                    <a:pt x="52" y="40"/>
                    <a:pt x="49" y="38"/>
                    <a:pt x="48" y="39"/>
                  </a:cubicBezTo>
                  <a:cubicBezTo>
                    <a:pt x="47" y="39"/>
                    <a:pt x="49" y="43"/>
                    <a:pt x="48" y="46"/>
                  </a:cubicBezTo>
                  <a:cubicBezTo>
                    <a:pt x="47" y="48"/>
                    <a:pt x="51" y="51"/>
                    <a:pt x="54" y="52"/>
                  </a:cubicBezTo>
                  <a:cubicBezTo>
                    <a:pt x="56" y="52"/>
                    <a:pt x="55" y="53"/>
                    <a:pt x="55" y="55"/>
                  </a:cubicBezTo>
                  <a:cubicBezTo>
                    <a:pt x="56" y="56"/>
                    <a:pt x="63" y="59"/>
                    <a:pt x="64" y="61"/>
                  </a:cubicBezTo>
                  <a:cubicBezTo>
                    <a:pt x="64" y="63"/>
                    <a:pt x="61" y="64"/>
                    <a:pt x="60" y="65"/>
                  </a:cubicBezTo>
                  <a:cubicBezTo>
                    <a:pt x="58" y="66"/>
                    <a:pt x="58" y="65"/>
                    <a:pt x="57" y="65"/>
                  </a:cubicBezTo>
                  <a:cubicBezTo>
                    <a:pt x="56" y="65"/>
                    <a:pt x="55" y="67"/>
                    <a:pt x="53" y="68"/>
                  </a:cubicBezTo>
                  <a:cubicBezTo>
                    <a:pt x="52" y="69"/>
                    <a:pt x="52" y="65"/>
                    <a:pt x="52" y="64"/>
                  </a:cubicBezTo>
                  <a:cubicBezTo>
                    <a:pt x="52" y="63"/>
                    <a:pt x="46" y="67"/>
                    <a:pt x="43" y="67"/>
                  </a:cubicBezTo>
                  <a:cubicBezTo>
                    <a:pt x="40" y="68"/>
                    <a:pt x="46" y="63"/>
                    <a:pt x="48" y="62"/>
                  </a:cubicBezTo>
                  <a:cubicBezTo>
                    <a:pt x="49" y="60"/>
                    <a:pt x="48" y="59"/>
                    <a:pt x="47" y="59"/>
                  </a:cubicBezTo>
                  <a:cubicBezTo>
                    <a:pt x="46" y="59"/>
                    <a:pt x="48" y="57"/>
                    <a:pt x="45" y="54"/>
                  </a:cubicBezTo>
                  <a:cubicBezTo>
                    <a:pt x="42" y="52"/>
                    <a:pt x="39" y="49"/>
                    <a:pt x="38" y="45"/>
                  </a:cubicBezTo>
                  <a:cubicBezTo>
                    <a:pt x="37" y="41"/>
                    <a:pt x="43" y="35"/>
                    <a:pt x="44" y="33"/>
                  </a:cubicBezTo>
                  <a:cubicBezTo>
                    <a:pt x="44" y="30"/>
                    <a:pt x="44" y="26"/>
                    <a:pt x="45" y="21"/>
                  </a:cubicBezTo>
                  <a:cubicBezTo>
                    <a:pt x="46" y="17"/>
                    <a:pt x="56" y="10"/>
                    <a:pt x="58" y="8"/>
                  </a:cubicBezTo>
                  <a:cubicBezTo>
                    <a:pt x="60" y="7"/>
                    <a:pt x="64" y="3"/>
                    <a:pt x="65" y="2"/>
                  </a:cubicBezTo>
                  <a:cubicBezTo>
                    <a:pt x="65" y="0"/>
                    <a:pt x="64" y="1"/>
                    <a:pt x="62" y="2"/>
                  </a:cubicBezTo>
                  <a:cubicBezTo>
                    <a:pt x="60" y="3"/>
                    <a:pt x="45" y="2"/>
                    <a:pt x="43" y="2"/>
                  </a:cubicBezTo>
                  <a:cubicBezTo>
                    <a:pt x="41" y="3"/>
                    <a:pt x="30" y="7"/>
                    <a:pt x="29" y="8"/>
                  </a:cubicBezTo>
                  <a:cubicBezTo>
                    <a:pt x="28" y="8"/>
                    <a:pt x="25" y="10"/>
                    <a:pt x="23" y="12"/>
                  </a:cubicBezTo>
                  <a:cubicBezTo>
                    <a:pt x="21" y="14"/>
                    <a:pt x="17" y="16"/>
                    <a:pt x="15" y="17"/>
                  </a:cubicBezTo>
                  <a:cubicBezTo>
                    <a:pt x="13" y="18"/>
                    <a:pt x="13" y="25"/>
                    <a:pt x="13" y="27"/>
                  </a:cubicBezTo>
                  <a:cubicBezTo>
                    <a:pt x="12" y="30"/>
                    <a:pt x="6" y="39"/>
                    <a:pt x="3" y="42"/>
                  </a:cubicBezTo>
                  <a:cubicBezTo>
                    <a:pt x="0" y="44"/>
                    <a:pt x="1" y="49"/>
                    <a:pt x="4" y="51"/>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96" name="Freeform 90"/>
            <p:cNvSpPr/>
            <p:nvPr/>
          </p:nvSpPr>
          <p:spPr bwMode="auto">
            <a:xfrm>
              <a:off x="4629261" y="2056727"/>
              <a:ext cx="66300" cy="48529"/>
            </a:xfrm>
            <a:custGeom>
              <a:avLst/>
              <a:gdLst>
                <a:gd name="T0" fmla="*/ 1 w 41"/>
                <a:gd name="T1" fmla="*/ 29 h 30"/>
                <a:gd name="T2" fmla="*/ 23 w 41"/>
                <a:gd name="T3" fmla="*/ 29 h 30"/>
                <a:gd name="T4" fmla="*/ 32 w 41"/>
                <a:gd name="T5" fmla="*/ 30 h 30"/>
                <a:gd name="T6" fmla="*/ 38 w 41"/>
                <a:gd name="T7" fmla="*/ 21 h 30"/>
                <a:gd name="T8" fmla="*/ 37 w 41"/>
                <a:gd name="T9" fmla="*/ 14 h 30"/>
                <a:gd name="T10" fmla="*/ 38 w 41"/>
                <a:gd name="T11" fmla="*/ 9 h 30"/>
                <a:gd name="T12" fmla="*/ 34 w 41"/>
                <a:gd name="T13" fmla="*/ 5 h 30"/>
                <a:gd name="T14" fmla="*/ 23 w 41"/>
                <a:gd name="T15" fmla="*/ 6 h 30"/>
                <a:gd name="T16" fmla="*/ 16 w 41"/>
                <a:gd name="T17" fmla="*/ 2 h 30"/>
                <a:gd name="T18" fmla="*/ 9 w 41"/>
                <a:gd name="T19" fmla="*/ 3 h 30"/>
                <a:gd name="T20" fmla="*/ 5 w 41"/>
                <a:gd name="T21" fmla="*/ 7 h 30"/>
                <a:gd name="T22" fmla="*/ 3 w 41"/>
                <a:gd name="T23" fmla="*/ 19 h 30"/>
                <a:gd name="T24" fmla="*/ 1 w 41"/>
                <a:gd name="T2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30">
                  <a:moveTo>
                    <a:pt x="1" y="29"/>
                  </a:moveTo>
                  <a:cubicBezTo>
                    <a:pt x="3" y="30"/>
                    <a:pt x="20" y="29"/>
                    <a:pt x="23" y="29"/>
                  </a:cubicBezTo>
                  <a:cubicBezTo>
                    <a:pt x="26" y="28"/>
                    <a:pt x="28" y="30"/>
                    <a:pt x="32" y="30"/>
                  </a:cubicBezTo>
                  <a:cubicBezTo>
                    <a:pt x="41" y="29"/>
                    <a:pt x="38" y="24"/>
                    <a:pt x="38" y="21"/>
                  </a:cubicBezTo>
                  <a:cubicBezTo>
                    <a:pt x="37" y="18"/>
                    <a:pt x="38" y="15"/>
                    <a:pt x="37" y="14"/>
                  </a:cubicBezTo>
                  <a:cubicBezTo>
                    <a:pt x="36" y="12"/>
                    <a:pt x="37" y="10"/>
                    <a:pt x="38" y="9"/>
                  </a:cubicBezTo>
                  <a:cubicBezTo>
                    <a:pt x="38" y="7"/>
                    <a:pt x="36" y="6"/>
                    <a:pt x="34" y="5"/>
                  </a:cubicBezTo>
                  <a:cubicBezTo>
                    <a:pt x="32" y="5"/>
                    <a:pt x="25" y="5"/>
                    <a:pt x="23" y="6"/>
                  </a:cubicBezTo>
                  <a:cubicBezTo>
                    <a:pt x="21" y="6"/>
                    <a:pt x="17" y="4"/>
                    <a:pt x="16" y="2"/>
                  </a:cubicBezTo>
                  <a:cubicBezTo>
                    <a:pt x="15" y="0"/>
                    <a:pt x="12" y="1"/>
                    <a:pt x="9" y="3"/>
                  </a:cubicBezTo>
                  <a:cubicBezTo>
                    <a:pt x="5" y="4"/>
                    <a:pt x="5" y="5"/>
                    <a:pt x="5" y="7"/>
                  </a:cubicBezTo>
                  <a:cubicBezTo>
                    <a:pt x="4" y="9"/>
                    <a:pt x="3" y="16"/>
                    <a:pt x="3" y="19"/>
                  </a:cubicBezTo>
                  <a:cubicBezTo>
                    <a:pt x="2" y="23"/>
                    <a:pt x="0" y="28"/>
                    <a:pt x="1" y="29"/>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97" name="Freeform 91"/>
            <p:cNvSpPr/>
            <p:nvPr/>
          </p:nvSpPr>
          <p:spPr bwMode="auto">
            <a:xfrm>
              <a:off x="4323733" y="2202314"/>
              <a:ext cx="62883" cy="49896"/>
            </a:xfrm>
            <a:custGeom>
              <a:avLst/>
              <a:gdLst>
                <a:gd name="T0" fmla="*/ 34 w 39"/>
                <a:gd name="T1" fmla="*/ 15 h 31"/>
                <a:gd name="T2" fmla="*/ 32 w 39"/>
                <a:gd name="T3" fmla="*/ 10 h 31"/>
                <a:gd name="T4" fmla="*/ 29 w 39"/>
                <a:gd name="T5" fmla="*/ 8 h 31"/>
                <a:gd name="T6" fmla="*/ 27 w 39"/>
                <a:gd name="T7" fmla="*/ 5 h 31"/>
                <a:gd name="T8" fmla="*/ 22 w 39"/>
                <a:gd name="T9" fmla="*/ 1 h 31"/>
                <a:gd name="T10" fmla="*/ 18 w 39"/>
                <a:gd name="T11" fmla="*/ 4 h 31"/>
                <a:gd name="T12" fmla="*/ 15 w 39"/>
                <a:gd name="T13" fmla="*/ 10 h 31"/>
                <a:gd name="T14" fmla="*/ 14 w 39"/>
                <a:gd name="T15" fmla="*/ 12 h 31"/>
                <a:gd name="T16" fmla="*/ 10 w 39"/>
                <a:gd name="T17" fmla="*/ 18 h 31"/>
                <a:gd name="T18" fmla="*/ 2 w 39"/>
                <a:gd name="T19" fmla="*/ 19 h 31"/>
                <a:gd name="T20" fmla="*/ 3 w 39"/>
                <a:gd name="T21" fmla="*/ 24 h 31"/>
                <a:gd name="T22" fmla="*/ 8 w 39"/>
                <a:gd name="T23" fmla="*/ 26 h 31"/>
                <a:gd name="T24" fmla="*/ 17 w 39"/>
                <a:gd name="T25" fmla="*/ 29 h 31"/>
                <a:gd name="T26" fmla="*/ 26 w 39"/>
                <a:gd name="T27" fmla="*/ 31 h 31"/>
                <a:gd name="T28" fmla="*/ 37 w 39"/>
                <a:gd name="T29" fmla="*/ 26 h 31"/>
                <a:gd name="T30" fmla="*/ 36 w 39"/>
                <a:gd name="T31" fmla="*/ 24 h 31"/>
                <a:gd name="T32" fmla="*/ 34 w 39"/>
                <a:gd name="T33" fmla="*/ 19 h 31"/>
                <a:gd name="T34" fmla="*/ 34 w 39"/>
                <a:gd name="T35" fmla="*/ 15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31">
                  <a:moveTo>
                    <a:pt x="34" y="15"/>
                  </a:moveTo>
                  <a:cubicBezTo>
                    <a:pt x="35" y="15"/>
                    <a:pt x="33" y="11"/>
                    <a:pt x="32" y="10"/>
                  </a:cubicBezTo>
                  <a:cubicBezTo>
                    <a:pt x="31" y="8"/>
                    <a:pt x="30" y="8"/>
                    <a:pt x="29" y="8"/>
                  </a:cubicBezTo>
                  <a:cubicBezTo>
                    <a:pt x="27" y="9"/>
                    <a:pt x="26" y="6"/>
                    <a:pt x="27" y="5"/>
                  </a:cubicBezTo>
                  <a:cubicBezTo>
                    <a:pt x="28" y="4"/>
                    <a:pt x="23" y="2"/>
                    <a:pt x="22" y="1"/>
                  </a:cubicBezTo>
                  <a:cubicBezTo>
                    <a:pt x="21" y="0"/>
                    <a:pt x="19" y="4"/>
                    <a:pt x="18" y="4"/>
                  </a:cubicBezTo>
                  <a:cubicBezTo>
                    <a:pt x="17" y="5"/>
                    <a:pt x="16" y="9"/>
                    <a:pt x="15" y="10"/>
                  </a:cubicBezTo>
                  <a:cubicBezTo>
                    <a:pt x="14" y="10"/>
                    <a:pt x="13" y="11"/>
                    <a:pt x="14" y="12"/>
                  </a:cubicBezTo>
                  <a:cubicBezTo>
                    <a:pt x="15" y="13"/>
                    <a:pt x="12" y="17"/>
                    <a:pt x="10" y="18"/>
                  </a:cubicBezTo>
                  <a:cubicBezTo>
                    <a:pt x="7" y="19"/>
                    <a:pt x="3" y="19"/>
                    <a:pt x="2" y="19"/>
                  </a:cubicBezTo>
                  <a:cubicBezTo>
                    <a:pt x="0" y="19"/>
                    <a:pt x="1" y="23"/>
                    <a:pt x="3" y="24"/>
                  </a:cubicBezTo>
                  <a:cubicBezTo>
                    <a:pt x="4" y="25"/>
                    <a:pt x="7" y="25"/>
                    <a:pt x="8" y="26"/>
                  </a:cubicBezTo>
                  <a:cubicBezTo>
                    <a:pt x="9" y="26"/>
                    <a:pt x="14" y="28"/>
                    <a:pt x="17" y="29"/>
                  </a:cubicBezTo>
                  <a:cubicBezTo>
                    <a:pt x="20" y="29"/>
                    <a:pt x="24" y="31"/>
                    <a:pt x="26" y="31"/>
                  </a:cubicBezTo>
                  <a:cubicBezTo>
                    <a:pt x="28" y="31"/>
                    <a:pt x="36" y="27"/>
                    <a:pt x="37" y="26"/>
                  </a:cubicBezTo>
                  <a:cubicBezTo>
                    <a:pt x="39" y="25"/>
                    <a:pt x="38" y="25"/>
                    <a:pt x="36" y="24"/>
                  </a:cubicBezTo>
                  <a:cubicBezTo>
                    <a:pt x="35" y="22"/>
                    <a:pt x="35" y="19"/>
                    <a:pt x="34" y="19"/>
                  </a:cubicBezTo>
                  <a:cubicBezTo>
                    <a:pt x="32" y="18"/>
                    <a:pt x="33" y="16"/>
                    <a:pt x="34" y="15"/>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98" name="Freeform 92"/>
            <p:cNvSpPr/>
            <p:nvPr/>
          </p:nvSpPr>
          <p:spPr bwMode="auto">
            <a:xfrm>
              <a:off x="4002485" y="2032120"/>
              <a:ext cx="161308" cy="134651"/>
            </a:xfrm>
            <a:custGeom>
              <a:avLst/>
              <a:gdLst>
                <a:gd name="T0" fmla="*/ 7 w 100"/>
                <a:gd name="T1" fmla="*/ 67 h 83"/>
                <a:gd name="T2" fmla="*/ 10 w 100"/>
                <a:gd name="T3" fmla="*/ 80 h 83"/>
                <a:gd name="T4" fmla="*/ 16 w 100"/>
                <a:gd name="T5" fmla="*/ 81 h 83"/>
                <a:gd name="T6" fmla="*/ 22 w 100"/>
                <a:gd name="T7" fmla="*/ 80 h 83"/>
                <a:gd name="T8" fmla="*/ 25 w 100"/>
                <a:gd name="T9" fmla="*/ 75 h 83"/>
                <a:gd name="T10" fmla="*/ 32 w 100"/>
                <a:gd name="T11" fmla="*/ 75 h 83"/>
                <a:gd name="T12" fmla="*/ 46 w 100"/>
                <a:gd name="T13" fmla="*/ 68 h 83"/>
                <a:gd name="T14" fmla="*/ 58 w 100"/>
                <a:gd name="T15" fmla="*/ 47 h 83"/>
                <a:gd name="T16" fmla="*/ 67 w 100"/>
                <a:gd name="T17" fmla="*/ 41 h 83"/>
                <a:gd name="T18" fmla="*/ 75 w 100"/>
                <a:gd name="T19" fmla="*/ 38 h 83"/>
                <a:gd name="T20" fmla="*/ 87 w 100"/>
                <a:gd name="T21" fmla="*/ 34 h 83"/>
                <a:gd name="T22" fmla="*/ 100 w 100"/>
                <a:gd name="T23" fmla="*/ 24 h 83"/>
                <a:gd name="T24" fmla="*/ 95 w 100"/>
                <a:gd name="T25" fmla="*/ 22 h 83"/>
                <a:gd name="T26" fmla="*/ 93 w 100"/>
                <a:gd name="T27" fmla="*/ 19 h 83"/>
                <a:gd name="T28" fmla="*/ 87 w 100"/>
                <a:gd name="T29" fmla="*/ 11 h 83"/>
                <a:gd name="T30" fmla="*/ 79 w 100"/>
                <a:gd name="T31" fmla="*/ 10 h 83"/>
                <a:gd name="T32" fmla="*/ 76 w 100"/>
                <a:gd name="T33" fmla="*/ 14 h 83"/>
                <a:gd name="T34" fmla="*/ 74 w 100"/>
                <a:gd name="T35" fmla="*/ 11 h 83"/>
                <a:gd name="T36" fmla="*/ 71 w 100"/>
                <a:gd name="T37" fmla="*/ 9 h 83"/>
                <a:gd name="T38" fmla="*/ 64 w 100"/>
                <a:gd name="T39" fmla="*/ 6 h 83"/>
                <a:gd name="T40" fmla="*/ 57 w 100"/>
                <a:gd name="T41" fmla="*/ 8 h 83"/>
                <a:gd name="T42" fmla="*/ 61 w 100"/>
                <a:gd name="T43" fmla="*/ 3 h 83"/>
                <a:gd name="T44" fmla="*/ 59 w 100"/>
                <a:gd name="T45" fmla="*/ 1 h 83"/>
                <a:gd name="T46" fmla="*/ 47 w 100"/>
                <a:gd name="T47" fmla="*/ 2 h 83"/>
                <a:gd name="T48" fmla="*/ 37 w 100"/>
                <a:gd name="T49" fmla="*/ 6 h 83"/>
                <a:gd name="T50" fmla="*/ 27 w 100"/>
                <a:gd name="T51" fmla="*/ 12 h 83"/>
                <a:gd name="T52" fmla="*/ 29 w 100"/>
                <a:gd name="T53" fmla="*/ 13 h 83"/>
                <a:gd name="T54" fmla="*/ 28 w 100"/>
                <a:gd name="T55" fmla="*/ 17 h 83"/>
                <a:gd name="T56" fmla="*/ 29 w 100"/>
                <a:gd name="T57" fmla="*/ 19 h 83"/>
                <a:gd name="T58" fmla="*/ 27 w 100"/>
                <a:gd name="T59" fmla="*/ 24 h 83"/>
                <a:gd name="T60" fmla="*/ 22 w 100"/>
                <a:gd name="T61" fmla="*/ 27 h 83"/>
                <a:gd name="T62" fmla="*/ 15 w 100"/>
                <a:gd name="T63" fmla="*/ 39 h 83"/>
                <a:gd name="T64" fmla="*/ 11 w 100"/>
                <a:gd name="T65" fmla="*/ 43 h 83"/>
                <a:gd name="T66" fmla="*/ 10 w 100"/>
                <a:gd name="T67" fmla="*/ 46 h 83"/>
                <a:gd name="T68" fmla="*/ 3 w 100"/>
                <a:gd name="T69" fmla="*/ 58 h 83"/>
                <a:gd name="T70" fmla="*/ 1 w 100"/>
                <a:gd name="T71" fmla="*/ 63 h 83"/>
                <a:gd name="T72" fmla="*/ 7 w 100"/>
                <a:gd name="T73" fmla="*/ 6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0" h="83">
                  <a:moveTo>
                    <a:pt x="7" y="67"/>
                  </a:moveTo>
                  <a:cubicBezTo>
                    <a:pt x="10" y="69"/>
                    <a:pt x="10" y="78"/>
                    <a:pt x="10" y="80"/>
                  </a:cubicBezTo>
                  <a:cubicBezTo>
                    <a:pt x="11" y="83"/>
                    <a:pt x="14" y="81"/>
                    <a:pt x="16" y="81"/>
                  </a:cubicBezTo>
                  <a:cubicBezTo>
                    <a:pt x="18" y="81"/>
                    <a:pt x="21" y="80"/>
                    <a:pt x="22" y="80"/>
                  </a:cubicBezTo>
                  <a:cubicBezTo>
                    <a:pt x="23" y="79"/>
                    <a:pt x="23" y="78"/>
                    <a:pt x="25" y="75"/>
                  </a:cubicBezTo>
                  <a:cubicBezTo>
                    <a:pt x="27" y="72"/>
                    <a:pt x="27" y="76"/>
                    <a:pt x="32" y="75"/>
                  </a:cubicBezTo>
                  <a:cubicBezTo>
                    <a:pt x="38" y="74"/>
                    <a:pt x="43" y="71"/>
                    <a:pt x="46" y="68"/>
                  </a:cubicBezTo>
                  <a:cubicBezTo>
                    <a:pt x="50" y="65"/>
                    <a:pt x="56" y="48"/>
                    <a:pt x="58" y="47"/>
                  </a:cubicBezTo>
                  <a:cubicBezTo>
                    <a:pt x="59" y="45"/>
                    <a:pt x="63" y="41"/>
                    <a:pt x="67" y="41"/>
                  </a:cubicBezTo>
                  <a:cubicBezTo>
                    <a:pt x="70" y="41"/>
                    <a:pt x="72" y="39"/>
                    <a:pt x="75" y="38"/>
                  </a:cubicBezTo>
                  <a:cubicBezTo>
                    <a:pt x="79" y="36"/>
                    <a:pt x="84" y="35"/>
                    <a:pt x="87" y="34"/>
                  </a:cubicBezTo>
                  <a:cubicBezTo>
                    <a:pt x="90" y="34"/>
                    <a:pt x="99" y="26"/>
                    <a:pt x="100" y="24"/>
                  </a:cubicBezTo>
                  <a:cubicBezTo>
                    <a:pt x="100" y="24"/>
                    <a:pt x="98" y="22"/>
                    <a:pt x="95" y="22"/>
                  </a:cubicBezTo>
                  <a:cubicBezTo>
                    <a:pt x="93" y="21"/>
                    <a:pt x="94" y="19"/>
                    <a:pt x="93" y="19"/>
                  </a:cubicBezTo>
                  <a:cubicBezTo>
                    <a:pt x="92" y="18"/>
                    <a:pt x="88" y="14"/>
                    <a:pt x="87" y="11"/>
                  </a:cubicBezTo>
                  <a:cubicBezTo>
                    <a:pt x="86" y="9"/>
                    <a:pt x="81" y="10"/>
                    <a:pt x="79" y="10"/>
                  </a:cubicBezTo>
                  <a:cubicBezTo>
                    <a:pt x="76" y="11"/>
                    <a:pt x="78" y="13"/>
                    <a:pt x="76" y="14"/>
                  </a:cubicBezTo>
                  <a:cubicBezTo>
                    <a:pt x="73" y="15"/>
                    <a:pt x="73" y="12"/>
                    <a:pt x="74" y="11"/>
                  </a:cubicBezTo>
                  <a:cubicBezTo>
                    <a:pt x="74" y="10"/>
                    <a:pt x="74" y="8"/>
                    <a:pt x="71" y="9"/>
                  </a:cubicBezTo>
                  <a:cubicBezTo>
                    <a:pt x="69" y="10"/>
                    <a:pt x="67" y="7"/>
                    <a:pt x="64" y="6"/>
                  </a:cubicBezTo>
                  <a:cubicBezTo>
                    <a:pt x="61" y="6"/>
                    <a:pt x="60" y="8"/>
                    <a:pt x="57" y="8"/>
                  </a:cubicBezTo>
                  <a:cubicBezTo>
                    <a:pt x="53" y="8"/>
                    <a:pt x="59" y="4"/>
                    <a:pt x="61" y="3"/>
                  </a:cubicBezTo>
                  <a:cubicBezTo>
                    <a:pt x="62" y="1"/>
                    <a:pt x="63" y="0"/>
                    <a:pt x="59" y="1"/>
                  </a:cubicBezTo>
                  <a:cubicBezTo>
                    <a:pt x="56" y="3"/>
                    <a:pt x="49" y="2"/>
                    <a:pt x="47" y="2"/>
                  </a:cubicBezTo>
                  <a:cubicBezTo>
                    <a:pt x="44" y="2"/>
                    <a:pt x="42" y="6"/>
                    <a:pt x="37" y="6"/>
                  </a:cubicBezTo>
                  <a:cubicBezTo>
                    <a:pt x="33" y="6"/>
                    <a:pt x="29" y="10"/>
                    <a:pt x="27" y="12"/>
                  </a:cubicBezTo>
                  <a:cubicBezTo>
                    <a:pt x="25" y="13"/>
                    <a:pt x="28" y="13"/>
                    <a:pt x="29" y="13"/>
                  </a:cubicBezTo>
                  <a:cubicBezTo>
                    <a:pt x="30" y="13"/>
                    <a:pt x="29" y="15"/>
                    <a:pt x="28" y="17"/>
                  </a:cubicBezTo>
                  <a:cubicBezTo>
                    <a:pt x="27" y="19"/>
                    <a:pt x="29" y="19"/>
                    <a:pt x="29" y="19"/>
                  </a:cubicBezTo>
                  <a:cubicBezTo>
                    <a:pt x="29" y="19"/>
                    <a:pt x="29" y="24"/>
                    <a:pt x="27" y="24"/>
                  </a:cubicBezTo>
                  <a:cubicBezTo>
                    <a:pt x="25" y="24"/>
                    <a:pt x="25" y="24"/>
                    <a:pt x="22" y="27"/>
                  </a:cubicBezTo>
                  <a:cubicBezTo>
                    <a:pt x="19" y="30"/>
                    <a:pt x="15" y="38"/>
                    <a:pt x="15" y="39"/>
                  </a:cubicBezTo>
                  <a:cubicBezTo>
                    <a:pt x="14" y="40"/>
                    <a:pt x="14" y="42"/>
                    <a:pt x="11" y="43"/>
                  </a:cubicBezTo>
                  <a:cubicBezTo>
                    <a:pt x="9" y="44"/>
                    <a:pt x="10" y="45"/>
                    <a:pt x="10" y="46"/>
                  </a:cubicBezTo>
                  <a:cubicBezTo>
                    <a:pt x="9" y="48"/>
                    <a:pt x="5" y="57"/>
                    <a:pt x="3" y="58"/>
                  </a:cubicBezTo>
                  <a:cubicBezTo>
                    <a:pt x="2" y="59"/>
                    <a:pt x="2" y="60"/>
                    <a:pt x="1" y="63"/>
                  </a:cubicBezTo>
                  <a:cubicBezTo>
                    <a:pt x="0" y="65"/>
                    <a:pt x="4" y="65"/>
                    <a:pt x="7" y="67"/>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99" name="Freeform 93"/>
            <p:cNvSpPr/>
            <p:nvPr/>
          </p:nvSpPr>
          <p:spPr bwMode="auto">
            <a:xfrm>
              <a:off x="4084506" y="2077916"/>
              <a:ext cx="235810" cy="170877"/>
            </a:xfrm>
            <a:custGeom>
              <a:avLst/>
              <a:gdLst>
                <a:gd name="T0" fmla="*/ 24 w 146"/>
                <a:gd name="T1" fmla="*/ 15 h 106"/>
                <a:gd name="T2" fmla="*/ 11 w 146"/>
                <a:gd name="T3" fmla="*/ 21 h 106"/>
                <a:gd name="T4" fmla="*/ 13 w 146"/>
                <a:gd name="T5" fmla="*/ 28 h 106"/>
                <a:gd name="T6" fmla="*/ 1 w 146"/>
                <a:gd name="T7" fmla="*/ 38 h 106"/>
                <a:gd name="T8" fmla="*/ 4 w 146"/>
                <a:gd name="T9" fmla="*/ 44 h 106"/>
                <a:gd name="T10" fmla="*/ 9 w 146"/>
                <a:gd name="T11" fmla="*/ 47 h 106"/>
                <a:gd name="T12" fmla="*/ 25 w 146"/>
                <a:gd name="T13" fmla="*/ 45 h 106"/>
                <a:gd name="T14" fmla="*/ 21 w 146"/>
                <a:gd name="T15" fmla="*/ 48 h 106"/>
                <a:gd name="T16" fmla="*/ 4 w 146"/>
                <a:gd name="T17" fmla="*/ 53 h 106"/>
                <a:gd name="T18" fmla="*/ 9 w 146"/>
                <a:gd name="T19" fmla="*/ 64 h 106"/>
                <a:gd name="T20" fmla="*/ 19 w 146"/>
                <a:gd name="T21" fmla="*/ 64 h 106"/>
                <a:gd name="T22" fmla="*/ 40 w 146"/>
                <a:gd name="T23" fmla="*/ 62 h 106"/>
                <a:gd name="T24" fmla="*/ 58 w 146"/>
                <a:gd name="T25" fmla="*/ 66 h 106"/>
                <a:gd name="T26" fmla="*/ 52 w 146"/>
                <a:gd name="T27" fmla="*/ 71 h 106"/>
                <a:gd name="T28" fmla="*/ 40 w 146"/>
                <a:gd name="T29" fmla="*/ 73 h 106"/>
                <a:gd name="T30" fmla="*/ 15 w 146"/>
                <a:gd name="T31" fmla="*/ 74 h 106"/>
                <a:gd name="T32" fmla="*/ 5 w 146"/>
                <a:gd name="T33" fmla="*/ 83 h 106"/>
                <a:gd name="T34" fmla="*/ 12 w 146"/>
                <a:gd name="T35" fmla="*/ 93 h 106"/>
                <a:gd name="T36" fmla="*/ 28 w 146"/>
                <a:gd name="T37" fmla="*/ 98 h 106"/>
                <a:gd name="T38" fmla="*/ 34 w 146"/>
                <a:gd name="T39" fmla="*/ 106 h 106"/>
                <a:gd name="T40" fmla="*/ 57 w 146"/>
                <a:gd name="T41" fmla="*/ 105 h 106"/>
                <a:gd name="T42" fmla="*/ 83 w 146"/>
                <a:gd name="T43" fmla="*/ 98 h 106"/>
                <a:gd name="T44" fmla="*/ 95 w 146"/>
                <a:gd name="T45" fmla="*/ 96 h 106"/>
                <a:gd name="T46" fmla="*/ 101 w 146"/>
                <a:gd name="T47" fmla="*/ 101 h 106"/>
                <a:gd name="T48" fmla="*/ 120 w 146"/>
                <a:gd name="T49" fmla="*/ 102 h 106"/>
                <a:gd name="T50" fmla="*/ 135 w 146"/>
                <a:gd name="T51" fmla="*/ 94 h 106"/>
                <a:gd name="T52" fmla="*/ 130 w 146"/>
                <a:gd name="T53" fmla="*/ 87 h 106"/>
                <a:gd name="T54" fmla="*/ 120 w 146"/>
                <a:gd name="T55" fmla="*/ 90 h 106"/>
                <a:gd name="T56" fmla="*/ 119 w 146"/>
                <a:gd name="T57" fmla="*/ 87 h 106"/>
                <a:gd name="T58" fmla="*/ 120 w 146"/>
                <a:gd name="T59" fmla="*/ 82 h 106"/>
                <a:gd name="T60" fmla="*/ 128 w 146"/>
                <a:gd name="T61" fmla="*/ 85 h 106"/>
                <a:gd name="T62" fmla="*/ 133 w 146"/>
                <a:gd name="T63" fmla="*/ 81 h 106"/>
                <a:gd name="T64" fmla="*/ 142 w 146"/>
                <a:gd name="T65" fmla="*/ 84 h 106"/>
                <a:gd name="T66" fmla="*/ 142 w 146"/>
                <a:gd name="T67" fmla="*/ 78 h 106"/>
                <a:gd name="T68" fmla="*/ 141 w 146"/>
                <a:gd name="T69" fmla="*/ 73 h 106"/>
                <a:gd name="T70" fmla="*/ 132 w 146"/>
                <a:gd name="T71" fmla="*/ 71 h 106"/>
                <a:gd name="T72" fmla="*/ 119 w 146"/>
                <a:gd name="T73" fmla="*/ 58 h 106"/>
                <a:gd name="T74" fmla="*/ 128 w 146"/>
                <a:gd name="T75" fmla="*/ 20 h 106"/>
                <a:gd name="T76" fmla="*/ 122 w 146"/>
                <a:gd name="T77" fmla="*/ 7 h 106"/>
                <a:gd name="T78" fmla="*/ 113 w 146"/>
                <a:gd name="T79" fmla="*/ 6 h 106"/>
                <a:gd name="T80" fmla="*/ 107 w 146"/>
                <a:gd name="T81" fmla="*/ 7 h 106"/>
                <a:gd name="T82" fmla="*/ 106 w 146"/>
                <a:gd name="T83" fmla="*/ 18 h 106"/>
                <a:gd name="T84" fmla="*/ 101 w 146"/>
                <a:gd name="T85" fmla="*/ 42 h 106"/>
                <a:gd name="T86" fmla="*/ 94 w 146"/>
                <a:gd name="T87" fmla="*/ 41 h 106"/>
                <a:gd name="T88" fmla="*/ 91 w 146"/>
                <a:gd name="T89" fmla="*/ 10 h 106"/>
                <a:gd name="T90" fmla="*/ 83 w 146"/>
                <a:gd name="T91" fmla="*/ 11 h 106"/>
                <a:gd name="T92" fmla="*/ 86 w 146"/>
                <a:gd name="T93" fmla="*/ 20 h 106"/>
                <a:gd name="T94" fmla="*/ 67 w 146"/>
                <a:gd name="T95" fmla="*/ 22 h 106"/>
                <a:gd name="T96" fmla="*/ 72 w 146"/>
                <a:gd name="T97" fmla="*/ 9 h 106"/>
                <a:gd name="T98" fmla="*/ 65 w 146"/>
                <a:gd name="T99" fmla="*/ 11 h 106"/>
                <a:gd name="T100" fmla="*/ 55 w 146"/>
                <a:gd name="T101" fmla="*/ 18 h 106"/>
                <a:gd name="T102" fmla="*/ 54 w 146"/>
                <a:gd name="T103" fmla="*/ 11 h 106"/>
                <a:gd name="T104" fmla="*/ 57 w 146"/>
                <a:gd name="T105" fmla="*/ 2 h 106"/>
                <a:gd name="T106" fmla="*/ 41 w 146"/>
                <a:gd name="T107" fmla="*/ 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6" h="106">
                  <a:moveTo>
                    <a:pt x="29" y="12"/>
                  </a:moveTo>
                  <a:cubicBezTo>
                    <a:pt x="28" y="12"/>
                    <a:pt x="25" y="14"/>
                    <a:pt x="24" y="15"/>
                  </a:cubicBezTo>
                  <a:cubicBezTo>
                    <a:pt x="22" y="17"/>
                    <a:pt x="21" y="18"/>
                    <a:pt x="19" y="18"/>
                  </a:cubicBezTo>
                  <a:cubicBezTo>
                    <a:pt x="16" y="18"/>
                    <a:pt x="11" y="19"/>
                    <a:pt x="11" y="21"/>
                  </a:cubicBezTo>
                  <a:cubicBezTo>
                    <a:pt x="11" y="22"/>
                    <a:pt x="12" y="24"/>
                    <a:pt x="12" y="25"/>
                  </a:cubicBezTo>
                  <a:cubicBezTo>
                    <a:pt x="11" y="26"/>
                    <a:pt x="14" y="26"/>
                    <a:pt x="13" y="28"/>
                  </a:cubicBezTo>
                  <a:cubicBezTo>
                    <a:pt x="12" y="29"/>
                    <a:pt x="6" y="31"/>
                    <a:pt x="4" y="32"/>
                  </a:cubicBezTo>
                  <a:cubicBezTo>
                    <a:pt x="3" y="33"/>
                    <a:pt x="1" y="36"/>
                    <a:pt x="1" y="38"/>
                  </a:cubicBezTo>
                  <a:cubicBezTo>
                    <a:pt x="0" y="40"/>
                    <a:pt x="0" y="41"/>
                    <a:pt x="2" y="41"/>
                  </a:cubicBezTo>
                  <a:cubicBezTo>
                    <a:pt x="3" y="41"/>
                    <a:pt x="1" y="44"/>
                    <a:pt x="4" y="44"/>
                  </a:cubicBezTo>
                  <a:cubicBezTo>
                    <a:pt x="7" y="43"/>
                    <a:pt x="8" y="43"/>
                    <a:pt x="8" y="44"/>
                  </a:cubicBezTo>
                  <a:cubicBezTo>
                    <a:pt x="8" y="45"/>
                    <a:pt x="7" y="47"/>
                    <a:pt x="9" y="47"/>
                  </a:cubicBezTo>
                  <a:cubicBezTo>
                    <a:pt x="11" y="46"/>
                    <a:pt x="16" y="48"/>
                    <a:pt x="18" y="47"/>
                  </a:cubicBezTo>
                  <a:cubicBezTo>
                    <a:pt x="20" y="45"/>
                    <a:pt x="22" y="45"/>
                    <a:pt x="25" y="45"/>
                  </a:cubicBezTo>
                  <a:cubicBezTo>
                    <a:pt x="29" y="46"/>
                    <a:pt x="32" y="47"/>
                    <a:pt x="31" y="47"/>
                  </a:cubicBezTo>
                  <a:cubicBezTo>
                    <a:pt x="29" y="47"/>
                    <a:pt x="23" y="47"/>
                    <a:pt x="21" y="48"/>
                  </a:cubicBezTo>
                  <a:cubicBezTo>
                    <a:pt x="20" y="49"/>
                    <a:pt x="18" y="50"/>
                    <a:pt x="14" y="50"/>
                  </a:cubicBezTo>
                  <a:cubicBezTo>
                    <a:pt x="11" y="50"/>
                    <a:pt x="5" y="53"/>
                    <a:pt x="4" y="53"/>
                  </a:cubicBezTo>
                  <a:cubicBezTo>
                    <a:pt x="3" y="53"/>
                    <a:pt x="3" y="60"/>
                    <a:pt x="3" y="61"/>
                  </a:cubicBezTo>
                  <a:cubicBezTo>
                    <a:pt x="4" y="62"/>
                    <a:pt x="6" y="64"/>
                    <a:pt x="9" y="64"/>
                  </a:cubicBezTo>
                  <a:cubicBezTo>
                    <a:pt x="13" y="64"/>
                    <a:pt x="14" y="66"/>
                    <a:pt x="15" y="65"/>
                  </a:cubicBezTo>
                  <a:cubicBezTo>
                    <a:pt x="17" y="64"/>
                    <a:pt x="16" y="64"/>
                    <a:pt x="19" y="64"/>
                  </a:cubicBezTo>
                  <a:cubicBezTo>
                    <a:pt x="22" y="64"/>
                    <a:pt x="23" y="65"/>
                    <a:pt x="27" y="64"/>
                  </a:cubicBezTo>
                  <a:cubicBezTo>
                    <a:pt x="30" y="63"/>
                    <a:pt x="39" y="61"/>
                    <a:pt x="40" y="62"/>
                  </a:cubicBezTo>
                  <a:cubicBezTo>
                    <a:pt x="42" y="63"/>
                    <a:pt x="45" y="64"/>
                    <a:pt x="48" y="64"/>
                  </a:cubicBezTo>
                  <a:cubicBezTo>
                    <a:pt x="51" y="64"/>
                    <a:pt x="60" y="65"/>
                    <a:pt x="58" y="66"/>
                  </a:cubicBezTo>
                  <a:cubicBezTo>
                    <a:pt x="55" y="66"/>
                    <a:pt x="49" y="68"/>
                    <a:pt x="50" y="68"/>
                  </a:cubicBezTo>
                  <a:cubicBezTo>
                    <a:pt x="51" y="68"/>
                    <a:pt x="53" y="71"/>
                    <a:pt x="52" y="71"/>
                  </a:cubicBezTo>
                  <a:cubicBezTo>
                    <a:pt x="50" y="71"/>
                    <a:pt x="50" y="74"/>
                    <a:pt x="49" y="74"/>
                  </a:cubicBezTo>
                  <a:cubicBezTo>
                    <a:pt x="47" y="74"/>
                    <a:pt x="43" y="74"/>
                    <a:pt x="40" y="73"/>
                  </a:cubicBezTo>
                  <a:cubicBezTo>
                    <a:pt x="37" y="73"/>
                    <a:pt x="28" y="75"/>
                    <a:pt x="25" y="75"/>
                  </a:cubicBezTo>
                  <a:cubicBezTo>
                    <a:pt x="22" y="76"/>
                    <a:pt x="20" y="73"/>
                    <a:pt x="15" y="74"/>
                  </a:cubicBezTo>
                  <a:cubicBezTo>
                    <a:pt x="11" y="75"/>
                    <a:pt x="5" y="75"/>
                    <a:pt x="6" y="77"/>
                  </a:cubicBezTo>
                  <a:cubicBezTo>
                    <a:pt x="7" y="78"/>
                    <a:pt x="4" y="82"/>
                    <a:pt x="5" y="83"/>
                  </a:cubicBezTo>
                  <a:cubicBezTo>
                    <a:pt x="6" y="84"/>
                    <a:pt x="9" y="85"/>
                    <a:pt x="8" y="88"/>
                  </a:cubicBezTo>
                  <a:cubicBezTo>
                    <a:pt x="7" y="90"/>
                    <a:pt x="8" y="92"/>
                    <a:pt x="12" y="93"/>
                  </a:cubicBezTo>
                  <a:cubicBezTo>
                    <a:pt x="15" y="95"/>
                    <a:pt x="23" y="94"/>
                    <a:pt x="25" y="94"/>
                  </a:cubicBezTo>
                  <a:cubicBezTo>
                    <a:pt x="27" y="95"/>
                    <a:pt x="29" y="96"/>
                    <a:pt x="28" y="98"/>
                  </a:cubicBezTo>
                  <a:cubicBezTo>
                    <a:pt x="27" y="100"/>
                    <a:pt x="26" y="101"/>
                    <a:pt x="27" y="102"/>
                  </a:cubicBezTo>
                  <a:cubicBezTo>
                    <a:pt x="28" y="104"/>
                    <a:pt x="29" y="106"/>
                    <a:pt x="34" y="106"/>
                  </a:cubicBezTo>
                  <a:cubicBezTo>
                    <a:pt x="38" y="106"/>
                    <a:pt x="47" y="103"/>
                    <a:pt x="49" y="103"/>
                  </a:cubicBezTo>
                  <a:cubicBezTo>
                    <a:pt x="52" y="104"/>
                    <a:pt x="53" y="106"/>
                    <a:pt x="57" y="105"/>
                  </a:cubicBezTo>
                  <a:cubicBezTo>
                    <a:pt x="61" y="104"/>
                    <a:pt x="66" y="100"/>
                    <a:pt x="69" y="99"/>
                  </a:cubicBezTo>
                  <a:cubicBezTo>
                    <a:pt x="71" y="99"/>
                    <a:pt x="81" y="99"/>
                    <a:pt x="83" y="98"/>
                  </a:cubicBezTo>
                  <a:cubicBezTo>
                    <a:pt x="84" y="97"/>
                    <a:pt x="87" y="94"/>
                    <a:pt x="89" y="95"/>
                  </a:cubicBezTo>
                  <a:cubicBezTo>
                    <a:pt x="91" y="95"/>
                    <a:pt x="91" y="96"/>
                    <a:pt x="95" y="96"/>
                  </a:cubicBezTo>
                  <a:cubicBezTo>
                    <a:pt x="99" y="96"/>
                    <a:pt x="105" y="97"/>
                    <a:pt x="104" y="97"/>
                  </a:cubicBezTo>
                  <a:cubicBezTo>
                    <a:pt x="103" y="98"/>
                    <a:pt x="99" y="101"/>
                    <a:pt x="101" y="101"/>
                  </a:cubicBezTo>
                  <a:cubicBezTo>
                    <a:pt x="104" y="101"/>
                    <a:pt x="109" y="99"/>
                    <a:pt x="112" y="100"/>
                  </a:cubicBezTo>
                  <a:cubicBezTo>
                    <a:pt x="115" y="102"/>
                    <a:pt x="117" y="103"/>
                    <a:pt x="120" y="102"/>
                  </a:cubicBezTo>
                  <a:cubicBezTo>
                    <a:pt x="122" y="102"/>
                    <a:pt x="131" y="97"/>
                    <a:pt x="132" y="96"/>
                  </a:cubicBezTo>
                  <a:cubicBezTo>
                    <a:pt x="132" y="95"/>
                    <a:pt x="135" y="94"/>
                    <a:pt x="135" y="94"/>
                  </a:cubicBezTo>
                  <a:cubicBezTo>
                    <a:pt x="135" y="94"/>
                    <a:pt x="133" y="95"/>
                    <a:pt x="132" y="93"/>
                  </a:cubicBezTo>
                  <a:cubicBezTo>
                    <a:pt x="131" y="92"/>
                    <a:pt x="131" y="87"/>
                    <a:pt x="130" y="87"/>
                  </a:cubicBezTo>
                  <a:cubicBezTo>
                    <a:pt x="128" y="87"/>
                    <a:pt x="125" y="91"/>
                    <a:pt x="123" y="91"/>
                  </a:cubicBezTo>
                  <a:cubicBezTo>
                    <a:pt x="122" y="91"/>
                    <a:pt x="121" y="89"/>
                    <a:pt x="120" y="90"/>
                  </a:cubicBezTo>
                  <a:cubicBezTo>
                    <a:pt x="118" y="90"/>
                    <a:pt x="115" y="92"/>
                    <a:pt x="117" y="90"/>
                  </a:cubicBezTo>
                  <a:cubicBezTo>
                    <a:pt x="119" y="88"/>
                    <a:pt x="121" y="87"/>
                    <a:pt x="119" y="87"/>
                  </a:cubicBezTo>
                  <a:cubicBezTo>
                    <a:pt x="118" y="86"/>
                    <a:pt x="116" y="87"/>
                    <a:pt x="116" y="85"/>
                  </a:cubicBezTo>
                  <a:cubicBezTo>
                    <a:pt x="117" y="84"/>
                    <a:pt x="119" y="81"/>
                    <a:pt x="120" y="82"/>
                  </a:cubicBezTo>
                  <a:cubicBezTo>
                    <a:pt x="120" y="83"/>
                    <a:pt x="121" y="86"/>
                    <a:pt x="123" y="86"/>
                  </a:cubicBezTo>
                  <a:cubicBezTo>
                    <a:pt x="125" y="86"/>
                    <a:pt x="130" y="86"/>
                    <a:pt x="128" y="85"/>
                  </a:cubicBezTo>
                  <a:cubicBezTo>
                    <a:pt x="126" y="84"/>
                    <a:pt x="124" y="84"/>
                    <a:pt x="127" y="83"/>
                  </a:cubicBezTo>
                  <a:cubicBezTo>
                    <a:pt x="130" y="82"/>
                    <a:pt x="131" y="81"/>
                    <a:pt x="133" y="81"/>
                  </a:cubicBezTo>
                  <a:cubicBezTo>
                    <a:pt x="135" y="82"/>
                    <a:pt x="137" y="81"/>
                    <a:pt x="138" y="82"/>
                  </a:cubicBezTo>
                  <a:cubicBezTo>
                    <a:pt x="139" y="83"/>
                    <a:pt x="140" y="85"/>
                    <a:pt x="142" y="84"/>
                  </a:cubicBezTo>
                  <a:cubicBezTo>
                    <a:pt x="143" y="82"/>
                    <a:pt x="145" y="81"/>
                    <a:pt x="144" y="80"/>
                  </a:cubicBezTo>
                  <a:cubicBezTo>
                    <a:pt x="143" y="79"/>
                    <a:pt x="140" y="79"/>
                    <a:pt x="142" y="78"/>
                  </a:cubicBezTo>
                  <a:cubicBezTo>
                    <a:pt x="143" y="77"/>
                    <a:pt x="146" y="76"/>
                    <a:pt x="145" y="75"/>
                  </a:cubicBezTo>
                  <a:cubicBezTo>
                    <a:pt x="144" y="74"/>
                    <a:pt x="142" y="73"/>
                    <a:pt x="141" y="73"/>
                  </a:cubicBezTo>
                  <a:cubicBezTo>
                    <a:pt x="139" y="74"/>
                    <a:pt x="136" y="77"/>
                    <a:pt x="135" y="75"/>
                  </a:cubicBezTo>
                  <a:cubicBezTo>
                    <a:pt x="134" y="74"/>
                    <a:pt x="135" y="75"/>
                    <a:pt x="132" y="71"/>
                  </a:cubicBezTo>
                  <a:cubicBezTo>
                    <a:pt x="130" y="68"/>
                    <a:pt x="130" y="66"/>
                    <a:pt x="128" y="64"/>
                  </a:cubicBezTo>
                  <a:cubicBezTo>
                    <a:pt x="125" y="63"/>
                    <a:pt x="120" y="60"/>
                    <a:pt x="119" y="58"/>
                  </a:cubicBezTo>
                  <a:cubicBezTo>
                    <a:pt x="119" y="55"/>
                    <a:pt x="126" y="33"/>
                    <a:pt x="126" y="30"/>
                  </a:cubicBezTo>
                  <a:cubicBezTo>
                    <a:pt x="126" y="28"/>
                    <a:pt x="128" y="22"/>
                    <a:pt x="128" y="20"/>
                  </a:cubicBezTo>
                  <a:cubicBezTo>
                    <a:pt x="129" y="19"/>
                    <a:pt x="127" y="17"/>
                    <a:pt x="126" y="15"/>
                  </a:cubicBezTo>
                  <a:cubicBezTo>
                    <a:pt x="125" y="13"/>
                    <a:pt x="123" y="9"/>
                    <a:pt x="122" y="7"/>
                  </a:cubicBezTo>
                  <a:cubicBezTo>
                    <a:pt x="121" y="5"/>
                    <a:pt x="118" y="2"/>
                    <a:pt x="117" y="3"/>
                  </a:cubicBezTo>
                  <a:cubicBezTo>
                    <a:pt x="116" y="3"/>
                    <a:pt x="115" y="6"/>
                    <a:pt x="113" y="6"/>
                  </a:cubicBezTo>
                  <a:cubicBezTo>
                    <a:pt x="111" y="5"/>
                    <a:pt x="108" y="2"/>
                    <a:pt x="107" y="3"/>
                  </a:cubicBezTo>
                  <a:cubicBezTo>
                    <a:pt x="107" y="5"/>
                    <a:pt x="109" y="7"/>
                    <a:pt x="107" y="7"/>
                  </a:cubicBezTo>
                  <a:cubicBezTo>
                    <a:pt x="106" y="7"/>
                    <a:pt x="105" y="7"/>
                    <a:pt x="105" y="9"/>
                  </a:cubicBezTo>
                  <a:cubicBezTo>
                    <a:pt x="105" y="11"/>
                    <a:pt x="106" y="16"/>
                    <a:pt x="106" y="18"/>
                  </a:cubicBezTo>
                  <a:cubicBezTo>
                    <a:pt x="106" y="20"/>
                    <a:pt x="105" y="30"/>
                    <a:pt x="103" y="32"/>
                  </a:cubicBezTo>
                  <a:cubicBezTo>
                    <a:pt x="102" y="34"/>
                    <a:pt x="101" y="41"/>
                    <a:pt x="101" y="42"/>
                  </a:cubicBezTo>
                  <a:cubicBezTo>
                    <a:pt x="100" y="42"/>
                    <a:pt x="98" y="42"/>
                    <a:pt x="97" y="42"/>
                  </a:cubicBezTo>
                  <a:cubicBezTo>
                    <a:pt x="96" y="42"/>
                    <a:pt x="93" y="42"/>
                    <a:pt x="94" y="41"/>
                  </a:cubicBezTo>
                  <a:cubicBezTo>
                    <a:pt x="94" y="41"/>
                    <a:pt x="96" y="21"/>
                    <a:pt x="96" y="20"/>
                  </a:cubicBezTo>
                  <a:cubicBezTo>
                    <a:pt x="97" y="19"/>
                    <a:pt x="90" y="13"/>
                    <a:pt x="91" y="10"/>
                  </a:cubicBezTo>
                  <a:cubicBezTo>
                    <a:pt x="91" y="8"/>
                    <a:pt x="83" y="5"/>
                    <a:pt x="82" y="5"/>
                  </a:cubicBezTo>
                  <a:cubicBezTo>
                    <a:pt x="81" y="6"/>
                    <a:pt x="82" y="9"/>
                    <a:pt x="83" y="11"/>
                  </a:cubicBezTo>
                  <a:cubicBezTo>
                    <a:pt x="84" y="12"/>
                    <a:pt x="87" y="11"/>
                    <a:pt x="87" y="14"/>
                  </a:cubicBezTo>
                  <a:cubicBezTo>
                    <a:pt x="86" y="18"/>
                    <a:pt x="90" y="20"/>
                    <a:pt x="86" y="20"/>
                  </a:cubicBezTo>
                  <a:cubicBezTo>
                    <a:pt x="82" y="20"/>
                    <a:pt x="82" y="19"/>
                    <a:pt x="79" y="19"/>
                  </a:cubicBezTo>
                  <a:cubicBezTo>
                    <a:pt x="76" y="19"/>
                    <a:pt x="69" y="24"/>
                    <a:pt x="67" y="22"/>
                  </a:cubicBezTo>
                  <a:cubicBezTo>
                    <a:pt x="66" y="21"/>
                    <a:pt x="78" y="17"/>
                    <a:pt x="77" y="14"/>
                  </a:cubicBezTo>
                  <a:cubicBezTo>
                    <a:pt x="77" y="11"/>
                    <a:pt x="73" y="11"/>
                    <a:pt x="72" y="9"/>
                  </a:cubicBezTo>
                  <a:cubicBezTo>
                    <a:pt x="72" y="7"/>
                    <a:pt x="68" y="5"/>
                    <a:pt x="66" y="6"/>
                  </a:cubicBezTo>
                  <a:cubicBezTo>
                    <a:pt x="65" y="7"/>
                    <a:pt x="66" y="10"/>
                    <a:pt x="65" y="11"/>
                  </a:cubicBezTo>
                  <a:cubicBezTo>
                    <a:pt x="64" y="12"/>
                    <a:pt x="61" y="20"/>
                    <a:pt x="59" y="19"/>
                  </a:cubicBezTo>
                  <a:cubicBezTo>
                    <a:pt x="57" y="19"/>
                    <a:pt x="56" y="18"/>
                    <a:pt x="55" y="18"/>
                  </a:cubicBezTo>
                  <a:cubicBezTo>
                    <a:pt x="53" y="18"/>
                    <a:pt x="50" y="20"/>
                    <a:pt x="48" y="18"/>
                  </a:cubicBezTo>
                  <a:cubicBezTo>
                    <a:pt x="47" y="17"/>
                    <a:pt x="52" y="12"/>
                    <a:pt x="54" y="11"/>
                  </a:cubicBezTo>
                  <a:cubicBezTo>
                    <a:pt x="56" y="10"/>
                    <a:pt x="57" y="10"/>
                    <a:pt x="58" y="8"/>
                  </a:cubicBezTo>
                  <a:cubicBezTo>
                    <a:pt x="58" y="5"/>
                    <a:pt x="59" y="2"/>
                    <a:pt x="57" y="2"/>
                  </a:cubicBezTo>
                  <a:cubicBezTo>
                    <a:pt x="56" y="1"/>
                    <a:pt x="52" y="0"/>
                    <a:pt x="51" y="1"/>
                  </a:cubicBezTo>
                  <a:cubicBezTo>
                    <a:pt x="49" y="2"/>
                    <a:pt x="43" y="6"/>
                    <a:pt x="41" y="7"/>
                  </a:cubicBezTo>
                  <a:cubicBezTo>
                    <a:pt x="39" y="8"/>
                    <a:pt x="31" y="12"/>
                    <a:pt x="29" y="1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00" name="Freeform 94"/>
            <p:cNvSpPr/>
            <p:nvPr/>
          </p:nvSpPr>
          <p:spPr bwMode="auto">
            <a:xfrm>
              <a:off x="4273837" y="2058094"/>
              <a:ext cx="45111" cy="40327"/>
            </a:xfrm>
            <a:custGeom>
              <a:avLst/>
              <a:gdLst>
                <a:gd name="T0" fmla="*/ 7 w 28"/>
                <a:gd name="T1" fmla="*/ 14 h 25"/>
                <a:gd name="T2" fmla="*/ 12 w 28"/>
                <a:gd name="T3" fmla="*/ 21 h 25"/>
                <a:gd name="T4" fmla="*/ 15 w 28"/>
                <a:gd name="T5" fmla="*/ 19 h 25"/>
                <a:gd name="T6" fmla="*/ 19 w 28"/>
                <a:gd name="T7" fmla="*/ 17 h 25"/>
                <a:gd name="T8" fmla="*/ 25 w 28"/>
                <a:gd name="T9" fmla="*/ 9 h 25"/>
                <a:gd name="T10" fmla="*/ 27 w 28"/>
                <a:gd name="T11" fmla="*/ 2 h 25"/>
                <a:gd name="T12" fmla="*/ 7 w 28"/>
                <a:gd name="T13" fmla="*/ 1 h 25"/>
                <a:gd name="T14" fmla="*/ 2 w 28"/>
                <a:gd name="T15" fmla="*/ 7 h 25"/>
                <a:gd name="T16" fmla="*/ 7 w 28"/>
                <a:gd name="T17"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5">
                  <a:moveTo>
                    <a:pt x="7" y="14"/>
                  </a:moveTo>
                  <a:cubicBezTo>
                    <a:pt x="10" y="15"/>
                    <a:pt x="11" y="18"/>
                    <a:pt x="12" y="21"/>
                  </a:cubicBezTo>
                  <a:cubicBezTo>
                    <a:pt x="13" y="25"/>
                    <a:pt x="14" y="21"/>
                    <a:pt x="15" y="19"/>
                  </a:cubicBezTo>
                  <a:cubicBezTo>
                    <a:pt x="17" y="17"/>
                    <a:pt x="17" y="18"/>
                    <a:pt x="19" y="17"/>
                  </a:cubicBezTo>
                  <a:cubicBezTo>
                    <a:pt x="20" y="16"/>
                    <a:pt x="22" y="11"/>
                    <a:pt x="25" y="9"/>
                  </a:cubicBezTo>
                  <a:cubicBezTo>
                    <a:pt x="27" y="6"/>
                    <a:pt x="28" y="4"/>
                    <a:pt x="27" y="2"/>
                  </a:cubicBezTo>
                  <a:cubicBezTo>
                    <a:pt x="25" y="0"/>
                    <a:pt x="8" y="1"/>
                    <a:pt x="7" y="1"/>
                  </a:cubicBezTo>
                  <a:cubicBezTo>
                    <a:pt x="7" y="2"/>
                    <a:pt x="4" y="5"/>
                    <a:pt x="2" y="7"/>
                  </a:cubicBezTo>
                  <a:cubicBezTo>
                    <a:pt x="0" y="10"/>
                    <a:pt x="5" y="12"/>
                    <a:pt x="7" y="14"/>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01" name="Freeform 95"/>
            <p:cNvSpPr/>
            <p:nvPr/>
          </p:nvSpPr>
          <p:spPr bwMode="auto">
            <a:xfrm>
              <a:off x="3842544" y="2215300"/>
              <a:ext cx="10936" cy="14354"/>
            </a:xfrm>
            <a:custGeom>
              <a:avLst/>
              <a:gdLst>
                <a:gd name="T0" fmla="*/ 5 w 7"/>
                <a:gd name="T1" fmla="*/ 7 h 9"/>
                <a:gd name="T2" fmla="*/ 4 w 7"/>
                <a:gd name="T3" fmla="*/ 0 h 9"/>
                <a:gd name="T4" fmla="*/ 0 w 7"/>
                <a:gd name="T5" fmla="*/ 7 h 9"/>
                <a:gd name="T6" fmla="*/ 5 w 7"/>
                <a:gd name="T7" fmla="*/ 7 h 9"/>
              </a:gdLst>
              <a:ahLst/>
              <a:cxnLst>
                <a:cxn ang="0">
                  <a:pos x="T0" y="T1"/>
                </a:cxn>
                <a:cxn ang="0">
                  <a:pos x="T2" y="T3"/>
                </a:cxn>
                <a:cxn ang="0">
                  <a:pos x="T4" y="T5"/>
                </a:cxn>
                <a:cxn ang="0">
                  <a:pos x="T6" y="T7"/>
                </a:cxn>
              </a:cxnLst>
              <a:rect l="0" t="0" r="r" b="b"/>
              <a:pathLst>
                <a:path w="7" h="9">
                  <a:moveTo>
                    <a:pt x="5" y="7"/>
                  </a:moveTo>
                  <a:cubicBezTo>
                    <a:pt x="7" y="7"/>
                    <a:pt x="5" y="0"/>
                    <a:pt x="4" y="0"/>
                  </a:cubicBezTo>
                  <a:cubicBezTo>
                    <a:pt x="3" y="0"/>
                    <a:pt x="0" y="4"/>
                    <a:pt x="0" y="7"/>
                  </a:cubicBezTo>
                  <a:cubicBezTo>
                    <a:pt x="0" y="9"/>
                    <a:pt x="3" y="8"/>
                    <a:pt x="5" y="7"/>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02" name="Freeform 96"/>
            <p:cNvSpPr/>
            <p:nvPr/>
          </p:nvSpPr>
          <p:spPr bwMode="auto">
            <a:xfrm>
              <a:off x="4416006" y="2048525"/>
              <a:ext cx="93641" cy="85439"/>
            </a:xfrm>
            <a:custGeom>
              <a:avLst/>
              <a:gdLst>
                <a:gd name="T0" fmla="*/ 4 w 58"/>
                <a:gd name="T1" fmla="*/ 38 h 53"/>
                <a:gd name="T2" fmla="*/ 7 w 58"/>
                <a:gd name="T3" fmla="*/ 41 h 53"/>
                <a:gd name="T4" fmla="*/ 5 w 58"/>
                <a:gd name="T5" fmla="*/ 48 h 53"/>
                <a:gd name="T6" fmla="*/ 7 w 58"/>
                <a:gd name="T7" fmla="*/ 51 h 53"/>
                <a:gd name="T8" fmla="*/ 5 w 58"/>
                <a:gd name="T9" fmla="*/ 52 h 53"/>
                <a:gd name="T10" fmla="*/ 13 w 58"/>
                <a:gd name="T11" fmla="*/ 53 h 53"/>
                <a:gd name="T12" fmla="*/ 18 w 58"/>
                <a:gd name="T13" fmla="*/ 48 h 53"/>
                <a:gd name="T14" fmla="*/ 15 w 58"/>
                <a:gd name="T15" fmla="*/ 41 h 53"/>
                <a:gd name="T16" fmla="*/ 15 w 58"/>
                <a:gd name="T17" fmla="*/ 37 h 53"/>
                <a:gd name="T18" fmla="*/ 23 w 58"/>
                <a:gd name="T19" fmla="*/ 34 h 53"/>
                <a:gd name="T20" fmla="*/ 26 w 58"/>
                <a:gd name="T21" fmla="*/ 35 h 53"/>
                <a:gd name="T22" fmla="*/ 34 w 58"/>
                <a:gd name="T23" fmla="*/ 33 h 53"/>
                <a:gd name="T24" fmla="*/ 42 w 58"/>
                <a:gd name="T25" fmla="*/ 27 h 53"/>
                <a:gd name="T26" fmla="*/ 43 w 58"/>
                <a:gd name="T27" fmla="*/ 21 h 53"/>
                <a:gd name="T28" fmla="*/ 50 w 58"/>
                <a:gd name="T29" fmla="*/ 14 h 53"/>
                <a:gd name="T30" fmla="*/ 56 w 58"/>
                <a:gd name="T31" fmla="*/ 7 h 53"/>
                <a:gd name="T32" fmla="*/ 54 w 58"/>
                <a:gd name="T33" fmla="*/ 4 h 53"/>
                <a:gd name="T34" fmla="*/ 50 w 58"/>
                <a:gd name="T35" fmla="*/ 2 h 53"/>
                <a:gd name="T36" fmla="*/ 45 w 58"/>
                <a:gd name="T37" fmla="*/ 3 h 53"/>
                <a:gd name="T38" fmla="*/ 42 w 58"/>
                <a:gd name="T39" fmla="*/ 5 h 53"/>
                <a:gd name="T40" fmla="*/ 39 w 58"/>
                <a:gd name="T41" fmla="*/ 1 h 53"/>
                <a:gd name="T42" fmla="*/ 29 w 58"/>
                <a:gd name="T43" fmla="*/ 0 h 53"/>
                <a:gd name="T44" fmla="*/ 26 w 58"/>
                <a:gd name="T45" fmla="*/ 3 h 53"/>
                <a:gd name="T46" fmla="*/ 17 w 58"/>
                <a:gd name="T47" fmla="*/ 2 h 53"/>
                <a:gd name="T48" fmla="*/ 16 w 58"/>
                <a:gd name="T49" fmla="*/ 7 h 53"/>
                <a:gd name="T50" fmla="*/ 12 w 58"/>
                <a:gd name="T51" fmla="*/ 12 h 53"/>
                <a:gd name="T52" fmla="*/ 11 w 58"/>
                <a:gd name="T53" fmla="*/ 10 h 53"/>
                <a:gd name="T54" fmla="*/ 8 w 58"/>
                <a:gd name="T55" fmla="*/ 16 h 53"/>
                <a:gd name="T56" fmla="*/ 7 w 58"/>
                <a:gd name="T57" fmla="*/ 24 h 53"/>
                <a:gd name="T58" fmla="*/ 3 w 58"/>
                <a:gd name="T59" fmla="*/ 27 h 53"/>
                <a:gd name="T60" fmla="*/ 4 w 58"/>
                <a:gd name="T61" fmla="*/ 34 h 53"/>
                <a:gd name="T62" fmla="*/ 1 w 58"/>
                <a:gd name="T63" fmla="*/ 36 h 53"/>
                <a:gd name="T64" fmla="*/ 4 w 58"/>
                <a:gd name="T65" fmla="*/ 3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 h="53">
                  <a:moveTo>
                    <a:pt x="4" y="38"/>
                  </a:moveTo>
                  <a:cubicBezTo>
                    <a:pt x="6" y="39"/>
                    <a:pt x="5" y="39"/>
                    <a:pt x="7" y="41"/>
                  </a:cubicBezTo>
                  <a:cubicBezTo>
                    <a:pt x="8" y="43"/>
                    <a:pt x="5" y="46"/>
                    <a:pt x="5" y="48"/>
                  </a:cubicBezTo>
                  <a:cubicBezTo>
                    <a:pt x="4" y="49"/>
                    <a:pt x="5" y="50"/>
                    <a:pt x="7" y="51"/>
                  </a:cubicBezTo>
                  <a:cubicBezTo>
                    <a:pt x="9" y="51"/>
                    <a:pt x="7" y="51"/>
                    <a:pt x="5" y="52"/>
                  </a:cubicBezTo>
                  <a:cubicBezTo>
                    <a:pt x="4" y="53"/>
                    <a:pt x="12" y="53"/>
                    <a:pt x="13" y="53"/>
                  </a:cubicBezTo>
                  <a:cubicBezTo>
                    <a:pt x="16" y="52"/>
                    <a:pt x="17" y="48"/>
                    <a:pt x="18" y="48"/>
                  </a:cubicBezTo>
                  <a:cubicBezTo>
                    <a:pt x="18" y="47"/>
                    <a:pt x="16" y="44"/>
                    <a:pt x="15" y="41"/>
                  </a:cubicBezTo>
                  <a:cubicBezTo>
                    <a:pt x="15" y="39"/>
                    <a:pt x="15" y="37"/>
                    <a:pt x="15" y="37"/>
                  </a:cubicBezTo>
                  <a:cubicBezTo>
                    <a:pt x="16" y="37"/>
                    <a:pt x="22" y="35"/>
                    <a:pt x="23" y="34"/>
                  </a:cubicBezTo>
                  <a:cubicBezTo>
                    <a:pt x="24" y="33"/>
                    <a:pt x="25" y="34"/>
                    <a:pt x="26" y="35"/>
                  </a:cubicBezTo>
                  <a:cubicBezTo>
                    <a:pt x="27" y="35"/>
                    <a:pt x="32" y="33"/>
                    <a:pt x="34" y="33"/>
                  </a:cubicBezTo>
                  <a:cubicBezTo>
                    <a:pt x="35" y="33"/>
                    <a:pt x="41" y="28"/>
                    <a:pt x="42" y="27"/>
                  </a:cubicBezTo>
                  <a:cubicBezTo>
                    <a:pt x="43" y="26"/>
                    <a:pt x="43" y="23"/>
                    <a:pt x="43" y="21"/>
                  </a:cubicBezTo>
                  <a:cubicBezTo>
                    <a:pt x="44" y="20"/>
                    <a:pt x="49" y="17"/>
                    <a:pt x="50" y="14"/>
                  </a:cubicBezTo>
                  <a:cubicBezTo>
                    <a:pt x="52" y="12"/>
                    <a:pt x="55" y="8"/>
                    <a:pt x="56" y="7"/>
                  </a:cubicBezTo>
                  <a:cubicBezTo>
                    <a:pt x="58" y="6"/>
                    <a:pt x="57" y="5"/>
                    <a:pt x="54" y="4"/>
                  </a:cubicBezTo>
                  <a:cubicBezTo>
                    <a:pt x="52" y="3"/>
                    <a:pt x="51" y="2"/>
                    <a:pt x="50" y="2"/>
                  </a:cubicBezTo>
                  <a:cubicBezTo>
                    <a:pt x="48" y="2"/>
                    <a:pt x="49" y="4"/>
                    <a:pt x="45" y="3"/>
                  </a:cubicBezTo>
                  <a:cubicBezTo>
                    <a:pt x="40" y="3"/>
                    <a:pt x="44" y="5"/>
                    <a:pt x="42" y="5"/>
                  </a:cubicBezTo>
                  <a:cubicBezTo>
                    <a:pt x="40" y="5"/>
                    <a:pt x="39" y="3"/>
                    <a:pt x="39" y="1"/>
                  </a:cubicBezTo>
                  <a:cubicBezTo>
                    <a:pt x="38" y="0"/>
                    <a:pt x="32" y="1"/>
                    <a:pt x="29" y="0"/>
                  </a:cubicBezTo>
                  <a:cubicBezTo>
                    <a:pt x="25" y="0"/>
                    <a:pt x="27" y="1"/>
                    <a:pt x="26" y="3"/>
                  </a:cubicBezTo>
                  <a:cubicBezTo>
                    <a:pt x="26" y="5"/>
                    <a:pt x="20" y="2"/>
                    <a:pt x="17" y="2"/>
                  </a:cubicBezTo>
                  <a:cubicBezTo>
                    <a:pt x="15" y="2"/>
                    <a:pt x="14" y="5"/>
                    <a:pt x="16" y="7"/>
                  </a:cubicBezTo>
                  <a:cubicBezTo>
                    <a:pt x="17" y="9"/>
                    <a:pt x="15" y="11"/>
                    <a:pt x="12" y="12"/>
                  </a:cubicBezTo>
                  <a:cubicBezTo>
                    <a:pt x="10" y="12"/>
                    <a:pt x="12" y="11"/>
                    <a:pt x="11" y="10"/>
                  </a:cubicBezTo>
                  <a:cubicBezTo>
                    <a:pt x="9" y="9"/>
                    <a:pt x="9" y="14"/>
                    <a:pt x="8" y="16"/>
                  </a:cubicBezTo>
                  <a:cubicBezTo>
                    <a:pt x="7" y="19"/>
                    <a:pt x="7" y="22"/>
                    <a:pt x="7" y="24"/>
                  </a:cubicBezTo>
                  <a:cubicBezTo>
                    <a:pt x="6" y="26"/>
                    <a:pt x="5" y="26"/>
                    <a:pt x="3" y="27"/>
                  </a:cubicBezTo>
                  <a:cubicBezTo>
                    <a:pt x="2" y="27"/>
                    <a:pt x="5" y="33"/>
                    <a:pt x="4" y="34"/>
                  </a:cubicBezTo>
                  <a:cubicBezTo>
                    <a:pt x="4" y="36"/>
                    <a:pt x="2" y="35"/>
                    <a:pt x="1" y="36"/>
                  </a:cubicBezTo>
                  <a:cubicBezTo>
                    <a:pt x="0" y="36"/>
                    <a:pt x="1" y="37"/>
                    <a:pt x="4" y="38"/>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03" name="Freeform 97"/>
            <p:cNvSpPr/>
            <p:nvPr/>
          </p:nvSpPr>
          <p:spPr bwMode="auto">
            <a:xfrm>
              <a:off x="4323733" y="2051942"/>
              <a:ext cx="88856" cy="107994"/>
            </a:xfrm>
            <a:custGeom>
              <a:avLst/>
              <a:gdLst>
                <a:gd name="T0" fmla="*/ 2 w 55"/>
                <a:gd name="T1" fmla="*/ 24 h 67"/>
                <a:gd name="T2" fmla="*/ 1 w 55"/>
                <a:gd name="T3" fmla="*/ 28 h 67"/>
                <a:gd name="T4" fmla="*/ 1 w 55"/>
                <a:gd name="T5" fmla="*/ 36 h 67"/>
                <a:gd name="T6" fmla="*/ 0 w 55"/>
                <a:gd name="T7" fmla="*/ 40 h 67"/>
                <a:gd name="T8" fmla="*/ 5 w 55"/>
                <a:gd name="T9" fmla="*/ 48 h 67"/>
                <a:gd name="T10" fmla="*/ 9 w 55"/>
                <a:gd name="T11" fmla="*/ 48 h 67"/>
                <a:gd name="T12" fmla="*/ 11 w 55"/>
                <a:gd name="T13" fmla="*/ 52 h 67"/>
                <a:gd name="T14" fmla="*/ 14 w 55"/>
                <a:gd name="T15" fmla="*/ 52 h 67"/>
                <a:gd name="T16" fmla="*/ 18 w 55"/>
                <a:gd name="T17" fmla="*/ 59 h 67"/>
                <a:gd name="T18" fmla="*/ 19 w 55"/>
                <a:gd name="T19" fmla="*/ 65 h 67"/>
                <a:gd name="T20" fmla="*/ 24 w 55"/>
                <a:gd name="T21" fmla="*/ 65 h 67"/>
                <a:gd name="T22" fmla="*/ 29 w 55"/>
                <a:gd name="T23" fmla="*/ 62 h 67"/>
                <a:gd name="T24" fmla="*/ 36 w 55"/>
                <a:gd name="T25" fmla="*/ 59 h 67"/>
                <a:gd name="T26" fmla="*/ 40 w 55"/>
                <a:gd name="T27" fmla="*/ 56 h 67"/>
                <a:gd name="T28" fmla="*/ 45 w 55"/>
                <a:gd name="T29" fmla="*/ 55 h 67"/>
                <a:gd name="T30" fmla="*/ 49 w 55"/>
                <a:gd name="T31" fmla="*/ 52 h 67"/>
                <a:gd name="T32" fmla="*/ 48 w 55"/>
                <a:gd name="T33" fmla="*/ 46 h 67"/>
                <a:gd name="T34" fmla="*/ 53 w 55"/>
                <a:gd name="T35" fmla="*/ 41 h 67"/>
                <a:gd name="T36" fmla="*/ 52 w 55"/>
                <a:gd name="T37" fmla="*/ 33 h 67"/>
                <a:gd name="T38" fmla="*/ 48 w 55"/>
                <a:gd name="T39" fmla="*/ 31 h 67"/>
                <a:gd name="T40" fmla="*/ 46 w 55"/>
                <a:gd name="T41" fmla="*/ 26 h 67"/>
                <a:gd name="T42" fmla="*/ 43 w 55"/>
                <a:gd name="T43" fmla="*/ 30 h 67"/>
                <a:gd name="T44" fmla="*/ 39 w 55"/>
                <a:gd name="T45" fmla="*/ 25 h 67"/>
                <a:gd name="T46" fmla="*/ 41 w 55"/>
                <a:gd name="T47" fmla="*/ 23 h 67"/>
                <a:gd name="T48" fmla="*/ 44 w 55"/>
                <a:gd name="T49" fmla="*/ 17 h 67"/>
                <a:gd name="T50" fmla="*/ 48 w 55"/>
                <a:gd name="T51" fmla="*/ 17 h 67"/>
                <a:gd name="T52" fmla="*/ 51 w 55"/>
                <a:gd name="T53" fmla="*/ 15 h 67"/>
                <a:gd name="T54" fmla="*/ 49 w 55"/>
                <a:gd name="T55" fmla="*/ 10 h 67"/>
                <a:gd name="T56" fmla="*/ 53 w 55"/>
                <a:gd name="T57" fmla="*/ 9 h 67"/>
                <a:gd name="T58" fmla="*/ 50 w 55"/>
                <a:gd name="T59" fmla="*/ 3 h 67"/>
                <a:gd name="T60" fmla="*/ 46 w 55"/>
                <a:gd name="T61" fmla="*/ 5 h 67"/>
                <a:gd name="T62" fmla="*/ 37 w 55"/>
                <a:gd name="T63" fmla="*/ 7 h 67"/>
                <a:gd name="T64" fmla="*/ 31 w 55"/>
                <a:gd name="T65" fmla="*/ 5 h 67"/>
                <a:gd name="T66" fmla="*/ 34 w 55"/>
                <a:gd name="T67" fmla="*/ 2 h 67"/>
                <a:gd name="T68" fmla="*/ 26 w 55"/>
                <a:gd name="T69" fmla="*/ 2 h 67"/>
                <a:gd name="T70" fmla="*/ 21 w 55"/>
                <a:gd name="T71" fmla="*/ 2 h 67"/>
                <a:gd name="T72" fmla="*/ 15 w 55"/>
                <a:gd name="T73" fmla="*/ 12 h 67"/>
                <a:gd name="T74" fmla="*/ 16 w 55"/>
                <a:gd name="T75" fmla="*/ 16 h 67"/>
                <a:gd name="T76" fmla="*/ 21 w 55"/>
                <a:gd name="T77" fmla="*/ 19 h 67"/>
                <a:gd name="T78" fmla="*/ 21 w 55"/>
                <a:gd name="T79" fmla="*/ 26 h 67"/>
                <a:gd name="T80" fmla="*/ 22 w 55"/>
                <a:gd name="T81" fmla="*/ 29 h 67"/>
                <a:gd name="T82" fmla="*/ 17 w 55"/>
                <a:gd name="T83" fmla="*/ 32 h 67"/>
                <a:gd name="T84" fmla="*/ 13 w 55"/>
                <a:gd name="T85" fmla="*/ 31 h 67"/>
                <a:gd name="T86" fmla="*/ 9 w 55"/>
                <a:gd name="T87" fmla="*/ 27 h 67"/>
                <a:gd name="T88" fmla="*/ 12 w 55"/>
                <a:gd name="T89" fmla="*/ 24 h 67"/>
                <a:gd name="T90" fmla="*/ 8 w 55"/>
                <a:gd name="T91" fmla="*/ 21 h 67"/>
                <a:gd name="T92" fmla="*/ 2 w 55"/>
                <a:gd name="T93" fmla="*/ 24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5" h="67">
                  <a:moveTo>
                    <a:pt x="2" y="24"/>
                  </a:moveTo>
                  <a:cubicBezTo>
                    <a:pt x="2" y="26"/>
                    <a:pt x="1" y="26"/>
                    <a:pt x="1" y="28"/>
                  </a:cubicBezTo>
                  <a:cubicBezTo>
                    <a:pt x="1" y="30"/>
                    <a:pt x="0" y="34"/>
                    <a:pt x="1" y="36"/>
                  </a:cubicBezTo>
                  <a:cubicBezTo>
                    <a:pt x="2" y="39"/>
                    <a:pt x="1" y="39"/>
                    <a:pt x="0" y="40"/>
                  </a:cubicBezTo>
                  <a:cubicBezTo>
                    <a:pt x="0" y="42"/>
                    <a:pt x="4" y="48"/>
                    <a:pt x="5" y="48"/>
                  </a:cubicBezTo>
                  <a:cubicBezTo>
                    <a:pt x="6" y="49"/>
                    <a:pt x="8" y="48"/>
                    <a:pt x="9" y="48"/>
                  </a:cubicBezTo>
                  <a:cubicBezTo>
                    <a:pt x="10" y="48"/>
                    <a:pt x="10" y="51"/>
                    <a:pt x="11" y="52"/>
                  </a:cubicBezTo>
                  <a:cubicBezTo>
                    <a:pt x="12" y="53"/>
                    <a:pt x="13" y="53"/>
                    <a:pt x="14" y="52"/>
                  </a:cubicBezTo>
                  <a:cubicBezTo>
                    <a:pt x="15" y="52"/>
                    <a:pt x="17" y="57"/>
                    <a:pt x="18" y="59"/>
                  </a:cubicBezTo>
                  <a:cubicBezTo>
                    <a:pt x="19" y="61"/>
                    <a:pt x="18" y="64"/>
                    <a:pt x="19" y="65"/>
                  </a:cubicBezTo>
                  <a:cubicBezTo>
                    <a:pt x="20" y="67"/>
                    <a:pt x="22" y="65"/>
                    <a:pt x="24" y="65"/>
                  </a:cubicBezTo>
                  <a:cubicBezTo>
                    <a:pt x="26" y="64"/>
                    <a:pt x="27" y="63"/>
                    <a:pt x="29" y="62"/>
                  </a:cubicBezTo>
                  <a:cubicBezTo>
                    <a:pt x="31" y="60"/>
                    <a:pt x="33" y="60"/>
                    <a:pt x="36" y="59"/>
                  </a:cubicBezTo>
                  <a:cubicBezTo>
                    <a:pt x="38" y="57"/>
                    <a:pt x="38" y="57"/>
                    <a:pt x="40" y="56"/>
                  </a:cubicBezTo>
                  <a:cubicBezTo>
                    <a:pt x="41" y="55"/>
                    <a:pt x="42" y="55"/>
                    <a:pt x="45" y="55"/>
                  </a:cubicBezTo>
                  <a:cubicBezTo>
                    <a:pt x="46" y="55"/>
                    <a:pt x="48" y="53"/>
                    <a:pt x="49" y="52"/>
                  </a:cubicBezTo>
                  <a:cubicBezTo>
                    <a:pt x="50" y="50"/>
                    <a:pt x="47" y="48"/>
                    <a:pt x="48" y="46"/>
                  </a:cubicBezTo>
                  <a:cubicBezTo>
                    <a:pt x="48" y="44"/>
                    <a:pt x="52" y="43"/>
                    <a:pt x="53" y="41"/>
                  </a:cubicBezTo>
                  <a:cubicBezTo>
                    <a:pt x="55" y="40"/>
                    <a:pt x="54" y="36"/>
                    <a:pt x="52" y="33"/>
                  </a:cubicBezTo>
                  <a:cubicBezTo>
                    <a:pt x="51" y="31"/>
                    <a:pt x="50" y="31"/>
                    <a:pt x="48" y="31"/>
                  </a:cubicBezTo>
                  <a:cubicBezTo>
                    <a:pt x="46" y="30"/>
                    <a:pt x="49" y="27"/>
                    <a:pt x="46" y="26"/>
                  </a:cubicBezTo>
                  <a:cubicBezTo>
                    <a:pt x="44" y="25"/>
                    <a:pt x="45" y="28"/>
                    <a:pt x="43" y="30"/>
                  </a:cubicBezTo>
                  <a:cubicBezTo>
                    <a:pt x="42" y="32"/>
                    <a:pt x="40" y="27"/>
                    <a:pt x="39" y="25"/>
                  </a:cubicBezTo>
                  <a:cubicBezTo>
                    <a:pt x="38" y="24"/>
                    <a:pt x="39" y="23"/>
                    <a:pt x="41" y="23"/>
                  </a:cubicBezTo>
                  <a:cubicBezTo>
                    <a:pt x="42" y="23"/>
                    <a:pt x="43" y="19"/>
                    <a:pt x="44" y="17"/>
                  </a:cubicBezTo>
                  <a:cubicBezTo>
                    <a:pt x="46" y="16"/>
                    <a:pt x="46" y="17"/>
                    <a:pt x="48" y="17"/>
                  </a:cubicBezTo>
                  <a:cubicBezTo>
                    <a:pt x="50" y="17"/>
                    <a:pt x="51" y="17"/>
                    <a:pt x="51" y="15"/>
                  </a:cubicBezTo>
                  <a:cubicBezTo>
                    <a:pt x="50" y="14"/>
                    <a:pt x="48" y="12"/>
                    <a:pt x="49" y="10"/>
                  </a:cubicBezTo>
                  <a:cubicBezTo>
                    <a:pt x="49" y="9"/>
                    <a:pt x="52" y="9"/>
                    <a:pt x="53" y="9"/>
                  </a:cubicBezTo>
                  <a:cubicBezTo>
                    <a:pt x="54" y="8"/>
                    <a:pt x="51" y="4"/>
                    <a:pt x="50" y="3"/>
                  </a:cubicBezTo>
                  <a:cubicBezTo>
                    <a:pt x="48" y="2"/>
                    <a:pt x="47" y="4"/>
                    <a:pt x="46" y="5"/>
                  </a:cubicBezTo>
                  <a:cubicBezTo>
                    <a:pt x="44" y="6"/>
                    <a:pt x="40" y="7"/>
                    <a:pt x="37" y="7"/>
                  </a:cubicBezTo>
                  <a:cubicBezTo>
                    <a:pt x="35" y="8"/>
                    <a:pt x="33" y="6"/>
                    <a:pt x="31" y="5"/>
                  </a:cubicBezTo>
                  <a:cubicBezTo>
                    <a:pt x="30" y="3"/>
                    <a:pt x="32" y="3"/>
                    <a:pt x="34" y="2"/>
                  </a:cubicBezTo>
                  <a:cubicBezTo>
                    <a:pt x="35" y="0"/>
                    <a:pt x="28" y="2"/>
                    <a:pt x="26" y="2"/>
                  </a:cubicBezTo>
                  <a:cubicBezTo>
                    <a:pt x="24" y="3"/>
                    <a:pt x="24" y="2"/>
                    <a:pt x="21" y="2"/>
                  </a:cubicBezTo>
                  <a:cubicBezTo>
                    <a:pt x="18" y="3"/>
                    <a:pt x="14" y="11"/>
                    <a:pt x="15" y="12"/>
                  </a:cubicBezTo>
                  <a:cubicBezTo>
                    <a:pt x="16" y="13"/>
                    <a:pt x="16" y="14"/>
                    <a:pt x="16" y="16"/>
                  </a:cubicBezTo>
                  <a:cubicBezTo>
                    <a:pt x="16" y="18"/>
                    <a:pt x="19" y="18"/>
                    <a:pt x="21" y="19"/>
                  </a:cubicBezTo>
                  <a:cubicBezTo>
                    <a:pt x="23" y="19"/>
                    <a:pt x="21" y="25"/>
                    <a:pt x="21" y="26"/>
                  </a:cubicBezTo>
                  <a:cubicBezTo>
                    <a:pt x="20" y="27"/>
                    <a:pt x="23" y="28"/>
                    <a:pt x="22" y="29"/>
                  </a:cubicBezTo>
                  <a:cubicBezTo>
                    <a:pt x="21" y="29"/>
                    <a:pt x="19" y="32"/>
                    <a:pt x="17" y="32"/>
                  </a:cubicBezTo>
                  <a:cubicBezTo>
                    <a:pt x="16" y="33"/>
                    <a:pt x="14" y="31"/>
                    <a:pt x="13" y="31"/>
                  </a:cubicBezTo>
                  <a:cubicBezTo>
                    <a:pt x="12" y="30"/>
                    <a:pt x="9" y="29"/>
                    <a:pt x="9" y="27"/>
                  </a:cubicBezTo>
                  <a:cubicBezTo>
                    <a:pt x="9" y="26"/>
                    <a:pt x="10" y="25"/>
                    <a:pt x="12" y="24"/>
                  </a:cubicBezTo>
                  <a:cubicBezTo>
                    <a:pt x="13" y="23"/>
                    <a:pt x="10" y="21"/>
                    <a:pt x="8" y="21"/>
                  </a:cubicBezTo>
                  <a:cubicBezTo>
                    <a:pt x="7" y="20"/>
                    <a:pt x="3" y="22"/>
                    <a:pt x="2" y="24"/>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04" name="Freeform 98"/>
            <p:cNvSpPr/>
            <p:nvPr/>
          </p:nvSpPr>
          <p:spPr bwMode="auto">
            <a:xfrm>
              <a:off x="4323733" y="1991794"/>
              <a:ext cx="16404" cy="16404"/>
            </a:xfrm>
            <a:custGeom>
              <a:avLst/>
              <a:gdLst>
                <a:gd name="T0" fmla="*/ 2 w 10"/>
                <a:gd name="T1" fmla="*/ 7 h 10"/>
                <a:gd name="T2" fmla="*/ 3 w 10"/>
                <a:gd name="T3" fmla="*/ 10 h 10"/>
                <a:gd name="T4" fmla="*/ 9 w 10"/>
                <a:gd name="T5" fmla="*/ 6 h 10"/>
                <a:gd name="T6" fmla="*/ 8 w 10"/>
                <a:gd name="T7" fmla="*/ 2 h 10"/>
                <a:gd name="T8" fmla="*/ 4 w 10"/>
                <a:gd name="T9" fmla="*/ 1 h 10"/>
                <a:gd name="T10" fmla="*/ 0 w 10"/>
                <a:gd name="T11" fmla="*/ 8 h 10"/>
                <a:gd name="T12" fmla="*/ 2 w 10"/>
                <a:gd name="T13" fmla="*/ 7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2" y="7"/>
                  </a:moveTo>
                  <a:cubicBezTo>
                    <a:pt x="3" y="7"/>
                    <a:pt x="2" y="10"/>
                    <a:pt x="3" y="10"/>
                  </a:cubicBezTo>
                  <a:cubicBezTo>
                    <a:pt x="4" y="10"/>
                    <a:pt x="8" y="7"/>
                    <a:pt x="9" y="6"/>
                  </a:cubicBezTo>
                  <a:cubicBezTo>
                    <a:pt x="10" y="5"/>
                    <a:pt x="9" y="2"/>
                    <a:pt x="8" y="2"/>
                  </a:cubicBezTo>
                  <a:cubicBezTo>
                    <a:pt x="7" y="1"/>
                    <a:pt x="6" y="0"/>
                    <a:pt x="4" y="1"/>
                  </a:cubicBezTo>
                  <a:cubicBezTo>
                    <a:pt x="3" y="2"/>
                    <a:pt x="0" y="6"/>
                    <a:pt x="0" y="8"/>
                  </a:cubicBezTo>
                  <a:cubicBezTo>
                    <a:pt x="0" y="10"/>
                    <a:pt x="1" y="7"/>
                    <a:pt x="2" y="7"/>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05" name="Freeform 99"/>
            <p:cNvSpPr/>
            <p:nvPr/>
          </p:nvSpPr>
          <p:spPr bwMode="auto">
            <a:xfrm>
              <a:off x="7042725" y="1954884"/>
              <a:ext cx="25290" cy="12987"/>
            </a:xfrm>
            <a:custGeom>
              <a:avLst/>
              <a:gdLst>
                <a:gd name="T0" fmla="*/ 1 w 16"/>
                <a:gd name="T1" fmla="*/ 6 h 8"/>
                <a:gd name="T2" fmla="*/ 13 w 16"/>
                <a:gd name="T3" fmla="*/ 6 h 8"/>
                <a:gd name="T4" fmla="*/ 14 w 16"/>
                <a:gd name="T5" fmla="*/ 1 h 8"/>
                <a:gd name="T6" fmla="*/ 6 w 16"/>
                <a:gd name="T7" fmla="*/ 3 h 8"/>
                <a:gd name="T8" fmla="*/ 1 w 16"/>
                <a:gd name="T9" fmla="*/ 6 h 8"/>
              </a:gdLst>
              <a:ahLst/>
              <a:cxnLst>
                <a:cxn ang="0">
                  <a:pos x="T0" y="T1"/>
                </a:cxn>
                <a:cxn ang="0">
                  <a:pos x="T2" y="T3"/>
                </a:cxn>
                <a:cxn ang="0">
                  <a:pos x="T4" y="T5"/>
                </a:cxn>
                <a:cxn ang="0">
                  <a:pos x="T6" y="T7"/>
                </a:cxn>
                <a:cxn ang="0">
                  <a:pos x="T8" y="T9"/>
                </a:cxn>
              </a:cxnLst>
              <a:rect l="0" t="0" r="r" b="b"/>
              <a:pathLst>
                <a:path w="16" h="8">
                  <a:moveTo>
                    <a:pt x="1" y="6"/>
                  </a:moveTo>
                  <a:cubicBezTo>
                    <a:pt x="0" y="8"/>
                    <a:pt x="10" y="6"/>
                    <a:pt x="13" y="6"/>
                  </a:cubicBezTo>
                  <a:cubicBezTo>
                    <a:pt x="16" y="6"/>
                    <a:pt x="16" y="0"/>
                    <a:pt x="14" y="1"/>
                  </a:cubicBezTo>
                  <a:cubicBezTo>
                    <a:pt x="13" y="1"/>
                    <a:pt x="8" y="3"/>
                    <a:pt x="6" y="3"/>
                  </a:cubicBezTo>
                  <a:cubicBezTo>
                    <a:pt x="3" y="3"/>
                    <a:pt x="3" y="4"/>
                    <a:pt x="1" y="6"/>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06" name="Freeform 100"/>
            <p:cNvSpPr/>
            <p:nvPr/>
          </p:nvSpPr>
          <p:spPr bwMode="auto">
            <a:xfrm>
              <a:off x="7035890" y="1924126"/>
              <a:ext cx="21189" cy="12987"/>
            </a:xfrm>
            <a:custGeom>
              <a:avLst/>
              <a:gdLst>
                <a:gd name="T0" fmla="*/ 11 w 13"/>
                <a:gd name="T1" fmla="*/ 6 h 8"/>
                <a:gd name="T2" fmla="*/ 12 w 13"/>
                <a:gd name="T3" fmla="*/ 1 h 8"/>
                <a:gd name="T4" fmla="*/ 9 w 13"/>
                <a:gd name="T5" fmla="*/ 4 h 8"/>
                <a:gd name="T6" fmla="*/ 2 w 13"/>
                <a:gd name="T7" fmla="*/ 7 h 8"/>
                <a:gd name="T8" fmla="*/ 11 w 13"/>
                <a:gd name="T9" fmla="*/ 6 h 8"/>
              </a:gdLst>
              <a:ahLst/>
              <a:cxnLst>
                <a:cxn ang="0">
                  <a:pos x="T0" y="T1"/>
                </a:cxn>
                <a:cxn ang="0">
                  <a:pos x="T2" y="T3"/>
                </a:cxn>
                <a:cxn ang="0">
                  <a:pos x="T4" y="T5"/>
                </a:cxn>
                <a:cxn ang="0">
                  <a:pos x="T6" y="T7"/>
                </a:cxn>
                <a:cxn ang="0">
                  <a:pos x="T8" y="T9"/>
                </a:cxn>
              </a:cxnLst>
              <a:rect l="0" t="0" r="r" b="b"/>
              <a:pathLst>
                <a:path w="13" h="8">
                  <a:moveTo>
                    <a:pt x="11" y="6"/>
                  </a:moveTo>
                  <a:cubicBezTo>
                    <a:pt x="13" y="6"/>
                    <a:pt x="13" y="3"/>
                    <a:pt x="12" y="1"/>
                  </a:cubicBezTo>
                  <a:cubicBezTo>
                    <a:pt x="12" y="0"/>
                    <a:pt x="11" y="2"/>
                    <a:pt x="9" y="4"/>
                  </a:cubicBezTo>
                  <a:cubicBezTo>
                    <a:pt x="6" y="6"/>
                    <a:pt x="5" y="5"/>
                    <a:pt x="2" y="7"/>
                  </a:cubicBezTo>
                  <a:cubicBezTo>
                    <a:pt x="0" y="8"/>
                    <a:pt x="9" y="6"/>
                    <a:pt x="11" y="6"/>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07" name="Freeform 101"/>
            <p:cNvSpPr/>
            <p:nvPr/>
          </p:nvSpPr>
          <p:spPr bwMode="auto">
            <a:xfrm>
              <a:off x="6423467" y="2218034"/>
              <a:ext cx="25973" cy="25973"/>
            </a:xfrm>
            <a:custGeom>
              <a:avLst/>
              <a:gdLst>
                <a:gd name="T0" fmla="*/ 7 w 16"/>
                <a:gd name="T1" fmla="*/ 15 h 16"/>
                <a:gd name="T2" fmla="*/ 16 w 16"/>
                <a:gd name="T3" fmla="*/ 7 h 16"/>
                <a:gd name="T4" fmla="*/ 9 w 16"/>
                <a:gd name="T5" fmla="*/ 1 h 16"/>
                <a:gd name="T6" fmla="*/ 2 w 16"/>
                <a:gd name="T7" fmla="*/ 3 h 16"/>
                <a:gd name="T8" fmla="*/ 7 w 16"/>
                <a:gd name="T9" fmla="*/ 15 h 16"/>
              </a:gdLst>
              <a:ahLst/>
              <a:cxnLst>
                <a:cxn ang="0">
                  <a:pos x="T0" y="T1"/>
                </a:cxn>
                <a:cxn ang="0">
                  <a:pos x="T2" y="T3"/>
                </a:cxn>
                <a:cxn ang="0">
                  <a:pos x="T4" y="T5"/>
                </a:cxn>
                <a:cxn ang="0">
                  <a:pos x="T6" y="T7"/>
                </a:cxn>
                <a:cxn ang="0">
                  <a:pos x="T8" y="T9"/>
                </a:cxn>
              </a:cxnLst>
              <a:rect l="0" t="0" r="r" b="b"/>
              <a:pathLst>
                <a:path w="16" h="16">
                  <a:moveTo>
                    <a:pt x="7" y="15"/>
                  </a:moveTo>
                  <a:cubicBezTo>
                    <a:pt x="9" y="15"/>
                    <a:pt x="15" y="8"/>
                    <a:pt x="16" y="7"/>
                  </a:cubicBezTo>
                  <a:cubicBezTo>
                    <a:pt x="16" y="5"/>
                    <a:pt x="11" y="2"/>
                    <a:pt x="9" y="1"/>
                  </a:cubicBezTo>
                  <a:cubicBezTo>
                    <a:pt x="8" y="1"/>
                    <a:pt x="2" y="0"/>
                    <a:pt x="2" y="3"/>
                  </a:cubicBezTo>
                  <a:cubicBezTo>
                    <a:pt x="1" y="6"/>
                    <a:pt x="0" y="16"/>
                    <a:pt x="7" y="15"/>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08" name="Freeform 102"/>
            <p:cNvSpPr/>
            <p:nvPr/>
          </p:nvSpPr>
          <p:spPr bwMode="auto">
            <a:xfrm>
              <a:off x="6564270" y="2182492"/>
              <a:ext cx="27340" cy="29391"/>
            </a:xfrm>
            <a:custGeom>
              <a:avLst/>
              <a:gdLst>
                <a:gd name="T0" fmla="*/ 11 w 17"/>
                <a:gd name="T1" fmla="*/ 8 h 18"/>
                <a:gd name="T2" fmla="*/ 6 w 17"/>
                <a:gd name="T3" fmla="*/ 2 h 18"/>
                <a:gd name="T4" fmla="*/ 1 w 17"/>
                <a:gd name="T5" fmla="*/ 7 h 18"/>
                <a:gd name="T6" fmla="*/ 7 w 17"/>
                <a:gd name="T7" fmla="*/ 14 h 18"/>
                <a:gd name="T8" fmla="*/ 12 w 17"/>
                <a:gd name="T9" fmla="*/ 18 h 18"/>
                <a:gd name="T10" fmla="*/ 16 w 17"/>
                <a:gd name="T11" fmla="*/ 14 h 18"/>
                <a:gd name="T12" fmla="*/ 11 w 17"/>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17" h="18">
                  <a:moveTo>
                    <a:pt x="11" y="8"/>
                  </a:moveTo>
                  <a:cubicBezTo>
                    <a:pt x="9" y="6"/>
                    <a:pt x="7" y="4"/>
                    <a:pt x="6" y="2"/>
                  </a:cubicBezTo>
                  <a:cubicBezTo>
                    <a:pt x="4" y="0"/>
                    <a:pt x="2" y="5"/>
                    <a:pt x="1" y="7"/>
                  </a:cubicBezTo>
                  <a:cubicBezTo>
                    <a:pt x="0" y="9"/>
                    <a:pt x="4" y="14"/>
                    <a:pt x="7" y="14"/>
                  </a:cubicBezTo>
                  <a:cubicBezTo>
                    <a:pt x="10" y="15"/>
                    <a:pt x="9" y="18"/>
                    <a:pt x="12" y="18"/>
                  </a:cubicBezTo>
                  <a:cubicBezTo>
                    <a:pt x="17" y="18"/>
                    <a:pt x="17" y="15"/>
                    <a:pt x="16" y="14"/>
                  </a:cubicBezTo>
                  <a:cubicBezTo>
                    <a:pt x="16" y="12"/>
                    <a:pt x="14" y="10"/>
                    <a:pt x="11" y="8"/>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09" name="Freeform 103"/>
            <p:cNvSpPr/>
            <p:nvPr/>
          </p:nvSpPr>
          <p:spPr bwMode="auto">
            <a:xfrm>
              <a:off x="6720793" y="2073131"/>
              <a:ext cx="24606" cy="25290"/>
            </a:xfrm>
            <a:custGeom>
              <a:avLst/>
              <a:gdLst>
                <a:gd name="T0" fmla="*/ 3 w 15"/>
                <a:gd name="T1" fmla="*/ 12 h 16"/>
                <a:gd name="T2" fmla="*/ 8 w 15"/>
                <a:gd name="T3" fmla="*/ 14 h 16"/>
                <a:gd name="T4" fmla="*/ 13 w 15"/>
                <a:gd name="T5" fmla="*/ 6 h 16"/>
                <a:gd name="T6" fmla="*/ 9 w 15"/>
                <a:gd name="T7" fmla="*/ 2 h 16"/>
                <a:gd name="T8" fmla="*/ 2 w 15"/>
                <a:gd name="T9" fmla="*/ 4 h 16"/>
                <a:gd name="T10" fmla="*/ 1 w 15"/>
                <a:gd name="T11" fmla="*/ 14 h 16"/>
                <a:gd name="T12" fmla="*/ 3 w 15"/>
                <a:gd name="T13" fmla="*/ 12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3" y="12"/>
                  </a:moveTo>
                  <a:cubicBezTo>
                    <a:pt x="5" y="11"/>
                    <a:pt x="6" y="14"/>
                    <a:pt x="8" y="14"/>
                  </a:cubicBezTo>
                  <a:cubicBezTo>
                    <a:pt x="15" y="13"/>
                    <a:pt x="14" y="8"/>
                    <a:pt x="13" y="6"/>
                  </a:cubicBezTo>
                  <a:cubicBezTo>
                    <a:pt x="12" y="5"/>
                    <a:pt x="10" y="3"/>
                    <a:pt x="9" y="2"/>
                  </a:cubicBezTo>
                  <a:cubicBezTo>
                    <a:pt x="7" y="0"/>
                    <a:pt x="3" y="3"/>
                    <a:pt x="2" y="4"/>
                  </a:cubicBezTo>
                  <a:cubicBezTo>
                    <a:pt x="0" y="5"/>
                    <a:pt x="0" y="12"/>
                    <a:pt x="1" y="14"/>
                  </a:cubicBezTo>
                  <a:cubicBezTo>
                    <a:pt x="2" y="16"/>
                    <a:pt x="2" y="14"/>
                    <a:pt x="3" y="1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10" name="Freeform 104"/>
            <p:cNvSpPr/>
            <p:nvPr/>
          </p:nvSpPr>
          <p:spPr bwMode="auto">
            <a:xfrm>
              <a:off x="6776157" y="2084067"/>
              <a:ext cx="10936" cy="11620"/>
            </a:xfrm>
            <a:custGeom>
              <a:avLst/>
              <a:gdLst>
                <a:gd name="T0" fmla="*/ 5 w 7"/>
                <a:gd name="T1" fmla="*/ 7 h 7"/>
                <a:gd name="T2" fmla="*/ 6 w 7"/>
                <a:gd name="T3" fmla="*/ 1 h 7"/>
                <a:gd name="T4" fmla="*/ 2 w 7"/>
                <a:gd name="T5" fmla="*/ 1 h 7"/>
                <a:gd name="T6" fmla="*/ 5 w 7"/>
                <a:gd name="T7" fmla="*/ 7 h 7"/>
              </a:gdLst>
              <a:ahLst/>
              <a:cxnLst>
                <a:cxn ang="0">
                  <a:pos x="T0" y="T1"/>
                </a:cxn>
                <a:cxn ang="0">
                  <a:pos x="T2" y="T3"/>
                </a:cxn>
                <a:cxn ang="0">
                  <a:pos x="T4" y="T5"/>
                </a:cxn>
                <a:cxn ang="0">
                  <a:pos x="T6" y="T7"/>
                </a:cxn>
              </a:cxnLst>
              <a:rect l="0" t="0" r="r" b="b"/>
              <a:pathLst>
                <a:path w="7" h="7">
                  <a:moveTo>
                    <a:pt x="5" y="7"/>
                  </a:moveTo>
                  <a:cubicBezTo>
                    <a:pt x="7" y="6"/>
                    <a:pt x="7" y="3"/>
                    <a:pt x="6" y="1"/>
                  </a:cubicBezTo>
                  <a:cubicBezTo>
                    <a:pt x="6" y="0"/>
                    <a:pt x="4" y="0"/>
                    <a:pt x="2" y="1"/>
                  </a:cubicBezTo>
                  <a:cubicBezTo>
                    <a:pt x="0" y="3"/>
                    <a:pt x="3" y="7"/>
                    <a:pt x="5" y="7"/>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11" name="Freeform 105"/>
            <p:cNvSpPr/>
            <p:nvPr/>
          </p:nvSpPr>
          <p:spPr bwMode="auto">
            <a:xfrm>
              <a:off x="6821269" y="2092269"/>
              <a:ext cx="16404" cy="10936"/>
            </a:xfrm>
            <a:custGeom>
              <a:avLst/>
              <a:gdLst>
                <a:gd name="T0" fmla="*/ 6 w 10"/>
                <a:gd name="T1" fmla="*/ 6 h 7"/>
                <a:gd name="T2" fmla="*/ 4 w 10"/>
                <a:gd name="T3" fmla="*/ 0 h 7"/>
                <a:gd name="T4" fmla="*/ 0 w 10"/>
                <a:gd name="T5" fmla="*/ 4 h 7"/>
                <a:gd name="T6" fmla="*/ 6 w 10"/>
                <a:gd name="T7" fmla="*/ 6 h 7"/>
              </a:gdLst>
              <a:ahLst/>
              <a:cxnLst>
                <a:cxn ang="0">
                  <a:pos x="T0" y="T1"/>
                </a:cxn>
                <a:cxn ang="0">
                  <a:pos x="T2" y="T3"/>
                </a:cxn>
                <a:cxn ang="0">
                  <a:pos x="T4" y="T5"/>
                </a:cxn>
                <a:cxn ang="0">
                  <a:pos x="T6" y="T7"/>
                </a:cxn>
              </a:cxnLst>
              <a:rect l="0" t="0" r="r" b="b"/>
              <a:pathLst>
                <a:path w="10" h="7">
                  <a:moveTo>
                    <a:pt x="6" y="6"/>
                  </a:moveTo>
                  <a:cubicBezTo>
                    <a:pt x="10" y="6"/>
                    <a:pt x="5" y="0"/>
                    <a:pt x="4" y="0"/>
                  </a:cubicBezTo>
                  <a:cubicBezTo>
                    <a:pt x="2" y="0"/>
                    <a:pt x="0" y="2"/>
                    <a:pt x="0" y="4"/>
                  </a:cubicBezTo>
                  <a:cubicBezTo>
                    <a:pt x="1" y="7"/>
                    <a:pt x="4" y="6"/>
                    <a:pt x="6" y="6"/>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12" name="Freeform 106"/>
            <p:cNvSpPr/>
            <p:nvPr/>
          </p:nvSpPr>
          <p:spPr bwMode="auto">
            <a:xfrm>
              <a:off x="6835622" y="2077916"/>
              <a:ext cx="16404" cy="12987"/>
            </a:xfrm>
            <a:custGeom>
              <a:avLst/>
              <a:gdLst>
                <a:gd name="T0" fmla="*/ 7 w 10"/>
                <a:gd name="T1" fmla="*/ 1 h 8"/>
                <a:gd name="T2" fmla="*/ 2 w 10"/>
                <a:gd name="T3" fmla="*/ 5 h 8"/>
                <a:gd name="T4" fmla="*/ 6 w 10"/>
                <a:gd name="T5" fmla="*/ 8 h 8"/>
                <a:gd name="T6" fmla="*/ 7 w 10"/>
                <a:gd name="T7" fmla="*/ 1 h 8"/>
              </a:gdLst>
              <a:ahLst/>
              <a:cxnLst>
                <a:cxn ang="0">
                  <a:pos x="T0" y="T1"/>
                </a:cxn>
                <a:cxn ang="0">
                  <a:pos x="T2" y="T3"/>
                </a:cxn>
                <a:cxn ang="0">
                  <a:pos x="T4" y="T5"/>
                </a:cxn>
                <a:cxn ang="0">
                  <a:pos x="T6" y="T7"/>
                </a:cxn>
              </a:cxnLst>
              <a:rect l="0" t="0" r="r" b="b"/>
              <a:pathLst>
                <a:path w="10" h="8">
                  <a:moveTo>
                    <a:pt x="7" y="1"/>
                  </a:moveTo>
                  <a:cubicBezTo>
                    <a:pt x="6" y="0"/>
                    <a:pt x="3" y="3"/>
                    <a:pt x="2" y="5"/>
                  </a:cubicBezTo>
                  <a:cubicBezTo>
                    <a:pt x="0" y="7"/>
                    <a:pt x="4" y="8"/>
                    <a:pt x="6" y="8"/>
                  </a:cubicBezTo>
                  <a:cubicBezTo>
                    <a:pt x="10" y="8"/>
                    <a:pt x="7" y="2"/>
                    <a:pt x="7" y="1"/>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13" name="Freeform 107"/>
            <p:cNvSpPr/>
            <p:nvPr/>
          </p:nvSpPr>
          <p:spPr bwMode="auto">
            <a:xfrm>
              <a:off x="7278535" y="2032120"/>
              <a:ext cx="22556" cy="15037"/>
            </a:xfrm>
            <a:custGeom>
              <a:avLst/>
              <a:gdLst>
                <a:gd name="T0" fmla="*/ 3 w 14"/>
                <a:gd name="T1" fmla="*/ 1 h 9"/>
                <a:gd name="T2" fmla="*/ 0 w 14"/>
                <a:gd name="T3" fmla="*/ 6 h 9"/>
                <a:gd name="T4" fmla="*/ 11 w 14"/>
                <a:gd name="T5" fmla="*/ 8 h 9"/>
                <a:gd name="T6" fmla="*/ 11 w 14"/>
                <a:gd name="T7" fmla="*/ 2 h 9"/>
                <a:gd name="T8" fmla="*/ 3 w 14"/>
                <a:gd name="T9" fmla="*/ 1 h 9"/>
              </a:gdLst>
              <a:ahLst/>
              <a:cxnLst>
                <a:cxn ang="0">
                  <a:pos x="T0" y="T1"/>
                </a:cxn>
                <a:cxn ang="0">
                  <a:pos x="T2" y="T3"/>
                </a:cxn>
                <a:cxn ang="0">
                  <a:pos x="T4" y="T5"/>
                </a:cxn>
                <a:cxn ang="0">
                  <a:pos x="T6" y="T7"/>
                </a:cxn>
                <a:cxn ang="0">
                  <a:pos x="T8" y="T9"/>
                </a:cxn>
              </a:cxnLst>
              <a:rect l="0" t="0" r="r" b="b"/>
              <a:pathLst>
                <a:path w="14" h="9">
                  <a:moveTo>
                    <a:pt x="3" y="1"/>
                  </a:moveTo>
                  <a:cubicBezTo>
                    <a:pt x="1" y="1"/>
                    <a:pt x="0" y="4"/>
                    <a:pt x="0" y="6"/>
                  </a:cubicBezTo>
                  <a:cubicBezTo>
                    <a:pt x="0" y="9"/>
                    <a:pt x="10" y="8"/>
                    <a:pt x="11" y="8"/>
                  </a:cubicBezTo>
                  <a:cubicBezTo>
                    <a:pt x="14" y="8"/>
                    <a:pt x="11" y="4"/>
                    <a:pt x="11" y="2"/>
                  </a:cubicBezTo>
                  <a:cubicBezTo>
                    <a:pt x="10" y="0"/>
                    <a:pt x="4" y="1"/>
                    <a:pt x="3" y="1"/>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14" name="Freeform 108"/>
            <p:cNvSpPr/>
            <p:nvPr/>
          </p:nvSpPr>
          <p:spPr bwMode="auto">
            <a:xfrm>
              <a:off x="7670868" y="2064929"/>
              <a:ext cx="53314" cy="28707"/>
            </a:xfrm>
            <a:custGeom>
              <a:avLst/>
              <a:gdLst>
                <a:gd name="T0" fmla="*/ 6 w 33"/>
                <a:gd name="T1" fmla="*/ 13 h 18"/>
                <a:gd name="T2" fmla="*/ 30 w 33"/>
                <a:gd name="T3" fmla="*/ 18 h 18"/>
                <a:gd name="T4" fmla="*/ 23 w 33"/>
                <a:gd name="T5" fmla="*/ 4 h 18"/>
                <a:gd name="T6" fmla="*/ 14 w 33"/>
                <a:gd name="T7" fmla="*/ 1 h 18"/>
                <a:gd name="T8" fmla="*/ 7 w 33"/>
                <a:gd name="T9" fmla="*/ 2 h 18"/>
                <a:gd name="T10" fmla="*/ 5 w 33"/>
                <a:gd name="T11" fmla="*/ 8 h 18"/>
                <a:gd name="T12" fmla="*/ 1 w 33"/>
                <a:gd name="T13" fmla="*/ 13 h 18"/>
                <a:gd name="T14" fmla="*/ 6 w 33"/>
                <a:gd name="T15" fmla="*/ 13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8">
                  <a:moveTo>
                    <a:pt x="6" y="13"/>
                  </a:moveTo>
                  <a:cubicBezTo>
                    <a:pt x="8" y="13"/>
                    <a:pt x="25" y="17"/>
                    <a:pt x="30" y="18"/>
                  </a:cubicBezTo>
                  <a:cubicBezTo>
                    <a:pt x="33" y="18"/>
                    <a:pt x="27" y="7"/>
                    <a:pt x="23" y="4"/>
                  </a:cubicBezTo>
                  <a:cubicBezTo>
                    <a:pt x="20" y="2"/>
                    <a:pt x="16" y="2"/>
                    <a:pt x="14" y="1"/>
                  </a:cubicBezTo>
                  <a:cubicBezTo>
                    <a:pt x="11" y="0"/>
                    <a:pt x="9" y="2"/>
                    <a:pt x="7" y="2"/>
                  </a:cubicBezTo>
                  <a:cubicBezTo>
                    <a:pt x="5" y="2"/>
                    <a:pt x="5" y="6"/>
                    <a:pt x="5" y="8"/>
                  </a:cubicBezTo>
                  <a:cubicBezTo>
                    <a:pt x="6" y="10"/>
                    <a:pt x="1" y="11"/>
                    <a:pt x="1" y="13"/>
                  </a:cubicBezTo>
                  <a:cubicBezTo>
                    <a:pt x="0" y="16"/>
                    <a:pt x="4" y="13"/>
                    <a:pt x="6" y="13"/>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15" name="Freeform 109"/>
            <p:cNvSpPr/>
            <p:nvPr/>
          </p:nvSpPr>
          <p:spPr bwMode="auto">
            <a:xfrm>
              <a:off x="7662666" y="2053309"/>
              <a:ext cx="16404" cy="16404"/>
            </a:xfrm>
            <a:custGeom>
              <a:avLst/>
              <a:gdLst>
                <a:gd name="T0" fmla="*/ 10 w 10"/>
                <a:gd name="T1" fmla="*/ 2 h 10"/>
                <a:gd name="T2" fmla="*/ 5 w 10"/>
                <a:gd name="T3" fmla="*/ 0 h 10"/>
                <a:gd name="T4" fmla="*/ 4 w 10"/>
                <a:gd name="T5" fmla="*/ 8 h 10"/>
                <a:gd name="T6" fmla="*/ 10 w 10"/>
                <a:gd name="T7" fmla="*/ 2 h 10"/>
              </a:gdLst>
              <a:ahLst/>
              <a:cxnLst>
                <a:cxn ang="0">
                  <a:pos x="T0" y="T1"/>
                </a:cxn>
                <a:cxn ang="0">
                  <a:pos x="T2" y="T3"/>
                </a:cxn>
                <a:cxn ang="0">
                  <a:pos x="T4" y="T5"/>
                </a:cxn>
                <a:cxn ang="0">
                  <a:pos x="T6" y="T7"/>
                </a:cxn>
              </a:cxnLst>
              <a:rect l="0" t="0" r="r" b="b"/>
              <a:pathLst>
                <a:path w="10" h="10">
                  <a:moveTo>
                    <a:pt x="10" y="2"/>
                  </a:moveTo>
                  <a:cubicBezTo>
                    <a:pt x="9" y="1"/>
                    <a:pt x="7" y="0"/>
                    <a:pt x="5" y="0"/>
                  </a:cubicBezTo>
                  <a:cubicBezTo>
                    <a:pt x="3" y="0"/>
                    <a:pt x="0" y="6"/>
                    <a:pt x="4" y="8"/>
                  </a:cubicBezTo>
                  <a:cubicBezTo>
                    <a:pt x="8" y="10"/>
                    <a:pt x="10" y="3"/>
                    <a:pt x="10" y="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16" name="Freeform 110"/>
            <p:cNvSpPr/>
            <p:nvPr/>
          </p:nvSpPr>
          <p:spPr bwMode="auto">
            <a:xfrm>
              <a:off x="7604568" y="1970605"/>
              <a:ext cx="120981" cy="64933"/>
            </a:xfrm>
            <a:custGeom>
              <a:avLst/>
              <a:gdLst>
                <a:gd name="T0" fmla="*/ 8 w 75"/>
                <a:gd name="T1" fmla="*/ 30 h 40"/>
                <a:gd name="T2" fmla="*/ 16 w 75"/>
                <a:gd name="T3" fmla="*/ 36 h 40"/>
                <a:gd name="T4" fmla="*/ 25 w 75"/>
                <a:gd name="T5" fmla="*/ 40 h 40"/>
                <a:gd name="T6" fmla="*/ 28 w 75"/>
                <a:gd name="T7" fmla="*/ 36 h 40"/>
                <a:gd name="T8" fmla="*/ 29 w 75"/>
                <a:gd name="T9" fmla="*/ 32 h 40"/>
                <a:gd name="T10" fmla="*/ 34 w 75"/>
                <a:gd name="T11" fmla="*/ 34 h 40"/>
                <a:gd name="T12" fmla="*/ 46 w 75"/>
                <a:gd name="T13" fmla="*/ 33 h 40"/>
                <a:gd name="T14" fmla="*/ 49 w 75"/>
                <a:gd name="T15" fmla="*/ 33 h 40"/>
                <a:gd name="T16" fmla="*/ 52 w 75"/>
                <a:gd name="T17" fmla="*/ 35 h 40"/>
                <a:gd name="T18" fmla="*/ 62 w 75"/>
                <a:gd name="T19" fmla="*/ 34 h 40"/>
                <a:gd name="T20" fmla="*/ 57 w 75"/>
                <a:gd name="T21" fmla="*/ 31 h 40"/>
                <a:gd name="T22" fmla="*/ 47 w 75"/>
                <a:gd name="T23" fmla="*/ 21 h 40"/>
                <a:gd name="T24" fmla="*/ 46 w 75"/>
                <a:gd name="T25" fmla="*/ 15 h 40"/>
                <a:gd name="T26" fmla="*/ 52 w 75"/>
                <a:gd name="T27" fmla="*/ 15 h 40"/>
                <a:gd name="T28" fmla="*/ 51 w 75"/>
                <a:gd name="T29" fmla="*/ 20 h 40"/>
                <a:gd name="T30" fmla="*/ 57 w 75"/>
                <a:gd name="T31" fmla="*/ 29 h 40"/>
                <a:gd name="T32" fmla="*/ 65 w 75"/>
                <a:gd name="T33" fmla="*/ 31 h 40"/>
                <a:gd name="T34" fmla="*/ 71 w 75"/>
                <a:gd name="T35" fmla="*/ 27 h 40"/>
                <a:gd name="T36" fmla="*/ 69 w 75"/>
                <a:gd name="T37" fmla="*/ 21 h 40"/>
                <a:gd name="T38" fmla="*/ 73 w 75"/>
                <a:gd name="T39" fmla="*/ 18 h 40"/>
                <a:gd name="T40" fmla="*/ 62 w 75"/>
                <a:gd name="T41" fmla="*/ 12 h 40"/>
                <a:gd name="T42" fmla="*/ 51 w 75"/>
                <a:gd name="T43" fmla="*/ 11 h 40"/>
                <a:gd name="T44" fmla="*/ 43 w 75"/>
                <a:gd name="T45" fmla="*/ 6 h 40"/>
                <a:gd name="T46" fmla="*/ 37 w 75"/>
                <a:gd name="T47" fmla="*/ 2 h 40"/>
                <a:gd name="T48" fmla="*/ 36 w 75"/>
                <a:gd name="T49" fmla="*/ 5 h 40"/>
                <a:gd name="T50" fmla="*/ 36 w 75"/>
                <a:gd name="T51" fmla="*/ 12 h 40"/>
                <a:gd name="T52" fmla="*/ 35 w 75"/>
                <a:gd name="T53" fmla="*/ 15 h 40"/>
                <a:gd name="T54" fmla="*/ 32 w 75"/>
                <a:gd name="T55" fmla="*/ 11 h 40"/>
                <a:gd name="T56" fmla="*/ 28 w 75"/>
                <a:gd name="T57" fmla="*/ 11 h 40"/>
                <a:gd name="T58" fmla="*/ 23 w 75"/>
                <a:gd name="T59" fmla="*/ 8 h 40"/>
                <a:gd name="T60" fmla="*/ 17 w 75"/>
                <a:gd name="T61" fmla="*/ 3 h 40"/>
                <a:gd name="T62" fmla="*/ 11 w 75"/>
                <a:gd name="T63" fmla="*/ 3 h 40"/>
                <a:gd name="T64" fmla="*/ 4 w 75"/>
                <a:gd name="T65" fmla="*/ 7 h 40"/>
                <a:gd name="T66" fmla="*/ 5 w 75"/>
                <a:gd name="T67" fmla="*/ 12 h 40"/>
                <a:gd name="T68" fmla="*/ 4 w 75"/>
                <a:gd name="T69" fmla="*/ 14 h 40"/>
                <a:gd name="T70" fmla="*/ 7 w 75"/>
                <a:gd name="T71" fmla="*/ 22 h 40"/>
                <a:gd name="T72" fmla="*/ 3 w 75"/>
                <a:gd name="T73" fmla="*/ 22 h 40"/>
                <a:gd name="T74" fmla="*/ 8 w 75"/>
                <a:gd name="T75"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5" h="40">
                  <a:moveTo>
                    <a:pt x="8" y="30"/>
                  </a:moveTo>
                  <a:cubicBezTo>
                    <a:pt x="12" y="32"/>
                    <a:pt x="14" y="33"/>
                    <a:pt x="16" y="36"/>
                  </a:cubicBezTo>
                  <a:cubicBezTo>
                    <a:pt x="18" y="39"/>
                    <a:pt x="22" y="40"/>
                    <a:pt x="25" y="40"/>
                  </a:cubicBezTo>
                  <a:cubicBezTo>
                    <a:pt x="29" y="40"/>
                    <a:pt x="28" y="38"/>
                    <a:pt x="28" y="36"/>
                  </a:cubicBezTo>
                  <a:cubicBezTo>
                    <a:pt x="27" y="33"/>
                    <a:pt x="27" y="32"/>
                    <a:pt x="29" y="32"/>
                  </a:cubicBezTo>
                  <a:cubicBezTo>
                    <a:pt x="30" y="31"/>
                    <a:pt x="31" y="33"/>
                    <a:pt x="34" y="34"/>
                  </a:cubicBezTo>
                  <a:cubicBezTo>
                    <a:pt x="36" y="35"/>
                    <a:pt x="43" y="34"/>
                    <a:pt x="46" y="33"/>
                  </a:cubicBezTo>
                  <a:cubicBezTo>
                    <a:pt x="49" y="31"/>
                    <a:pt x="49" y="31"/>
                    <a:pt x="49" y="33"/>
                  </a:cubicBezTo>
                  <a:cubicBezTo>
                    <a:pt x="49" y="34"/>
                    <a:pt x="50" y="36"/>
                    <a:pt x="52" y="35"/>
                  </a:cubicBezTo>
                  <a:cubicBezTo>
                    <a:pt x="54" y="35"/>
                    <a:pt x="61" y="35"/>
                    <a:pt x="62" y="34"/>
                  </a:cubicBezTo>
                  <a:cubicBezTo>
                    <a:pt x="63" y="33"/>
                    <a:pt x="63" y="33"/>
                    <a:pt x="57" y="31"/>
                  </a:cubicBezTo>
                  <a:cubicBezTo>
                    <a:pt x="51" y="30"/>
                    <a:pt x="48" y="22"/>
                    <a:pt x="47" y="21"/>
                  </a:cubicBezTo>
                  <a:cubicBezTo>
                    <a:pt x="46" y="20"/>
                    <a:pt x="45" y="16"/>
                    <a:pt x="46" y="15"/>
                  </a:cubicBezTo>
                  <a:cubicBezTo>
                    <a:pt x="47" y="14"/>
                    <a:pt x="51" y="14"/>
                    <a:pt x="52" y="15"/>
                  </a:cubicBezTo>
                  <a:cubicBezTo>
                    <a:pt x="53" y="15"/>
                    <a:pt x="51" y="19"/>
                    <a:pt x="51" y="20"/>
                  </a:cubicBezTo>
                  <a:cubicBezTo>
                    <a:pt x="50" y="21"/>
                    <a:pt x="54" y="27"/>
                    <a:pt x="57" y="29"/>
                  </a:cubicBezTo>
                  <a:cubicBezTo>
                    <a:pt x="59" y="30"/>
                    <a:pt x="63" y="30"/>
                    <a:pt x="65" y="31"/>
                  </a:cubicBezTo>
                  <a:cubicBezTo>
                    <a:pt x="67" y="32"/>
                    <a:pt x="69" y="28"/>
                    <a:pt x="71" y="27"/>
                  </a:cubicBezTo>
                  <a:cubicBezTo>
                    <a:pt x="72" y="26"/>
                    <a:pt x="70" y="22"/>
                    <a:pt x="69" y="21"/>
                  </a:cubicBezTo>
                  <a:cubicBezTo>
                    <a:pt x="69" y="19"/>
                    <a:pt x="72" y="19"/>
                    <a:pt x="73" y="18"/>
                  </a:cubicBezTo>
                  <a:cubicBezTo>
                    <a:pt x="75" y="17"/>
                    <a:pt x="65" y="14"/>
                    <a:pt x="62" y="12"/>
                  </a:cubicBezTo>
                  <a:cubicBezTo>
                    <a:pt x="59" y="10"/>
                    <a:pt x="55" y="11"/>
                    <a:pt x="51" y="11"/>
                  </a:cubicBezTo>
                  <a:cubicBezTo>
                    <a:pt x="48" y="11"/>
                    <a:pt x="47" y="8"/>
                    <a:pt x="43" y="6"/>
                  </a:cubicBezTo>
                  <a:cubicBezTo>
                    <a:pt x="39" y="4"/>
                    <a:pt x="39" y="3"/>
                    <a:pt x="37" y="2"/>
                  </a:cubicBezTo>
                  <a:cubicBezTo>
                    <a:pt x="34" y="2"/>
                    <a:pt x="38" y="4"/>
                    <a:pt x="36" y="5"/>
                  </a:cubicBezTo>
                  <a:cubicBezTo>
                    <a:pt x="34" y="6"/>
                    <a:pt x="35" y="9"/>
                    <a:pt x="36" y="12"/>
                  </a:cubicBezTo>
                  <a:cubicBezTo>
                    <a:pt x="36" y="14"/>
                    <a:pt x="37" y="15"/>
                    <a:pt x="35" y="15"/>
                  </a:cubicBezTo>
                  <a:cubicBezTo>
                    <a:pt x="33" y="16"/>
                    <a:pt x="32" y="13"/>
                    <a:pt x="32" y="11"/>
                  </a:cubicBezTo>
                  <a:cubicBezTo>
                    <a:pt x="31" y="10"/>
                    <a:pt x="30" y="11"/>
                    <a:pt x="28" y="11"/>
                  </a:cubicBezTo>
                  <a:cubicBezTo>
                    <a:pt x="25" y="12"/>
                    <a:pt x="24" y="9"/>
                    <a:pt x="23" y="8"/>
                  </a:cubicBezTo>
                  <a:cubicBezTo>
                    <a:pt x="23" y="6"/>
                    <a:pt x="20" y="5"/>
                    <a:pt x="17" y="3"/>
                  </a:cubicBezTo>
                  <a:cubicBezTo>
                    <a:pt x="15" y="0"/>
                    <a:pt x="13" y="1"/>
                    <a:pt x="11" y="3"/>
                  </a:cubicBezTo>
                  <a:cubicBezTo>
                    <a:pt x="9" y="4"/>
                    <a:pt x="5" y="6"/>
                    <a:pt x="4" y="7"/>
                  </a:cubicBezTo>
                  <a:cubicBezTo>
                    <a:pt x="3" y="8"/>
                    <a:pt x="4" y="10"/>
                    <a:pt x="5" y="12"/>
                  </a:cubicBezTo>
                  <a:cubicBezTo>
                    <a:pt x="6" y="15"/>
                    <a:pt x="5" y="12"/>
                    <a:pt x="4" y="14"/>
                  </a:cubicBezTo>
                  <a:cubicBezTo>
                    <a:pt x="2" y="15"/>
                    <a:pt x="7" y="21"/>
                    <a:pt x="7" y="22"/>
                  </a:cubicBezTo>
                  <a:cubicBezTo>
                    <a:pt x="7" y="24"/>
                    <a:pt x="5" y="22"/>
                    <a:pt x="3" y="22"/>
                  </a:cubicBezTo>
                  <a:cubicBezTo>
                    <a:pt x="0" y="23"/>
                    <a:pt x="5" y="27"/>
                    <a:pt x="8" y="3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17" name="Freeform 111"/>
            <p:cNvSpPr/>
            <p:nvPr/>
          </p:nvSpPr>
          <p:spPr bwMode="auto">
            <a:xfrm>
              <a:off x="7735801" y="2001363"/>
              <a:ext cx="65617" cy="34175"/>
            </a:xfrm>
            <a:custGeom>
              <a:avLst/>
              <a:gdLst>
                <a:gd name="T0" fmla="*/ 7 w 41"/>
                <a:gd name="T1" fmla="*/ 7 h 21"/>
                <a:gd name="T2" fmla="*/ 13 w 41"/>
                <a:gd name="T3" fmla="*/ 12 h 21"/>
                <a:gd name="T4" fmla="*/ 23 w 41"/>
                <a:gd name="T5" fmla="*/ 18 h 21"/>
                <a:gd name="T6" fmla="*/ 29 w 41"/>
                <a:gd name="T7" fmla="*/ 21 h 21"/>
                <a:gd name="T8" fmla="*/ 31 w 41"/>
                <a:gd name="T9" fmla="*/ 19 h 21"/>
                <a:gd name="T10" fmla="*/ 36 w 41"/>
                <a:gd name="T11" fmla="*/ 20 h 21"/>
                <a:gd name="T12" fmla="*/ 41 w 41"/>
                <a:gd name="T13" fmla="*/ 13 h 21"/>
                <a:gd name="T14" fmla="*/ 38 w 41"/>
                <a:gd name="T15" fmla="*/ 11 h 21"/>
                <a:gd name="T16" fmla="*/ 27 w 41"/>
                <a:gd name="T17" fmla="*/ 7 h 21"/>
                <a:gd name="T18" fmla="*/ 22 w 41"/>
                <a:gd name="T19" fmla="*/ 7 h 21"/>
                <a:gd name="T20" fmla="*/ 21 w 41"/>
                <a:gd name="T21" fmla="*/ 4 h 21"/>
                <a:gd name="T22" fmla="*/ 16 w 41"/>
                <a:gd name="T23" fmla="*/ 3 h 21"/>
                <a:gd name="T24" fmla="*/ 8 w 41"/>
                <a:gd name="T25" fmla="*/ 4 h 21"/>
                <a:gd name="T26" fmla="*/ 1 w 41"/>
                <a:gd name="T27" fmla="*/ 1 h 21"/>
                <a:gd name="T28" fmla="*/ 7 w 41"/>
                <a:gd name="T29" fmla="*/ 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21">
                  <a:moveTo>
                    <a:pt x="7" y="7"/>
                  </a:moveTo>
                  <a:cubicBezTo>
                    <a:pt x="9" y="8"/>
                    <a:pt x="11" y="12"/>
                    <a:pt x="13" y="12"/>
                  </a:cubicBezTo>
                  <a:cubicBezTo>
                    <a:pt x="14" y="13"/>
                    <a:pt x="20" y="17"/>
                    <a:pt x="23" y="18"/>
                  </a:cubicBezTo>
                  <a:cubicBezTo>
                    <a:pt x="27" y="18"/>
                    <a:pt x="27" y="20"/>
                    <a:pt x="29" y="21"/>
                  </a:cubicBezTo>
                  <a:cubicBezTo>
                    <a:pt x="31" y="21"/>
                    <a:pt x="30" y="19"/>
                    <a:pt x="31" y="19"/>
                  </a:cubicBezTo>
                  <a:cubicBezTo>
                    <a:pt x="32" y="18"/>
                    <a:pt x="33" y="20"/>
                    <a:pt x="36" y="20"/>
                  </a:cubicBezTo>
                  <a:cubicBezTo>
                    <a:pt x="38" y="20"/>
                    <a:pt x="41" y="15"/>
                    <a:pt x="41" y="13"/>
                  </a:cubicBezTo>
                  <a:cubicBezTo>
                    <a:pt x="41" y="12"/>
                    <a:pt x="40" y="11"/>
                    <a:pt x="38" y="11"/>
                  </a:cubicBezTo>
                  <a:cubicBezTo>
                    <a:pt x="36" y="11"/>
                    <a:pt x="33" y="9"/>
                    <a:pt x="27" y="7"/>
                  </a:cubicBezTo>
                  <a:cubicBezTo>
                    <a:pt x="22" y="5"/>
                    <a:pt x="25" y="8"/>
                    <a:pt x="22" y="7"/>
                  </a:cubicBezTo>
                  <a:cubicBezTo>
                    <a:pt x="19" y="7"/>
                    <a:pt x="20" y="6"/>
                    <a:pt x="21" y="4"/>
                  </a:cubicBezTo>
                  <a:cubicBezTo>
                    <a:pt x="22" y="3"/>
                    <a:pt x="19" y="3"/>
                    <a:pt x="16" y="3"/>
                  </a:cubicBezTo>
                  <a:cubicBezTo>
                    <a:pt x="12" y="3"/>
                    <a:pt x="11" y="4"/>
                    <a:pt x="8" y="4"/>
                  </a:cubicBezTo>
                  <a:cubicBezTo>
                    <a:pt x="5" y="4"/>
                    <a:pt x="2" y="0"/>
                    <a:pt x="1" y="1"/>
                  </a:cubicBezTo>
                  <a:cubicBezTo>
                    <a:pt x="0" y="1"/>
                    <a:pt x="5" y="6"/>
                    <a:pt x="7" y="7"/>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18" name="Freeform 112"/>
            <p:cNvSpPr/>
            <p:nvPr/>
          </p:nvSpPr>
          <p:spPr bwMode="auto">
            <a:xfrm>
              <a:off x="7599783" y="2053309"/>
              <a:ext cx="17771" cy="16404"/>
            </a:xfrm>
            <a:custGeom>
              <a:avLst/>
              <a:gdLst>
                <a:gd name="T0" fmla="*/ 9 w 11"/>
                <a:gd name="T1" fmla="*/ 9 h 10"/>
                <a:gd name="T2" fmla="*/ 2 w 11"/>
                <a:gd name="T3" fmla="*/ 0 h 10"/>
                <a:gd name="T4" fmla="*/ 9 w 11"/>
                <a:gd name="T5" fmla="*/ 9 h 10"/>
              </a:gdLst>
              <a:ahLst/>
              <a:cxnLst>
                <a:cxn ang="0">
                  <a:pos x="T0" y="T1"/>
                </a:cxn>
                <a:cxn ang="0">
                  <a:pos x="T2" y="T3"/>
                </a:cxn>
                <a:cxn ang="0">
                  <a:pos x="T4" y="T5"/>
                </a:cxn>
              </a:cxnLst>
              <a:rect l="0" t="0" r="r" b="b"/>
              <a:pathLst>
                <a:path w="11" h="10">
                  <a:moveTo>
                    <a:pt x="9" y="9"/>
                  </a:moveTo>
                  <a:cubicBezTo>
                    <a:pt x="11" y="9"/>
                    <a:pt x="5" y="0"/>
                    <a:pt x="2" y="0"/>
                  </a:cubicBezTo>
                  <a:cubicBezTo>
                    <a:pt x="0" y="0"/>
                    <a:pt x="5" y="10"/>
                    <a:pt x="9" y="9"/>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19" name="Freeform 113"/>
            <p:cNvSpPr/>
            <p:nvPr/>
          </p:nvSpPr>
          <p:spPr bwMode="auto">
            <a:xfrm>
              <a:off x="8096009" y="2203681"/>
              <a:ext cx="17771" cy="16404"/>
            </a:xfrm>
            <a:custGeom>
              <a:avLst/>
              <a:gdLst>
                <a:gd name="T0" fmla="*/ 2 w 11"/>
                <a:gd name="T1" fmla="*/ 3 h 10"/>
                <a:gd name="T2" fmla="*/ 9 w 11"/>
                <a:gd name="T3" fmla="*/ 9 h 10"/>
                <a:gd name="T4" fmla="*/ 11 w 11"/>
                <a:gd name="T5" fmla="*/ 1 h 10"/>
                <a:gd name="T6" fmla="*/ 4 w 11"/>
                <a:gd name="T7" fmla="*/ 1 h 10"/>
                <a:gd name="T8" fmla="*/ 2 w 11"/>
                <a:gd name="T9" fmla="*/ 3 h 10"/>
              </a:gdLst>
              <a:ahLst/>
              <a:cxnLst>
                <a:cxn ang="0">
                  <a:pos x="T0" y="T1"/>
                </a:cxn>
                <a:cxn ang="0">
                  <a:pos x="T2" y="T3"/>
                </a:cxn>
                <a:cxn ang="0">
                  <a:pos x="T4" y="T5"/>
                </a:cxn>
                <a:cxn ang="0">
                  <a:pos x="T6" y="T7"/>
                </a:cxn>
                <a:cxn ang="0">
                  <a:pos x="T8" y="T9"/>
                </a:cxn>
              </a:cxnLst>
              <a:rect l="0" t="0" r="r" b="b"/>
              <a:pathLst>
                <a:path w="11" h="10">
                  <a:moveTo>
                    <a:pt x="2" y="3"/>
                  </a:moveTo>
                  <a:cubicBezTo>
                    <a:pt x="4" y="4"/>
                    <a:pt x="5" y="8"/>
                    <a:pt x="9" y="9"/>
                  </a:cubicBezTo>
                  <a:cubicBezTo>
                    <a:pt x="11" y="10"/>
                    <a:pt x="10" y="2"/>
                    <a:pt x="11" y="1"/>
                  </a:cubicBezTo>
                  <a:cubicBezTo>
                    <a:pt x="11" y="0"/>
                    <a:pt x="7" y="1"/>
                    <a:pt x="4" y="1"/>
                  </a:cubicBezTo>
                  <a:cubicBezTo>
                    <a:pt x="0" y="1"/>
                    <a:pt x="0" y="1"/>
                    <a:pt x="2" y="3"/>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20" name="Freeform 114"/>
            <p:cNvSpPr/>
            <p:nvPr/>
          </p:nvSpPr>
          <p:spPr bwMode="auto">
            <a:xfrm>
              <a:off x="8236129" y="2157202"/>
              <a:ext cx="45111" cy="14354"/>
            </a:xfrm>
            <a:custGeom>
              <a:avLst/>
              <a:gdLst>
                <a:gd name="T0" fmla="*/ 7 w 28"/>
                <a:gd name="T1" fmla="*/ 7 h 9"/>
                <a:gd name="T2" fmla="*/ 25 w 28"/>
                <a:gd name="T3" fmla="*/ 8 h 9"/>
                <a:gd name="T4" fmla="*/ 28 w 28"/>
                <a:gd name="T5" fmla="*/ 4 h 9"/>
                <a:gd name="T6" fmla="*/ 17 w 28"/>
                <a:gd name="T7" fmla="*/ 2 h 9"/>
                <a:gd name="T8" fmla="*/ 4 w 28"/>
                <a:gd name="T9" fmla="*/ 2 h 9"/>
                <a:gd name="T10" fmla="*/ 7 w 28"/>
                <a:gd name="T11" fmla="*/ 7 h 9"/>
              </a:gdLst>
              <a:ahLst/>
              <a:cxnLst>
                <a:cxn ang="0">
                  <a:pos x="T0" y="T1"/>
                </a:cxn>
                <a:cxn ang="0">
                  <a:pos x="T2" y="T3"/>
                </a:cxn>
                <a:cxn ang="0">
                  <a:pos x="T4" y="T5"/>
                </a:cxn>
                <a:cxn ang="0">
                  <a:pos x="T6" y="T7"/>
                </a:cxn>
                <a:cxn ang="0">
                  <a:pos x="T8" y="T9"/>
                </a:cxn>
                <a:cxn ang="0">
                  <a:pos x="T10" y="T11"/>
                </a:cxn>
              </a:cxnLst>
              <a:rect l="0" t="0" r="r" b="b"/>
              <a:pathLst>
                <a:path w="28" h="9">
                  <a:moveTo>
                    <a:pt x="7" y="7"/>
                  </a:moveTo>
                  <a:cubicBezTo>
                    <a:pt x="12" y="9"/>
                    <a:pt x="22" y="8"/>
                    <a:pt x="25" y="8"/>
                  </a:cubicBezTo>
                  <a:cubicBezTo>
                    <a:pt x="28" y="8"/>
                    <a:pt x="28" y="5"/>
                    <a:pt x="28" y="4"/>
                  </a:cubicBezTo>
                  <a:cubicBezTo>
                    <a:pt x="27" y="2"/>
                    <a:pt x="23" y="4"/>
                    <a:pt x="17" y="2"/>
                  </a:cubicBezTo>
                  <a:cubicBezTo>
                    <a:pt x="10" y="0"/>
                    <a:pt x="8" y="1"/>
                    <a:pt x="4" y="2"/>
                  </a:cubicBezTo>
                  <a:cubicBezTo>
                    <a:pt x="0" y="4"/>
                    <a:pt x="2" y="5"/>
                    <a:pt x="7" y="7"/>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21" name="Freeform 115"/>
            <p:cNvSpPr/>
            <p:nvPr/>
          </p:nvSpPr>
          <p:spPr bwMode="auto">
            <a:xfrm>
              <a:off x="6465845" y="2073131"/>
              <a:ext cx="85439" cy="107994"/>
            </a:xfrm>
            <a:custGeom>
              <a:avLst/>
              <a:gdLst>
                <a:gd name="T0" fmla="*/ 4 w 53"/>
                <a:gd name="T1" fmla="*/ 46 h 67"/>
                <a:gd name="T2" fmla="*/ 11 w 53"/>
                <a:gd name="T3" fmla="*/ 48 h 67"/>
                <a:gd name="T4" fmla="*/ 13 w 53"/>
                <a:gd name="T5" fmla="*/ 50 h 67"/>
                <a:gd name="T6" fmla="*/ 16 w 53"/>
                <a:gd name="T7" fmla="*/ 49 h 67"/>
                <a:gd name="T8" fmla="*/ 19 w 53"/>
                <a:gd name="T9" fmla="*/ 51 h 67"/>
                <a:gd name="T10" fmla="*/ 20 w 53"/>
                <a:gd name="T11" fmla="*/ 56 h 67"/>
                <a:gd name="T12" fmla="*/ 19 w 53"/>
                <a:gd name="T13" fmla="*/ 61 h 67"/>
                <a:gd name="T14" fmla="*/ 30 w 53"/>
                <a:gd name="T15" fmla="*/ 63 h 67"/>
                <a:gd name="T16" fmla="*/ 35 w 53"/>
                <a:gd name="T17" fmla="*/ 65 h 67"/>
                <a:gd name="T18" fmla="*/ 37 w 53"/>
                <a:gd name="T19" fmla="*/ 63 h 67"/>
                <a:gd name="T20" fmla="*/ 41 w 53"/>
                <a:gd name="T21" fmla="*/ 66 h 67"/>
                <a:gd name="T22" fmla="*/ 44 w 53"/>
                <a:gd name="T23" fmla="*/ 65 h 67"/>
                <a:gd name="T24" fmla="*/ 48 w 53"/>
                <a:gd name="T25" fmla="*/ 66 h 67"/>
                <a:gd name="T26" fmla="*/ 51 w 53"/>
                <a:gd name="T27" fmla="*/ 65 h 67"/>
                <a:gd name="T28" fmla="*/ 51 w 53"/>
                <a:gd name="T29" fmla="*/ 62 h 67"/>
                <a:gd name="T30" fmla="*/ 50 w 53"/>
                <a:gd name="T31" fmla="*/ 60 h 67"/>
                <a:gd name="T32" fmla="*/ 46 w 53"/>
                <a:gd name="T33" fmla="*/ 58 h 67"/>
                <a:gd name="T34" fmla="*/ 41 w 53"/>
                <a:gd name="T35" fmla="*/ 53 h 67"/>
                <a:gd name="T36" fmla="*/ 39 w 53"/>
                <a:gd name="T37" fmla="*/ 49 h 67"/>
                <a:gd name="T38" fmla="*/ 35 w 53"/>
                <a:gd name="T39" fmla="*/ 43 h 67"/>
                <a:gd name="T40" fmla="*/ 33 w 53"/>
                <a:gd name="T41" fmla="*/ 38 h 67"/>
                <a:gd name="T42" fmla="*/ 35 w 53"/>
                <a:gd name="T43" fmla="*/ 33 h 67"/>
                <a:gd name="T44" fmla="*/ 33 w 53"/>
                <a:gd name="T45" fmla="*/ 31 h 67"/>
                <a:gd name="T46" fmla="*/ 32 w 53"/>
                <a:gd name="T47" fmla="*/ 26 h 67"/>
                <a:gd name="T48" fmla="*/ 32 w 53"/>
                <a:gd name="T49" fmla="*/ 23 h 67"/>
                <a:gd name="T50" fmla="*/ 35 w 53"/>
                <a:gd name="T51" fmla="*/ 19 h 67"/>
                <a:gd name="T52" fmla="*/ 34 w 53"/>
                <a:gd name="T53" fmla="*/ 15 h 67"/>
                <a:gd name="T54" fmla="*/ 38 w 53"/>
                <a:gd name="T55" fmla="*/ 16 h 67"/>
                <a:gd name="T56" fmla="*/ 38 w 53"/>
                <a:gd name="T57" fmla="*/ 13 h 67"/>
                <a:gd name="T58" fmla="*/ 41 w 53"/>
                <a:gd name="T59" fmla="*/ 11 h 67"/>
                <a:gd name="T60" fmla="*/ 41 w 53"/>
                <a:gd name="T61" fmla="*/ 6 h 67"/>
                <a:gd name="T62" fmla="*/ 36 w 53"/>
                <a:gd name="T63" fmla="*/ 4 h 67"/>
                <a:gd name="T64" fmla="*/ 31 w 53"/>
                <a:gd name="T65" fmla="*/ 3 h 67"/>
                <a:gd name="T66" fmla="*/ 26 w 53"/>
                <a:gd name="T67" fmla="*/ 1 h 67"/>
                <a:gd name="T68" fmla="*/ 26 w 53"/>
                <a:gd name="T69" fmla="*/ 3 h 67"/>
                <a:gd name="T70" fmla="*/ 20 w 53"/>
                <a:gd name="T71" fmla="*/ 3 h 67"/>
                <a:gd name="T72" fmla="*/ 17 w 53"/>
                <a:gd name="T73" fmla="*/ 11 h 67"/>
                <a:gd name="T74" fmla="*/ 12 w 53"/>
                <a:gd name="T75" fmla="*/ 11 h 67"/>
                <a:gd name="T76" fmla="*/ 12 w 53"/>
                <a:gd name="T77" fmla="*/ 14 h 67"/>
                <a:gd name="T78" fmla="*/ 8 w 53"/>
                <a:gd name="T79" fmla="*/ 15 h 67"/>
                <a:gd name="T80" fmla="*/ 8 w 53"/>
                <a:gd name="T81" fmla="*/ 18 h 67"/>
                <a:gd name="T82" fmla="*/ 12 w 53"/>
                <a:gd name="T83" fmla="*/ 19 h 67"/>
                <a:gd name="T84" fmla="*/ 11 w 53"/>
                <a:gd name="T85" fmla="*/ 22 h 67"/>
                <a:gd name="T86" fmla="*/ 8 w 53"/>
                <a:gd name="T87" fmla="*/ 30 h 67"/>
                <a:gd name="T88" fmla="*/ 10 w 53"/>
                <a:gd name="T89" fmla="*/ 33 h 67"/>
                <a:gd name="T90" fmla="*/ 6 w 53"/>
                <a:gd name="T91" fmla="*/ 32 h 67"/>
                <a:gd name="T92" fmla="*/ 4 w 53"/>
                <a:gd name="T93" fmla="*/ 33 h 67"/>
                <a:gd name="T94" fmla="*/ 2 w 53"/>
                <a:gd name="T95" fmla="*/ 33 h 67"/>
                <a:gd name="T96" fmla="*/ 0 w 53"/>
                <a:gd name="T97" fmla="*/ 42 h 67"/>
                <a:gd name="T98" fmla="*/ 4 w 53"/>
                <a:gd name="T99" fmla="*/ 4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 h="67">
                  <a:moveTo>
                    <a:pt x="4" y="46"/>
                  </a:moveTo>
                  <a:cubicBezTo>
                    <a:pt x="5" y="47"/>
                    <a:pt x="10" y="48"/>
                    <a:pt x="11" y="48"/>
                  </a:cubicBezTo>
                  <a:cubicBezTo>
                    <a:pt x="12" y="48"/>
                    <a:pt x="12" y="49"/>
                    <a:pt x="13" y="50"/>
                  </a:cubicBezTo>
                  <a:cubicBezTo>
                    <a:pt x="15" y="51"/>
                    <a:pt x="15" y="50"/>
                    <a:pt x="16" y="49"/>
                  </a:cubicBezTo>
                  <a:cubicBezTo>
                    <a:pt x="18" y="48"/>
                    <a:pt x="18" y="50"/>
                    <a:pt x="19" y="51"/>
                  </a:cubicBezTo>
                  <a:cubicBezTo>
                    <a:pt x="21" y="52"/>
                    <a:pt x="18" y="54"/>
                    <a:pt x="20" y="56"/>
                  </a:cubicBezTo>
                  <a:cubicBezTo>
                    <a:pt x="21" y="57"/>
                    <a:pt x="19" y="59"/>
                    <a:pt x="19" y="61"/>
                  </a:cubicBezTo>
                  <a:cubicBezTo>
                    <a:pt x="19" y="62"/>
                    <a:pt x="29" y="63"/>
                    <a:pt x="30" y="63"/>
                  </a:cubicBezTo>
                  <a:cubicBezTo>
                    <a:pt x="31" y="63"/>
                    <a:pt x="33" y="64"/>
                    <a:pt x="35" y="65"/>
                  </a:cubicBezTo>
                  <a:cubicBezTo>
                    <a:pt x="36" y="65"/>
                    <a:pt x="36" y="63"/>
                    <a:pt x="37" y="63"/>
                  </a:cubicBezTo>
                  <a:cubicBezTo>
                    <a:pt x="38" y="63"/>
                    <a:pt x="40" y="66"/>
                    <a:pt x="41" y="66"/>
                  </a:cubicBezTo>
                  <a:cubicBezTo>
                    <a:pt x="42" y="67"/>
                    <a:pt x="44" y="65"/>
                    <a:pt x="44" y="65"/>
                  </a:cubicBezTo>
                  <a:cubicBezTo>
                    <a:pt x="44" y="65"/>
                    <a:pt x="47" y="66"/>
                    <a:pt x="48" y="66"/>
                  </a:cubicBezTo>
                  <a:cubicBezTo>
                    <a:pt x="49" y="65"/>
                    <a:pt x="50" y="65"/>
                    <a:pt x="51" y="65"/>
                  </a:cubicBezTo>
                  <a:cubicBezTo>
                    <a:pt x="53" y="64"/>
                    <a:pt x="52" y="61"/>
                    <a:pt x="51" y="62"/>
                  </a:cubicBezTo>
                  <a:cubicBezTo>
                    <a:pt x="51" y="62"/>
                    <a:pt x="50" y="61"/>
                    <a:pt x="50" y="60"/>
                  </a:cubicBezTo>
                  <a:cubicBezTo>
                    <a:pt x="49" y="59"/>
                    <a:pt x="47" y="59"/>
                    <a:pt x="46" y="58"/>
                  </a:cubicBezTo>
                  <a:cubicBezTo>
                    <a:pt x="45" y="57"/>
                    <a:pt x="41" y="54"/>
                    <a:pt x="41" y="53"/>
                  </a:cubicBezTo>
                  <a:cubicBezTo>
                    <a:pt x="41" y="52"/>
                    <a:pt x="39" y="50"/>
                    <a:pt x="39" y="49"/>
                  </a:cubicBezTo>
                  <a:cubicBezTo>
                    <a:pt x="40" y="49"/>
                    <a:pt x="35" y="44"/>
                    <a:pt x="35" y="43"/>
                  </a:cubicBezTo>
                  <a:cubicBezTo>
                    <a:pt x="35" y="42"/>
                    <a:pt x="33" y="39"/>
                    <a:pt x="33" y="38"/>
                  </a:cubicBezTo>
                  <a:cubicBezTo>
                    <a:pt x="32" y="36"/>
                    <a:pt x="34" y="34"/>
                    <a:pt x="35" y="33"/>
                  </a:cubicBezTo>
                  <a:cubicBezTo>
                    <a:pt x="36" y="31"/>
                    <a:pt x="34" y="31"/>
                    <a:pt x="33" y="31"/>
                  </a:cubicBezTo>
                  <a:cubicBezTo>
                    <a:pt x="31" y="30"/>
                    <a:pt x="32" y="28"/>
                    <a:pt x="32" y="26"/>
                  </a:cubicBezTo>
                  <a:cubicBezTo>
                    <a:pt x="33" y="24"/>
                    <a:pt x="32" y="24"/>
                    <a:pt x="32" y="23"/>
                  </a:cubicBezTo>
                  <a:cubicBezTo>
                    <a:pt x="32" y="23"/>
                    <a:pt x="35" y="20"/>
                    <a:pt x="35" y="19"/>
                  </a:cubicBezTo>
                  <a:cubicBezTo>
                    <a:pt x="35" y="18"/>
                    <a:pt x="34" y="16"/>
                    <a:pt x="34" y="15"/>
                  </a:cubicBezTo>
                  <a:cubicBezTo>
                    <a:pt x="34" y="14"/>
                    <a:pt x="37" y="15"/>
                    <a:pt x="38" y="16"/>
                  </a:cubicBezTo>
                  <a:cubicBezTo>
                    <a:pt x="40" y="16"/>
                    <a:pt x="38" y="14"/>
                    <a:pt x="38" y="13"/>
                  </a:cubicBezTo>
                  <a:cubicBezTo>
                    <a:pt x="38" y="12"/>
                    <a:pt x="40" y="11"/>
                    <a:pt x="41" y="11"/>
                  </a:cubicBezTo>
                  <a:cubicBezTo>
                    <a:pt x="41" y="10"/>
                    <a:pt x="41" y="7"/>
                    <a:pt x="41" y="6"/>
                  </a:cubicBezTo>
                  <a:cubicBezTo>
                    <a:pt x="40" y="5"/>
                    <a:pt x="38" y="6"/>
                    <a:pt x="36" y="4"/>
                  </a:cubicBezTo>
                  <a:cubicBezTo>
                    <a:pt x="35" y="3"/>
                    <a:pt x="33" y="3"/>
                    <a:pt x="31" y="3"/>
                  </a:cubicBezTo>
                  <a:cubicBezTo>
                    <a:pt x="29" y="3"/>
                    <a:pt x="28" y="1"/>
                    <a:pt x="26" y="1"/>
                  </a:cubicBezTo>
                  <a:cubicBezTo>
                    <a:pt x="24" y="0"/>
                    <a:pt x="26" y="2"/>
                    <a:pt x="26" y="3"/>
                  </a:cubicBezTo>
                  <a:cubicBezTo>
                    <a:pt x="26" y="4"/>
                    <a:pt x="22" y="2"/>
                    <a:pt x="20" y="3"/>
                  </a:cubicBezTo>
                  <a:cubicBezTo>
                    <a:pt x="18" y="4"/>
                    <a:pt x="18" y="9"/>
                    <a:pt x="17" y="11"/>
                  </a:cubicBezTo>
                  <a:cubicBezTo>
                    <a:pt x="16" y="12"/>
                    <a:pt x="14" y="11"/>
                    <a:pt x="12" y="11"/>
                  </a:cubicBezTo>
                  <a:cubicBezTo>
                    <a:pt x="11" y="11"/>
                    <a:pt x="12" y="14"/>
                    <a:pt x="12" y="14"/>
                  </a:cubicBezTo>
                  <a:cubicBezTo>
                    <a:pt x="12" y="15"/>
                    <a:pt x="10" y="15"/>
                    <a:pt x="8" y="15"/>
                  </a:cubicBezTo>
                  <a:cubicBezTo>
                    <a:pt x="6" y="15"/>
                    <a:pt x="6" y="17"/>
                    <a:pt x="8" y="18"/>
                  </a:cubicBezTo>
                  <a:cubicBezTo>
                    <a:pt x="10" y="20"/>
                    <a:pt x="11" y="19"/>
                    <a:pt x="12" y="19"/>
                  </a:cubicBezTo>
                  <a:cubicBezTo>
                    <a:pt x="14" y="19"/>
                    <a:pt x="12" y="21"/>
                    <a:pt x="11" y="22"/>
                  </a:cubicBezTo>
                  <a:cubicBezTo>
                    <a:pt x="10" y="23"/>
                    <a:pt x="8" y="28"/>
                    <a:pt x="8" y="30"/>
                  </a:cubicBezTo>
                  <a:cubicBezTo>
                    <a:pt x="9" y="31"/>
                    <a:pt x="10" y="32"/>
                    <a:pt x="10" y="33"/>
                  </a:cubicBezTo>
                  <a:cubicBezTo>
                    <a:pt x="10" y="34"/>
                    <a:pt x="8" y="33"/>
                    <a:pt x="6" y="32"/>
                  </a:cubicBezTo>
                  <a:cubicBezTo>
                    <a:pt x="4" y="31"/>
                    <a:pt x="6" y="32"/>
                    <a:pt x="4" y="33"/>
                  </a:cubicBezTo>
                  <a:cubicBezTo>
                    <a:pt x="3" y="34"/>
                    <a:pt x="4" y="33"/>
                    <a:pt x="2" y="33"/>
                  </a:cubicBezTo>
                  <a:cubicBezTo>
                    <a:pt x="1" y="34"/>
                    <a:pt x="0" y="39"/>
                    <a:pt x="0" y="42"/>
                  </a:cubicBezTo>
                  <a:cubicBezTo>
                    <a:pt x="0" y="44"/>
                    <a:pt x="2" y="46"/>
                    <a:pt x="4" y="46"/>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22" name="Freeform 116"/>
            <p:cNvSpPr/>
            <p:nvPr/>
          </p:nvSpPr>
          <p:spPr bwMode="auto">
            <a:xfrm>
              <a:off x="6478831" y="2155152"/>
              <a:ext cx="12987" cy="12987"/>
            </a:xfrm>
            <a:custGeom>
              <a:avLst/>
              <a:gdLst>
                <a:gd name="T0" fmla="*/ 1 w 8"/>
                <a:gd name="T1" fmla="*/ 0 h 8"/>
                <a:gd name="T2" fmla="*/ 2 w 8"/>
                <a:gd name="T3" fmla="*/ 3 h 8"/>
                <a:gd name="T4" fmla="*/ 6 w 8"/>
                <a:gd name="T5" fmla="*/ 8 h 8"/>
                <a:gd name="T6" fmla="*/ 6 w 8"/>
                <a:gd name="T7" fmla="*/ 2 h 8"/>
                <a:gd name="T8" fmla="*/ 1 w 8"/>
                <a:gd name="T9" fmla="*/ 0 h 8"/>
              </a:gdLst>
              <a:ahLst/>
              <a:cxnLst>
                <a:cxn ang="0">
                  <a:pos x="T0" y="T1"/>
                </a:cxn>
                <a:cxn ang="0">
                  <a:pos x="T2" y="T3"/>
                </a:cxn>
                <a:cxn ang="0">
                  <a:pos x="T4" y="T5"/>
                </a:cxn>
                <a:cxn ang="0">
                  <a:pos x="T6" y="T7"/>
                </a:cxn>
                <a:cxn ang="0">
                  <a:pos x="T8" y="T9"/>
                </a:cxn>
              </a:cxnLst>
              <a:rect l="0" t="0" r="r" b="b"/>
              <a:pathLst>
                <a:path w="8" h="8">
                  <a:moveTo>
                    <a:pt x="1" y="0"/>
                  </a:moveTo>
                  <a:cubicBezTo>
                    <a:pt x="0" y="0"/>
                    <a:pt x="0" y="2"/>
                    <a:pt x="2" y="3"/>
                  </a:cubicBezTo>
                  <a:cubicBezTo>
                    <a:pt x="4" y="4"/>
                    <a:pt x="4" y="8"/>
                    <a:pt x="6" y="8"/>
                  </a:cubicBezTo>
                  <a:cubicBezTo>
                    <a:pt x="8" y="8"/>
                    <a:pt x="6" y="4"/>
                    <a:pt x="6" y="2"/>
                  </a:cubicBezTo>
                  <a:cubicBezTo>
                    <a:pt x="5" y="1"/>
                    <a:pt x="3" y="0"/>
                    <a:pt x="1" y="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23" name="Freeform 117"/>
            <p:cNvSpPr/>
            <p:nvPr/>
          </p:nvSpPr>
          <p:spPr bwMode="auto">
            <a:xfrm>
              <a:off x="6484983" y="1924126"/>
              <a:ext cx="207103" cy="155156"/>
            </a:xfrm>
            <a:custGeom>
              <a:avLst/>
              <a:gdLst>
                <a:gd name="T0" fmla="*/ 8 w 128"/>
                <a:gd name="T1" fmla="*/ 89 h 96"/>
                <a:gd name="T2" fmla="*/ 21 w 128"/>
                <a:gd name="T3" fmla="*/ 92 h 96"/>
                <a:gd name="T4" fmla="*/ 32 w 128"/>
                <a:gd name="T5" fmla="*/ 96 h 96"/>
                <a:gd name="T6" fmla="*/ 35 w 128"/>
                <a:gd name="T7" fmla="*/ 88 h 96"/>
                <a:gd name="T8" fmla="*/ 39 w 128"/>
                <a:gd name="T9" fmla="*/ 86 h 96"/>
                <a:gd name="T10" fmla="*/ 41 w 128"/>
                <a:gd name="T11" fmla="*/ 82 h 96"/>
                <a:gd name="T12" fmla="*/ 42 w 128"/>
                <a:gd name="T13" fmla="*/ 77 h 96"/>
                <a:gd name="T14" fmla="*/ 44 w 128"/>
                <a:gd name="T15" fmla="*/ 74 h 96"/>
                <a:gd name="T16" fmla="*/ 47 w 128"/>
                <a:gd name="T17" fmla="*/ 68 h 96"/>
                <a:gd name="T18" fmla="*/ 47 w 128"/>
                <a:gd name="T19" fmla="*/ 65 h 96"/>
                <a:gd name="T20" fmla="*/ 53 w 128"/>
                <a:gd name="T21" fmla="*/ 63 h 96"/>
                <a:gd name="T22" fmla="*/ 55 w 128"/>
                <a:gd name="T23" fmla="*/ 58 h 96"/>
                <a:gd name="T24" fmla="*/ 63 w 128"/>
                <a:gd name="T25" fmla="*/ 58 h 96"/>
                <a:gd name="T26" fmla="*/ 68 w 128"/>
                <a:gd name="T27" fmla="*/ 51 h 96"/>
                <a:gd name="T28" fmla="*/ 73 w 128"/>
                <a:gd name="T29" fmla="*/ 51 h 96"/>
                <a:gd name="T30" fmla="*/ 83 w 128"/>
                <a:gd name="T31" fmla="*/ 44 h 96"/>
                <a:gd name="T32" fmla="*/ 97 w 128"/>
                <a:gd name="T33" fmla="*/ 36 h 96"/>
                <a:gd name="T34" fmla="*/ 113 w 128"/>
                <a:gd name="T35" fmla="*/ 37 h 96"/>
                <a:gd name="T36" fmla="*/ 123 w 128"/>
                <a:gd name="T37" fmla="*/ 30 h 96"/>
                <a:gd name="T38" fmla="*/ 124 w 128"/>
                <a:gd name="T39" fmla="*/ 25 h 96"/>
                <a:gd name="T40" fmla="*/ 127 w 128"/>
                <a:gd name="T41" fmla="*/ 19 h 96"/>
                <a:gd name="T42" fmla="*/ 127 w 128"/>
                <a:gd name="T43" fmla="*/ 11 h 96"/>
                <a:gd name="T44" fmla="*/ 123 w 128"/>
                <a:gd name="T45" fmla="*/ 4 h 96"/>
                <a:gd name="T46" fmla="*/ 115 w 128"/>
                <a:gd name="T47" fmla="*/ 2 h 96"/>
                <a:gd name="T48" fmla="*/ 108 w 128"/>
                <a:gd name="T49" fmla="*/ 2 h 96"/>
                <a:gd name="T50" fmla="*/ 105 w 128"/>
                <a:gd name="T51" fmla="*/ 12 h 96"/>
                <a:gd name="T52" fmla="*/ 94 w 128"/>
                <a:gd name="T53" fmla="*/ 21 h 96"/>
                <a:gd name="T54" fmla="*/ 79 w 128"/>
                <a:gd name="T55" fmla="*/ 25 h 96"/>
                <a:gd name="T56" fmla="*/ 74 w 128"/>
                <a:gd name="T57" fmla="*/ 23 h 96"/>
                <a:gd name="T58" fmla="*/ 66 w 128"/>
                <a:gd name="T59" fmla="*/ 21 h 96"/>
                <a:gd name="T60" fmla="*/ 59 w 128"/>
                <a:gd name="T61" fmla="*/ 23 h 96"/>
                <a:gd name="T62" fmla="*/ 57 w 128"/>
                <a:gd name="T63" fmla="*/ 28 h 96"/>
                <a:gd name="T64" fmla="*/ 46 w 128"/>
                <a:gd name="T65" fmla="*/ 36 h 96"/>
                <a:gd name="T66" fmla="*/ 43 w 128"/>
                <a:gd name="T67" fmla="*/ 37 h 96"/>
                <a:gd name="T68" fmla="*/ 34 w 128"/>
                <a:gd name="T69" fmla="*/ 42 h 96"/>
                <a:gd name="T70" fmla="*/ 32 w 128"/>
                <a:gd name="T71" fmla="*/ 46 h 96"/>
                <a:gd name="T72" fmla="*/ 25 w 128"/>
                <a:gd name="T73" fmla="*/ 55 h 96"/>
                <a:gd name="T74" fmla="*/ 19 w 128"/>
                <a:gd name="T75" fmla="*/ 57 h 96"/>
                <a:gd name="T76" fmla="*/ 20 w 128"/>
                <a:gd name="T77" fmla="*/ 61 h 96"/>
                <a:gd name="T78" fmla="*/ 18 w 128"/>
                <a:gd name="T79" fmla="*/ 65 h 96"/>
                <a:gd name="T80" fmla="*/ 16 w 128"/>
                <a:gd name="T81" fmla="*/ 69 h 96"/>
                <a:gd name="T82" fmla="*/ 19 w 128"/>
                <a:gd name="T83" fmla="*/ 78 h 96"/>
                <a:gd name="T84" fmla="*/ 10 w 128"/>
                <a:gd name="T85" fmla="*/ 78 h 96"/>
                <a:gd name="T86" fmla="*/ 2 w 128"/>
                <a:gd name="T87" fmla="*/ 8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96">
                  <a:moveTo>
                    <a:pt x="8" y="84"/>
                  </a:moveTo>
                  <a:cubicBezTo>
                    <a:pt x="10" y="83"/>
                    <a:pt x="8" y="88"/>
                    <a:pt x="8" y="89"/>
                  </a:cubicBezTo>
                  <a:cubicBezTo>
                    <a:pt x="9" y="89"/>
                    <a:pt x="13" y="89"/>
                    <a:pt x="15" y="90"/>
                  </a:cubicBezTo>
                  <a:cubicBezTo>
                    <a:pt x="17" y="90"/>
                    <a:pt x="19" y="91"/>
                    <a:pt x="21" y="92"/>
                  </a:cubicBezTo>
                  <a:cubicBezTo>
                    <a:pt x="22" y="93"/>
                    <a:pt x="25" y="92"/>
                    <a:pt x="26" y="93"/>
                  </a:cubicBezTo>
                  <a:cubicBezTo>
                    <a:pt x="26" y="94"/>
                    <a:pt x="30" y="96"/>
                    <a:pt x="32" y="96"/>
                  </a:cubicBezTo>
                  <a:cubicBezTo>
                    <a:pt x="33" y="95"/>
                    <a:pt x="35" y="93"/>
                    <a:pt x="35" y="92"/>
                  </a:cubicBezTo>
                  <a:cubicBezTo>
                    <a:pt x="35" y="91"/>
                    <a:pt x="37" y="89"/>
                    <a:pt x="35" y="88"/>
                  </a:cubicBezTo>
                  <a:cubicBezTo>
                    <a:pt x="33" y="87"/>
                    <a:pt x="32" y="86"/>
                    <a:pt x="33" y="85"/>
                  </a:cubicBezTo>
                  <a:cubicBezTo>
                    <a:pt x="34" y="85"/>
                    <a:pt x="38" y="87"/>
                    <a:pt x="39" y="86"/>
                  </a:cubicBezTo>
                  <a:cubicBezTo>
                    <a:pt x="40" y="84"/>
                    <a:pt x="38" y="83"/>
                    <a:pt x="38" y="82"/>
                  </a:cubicBezTo>
                  <a:cubicBezTo>
                    <a:pt x="38" y="81"/>
                    <a:pt x="41" y="83"/>
                    <a:pt x="41" y="82"/>
                  </a:cubicBezTo>
                  <a:cubicBezTo>
                    <a:pt x="41" y="81"/>
                    <a:pt x="40" y="80"/>
                    <a:pt x="38" y="79"/>
                  </a:cubicBezTo>
                  <a:cubicBezTo>
                    <a:pt x="36" y="77"/>
                    <a:pt x="40" y="77"/>
                    <a:pt x="42" y="77"/>
                  </a:cubicBezTo>
                  <a:cubicBezTo>
                    <a:pt x="44" y="77"/>
                    <a:pt x="42" y="76"/>
                    <a:pt x="41" y="75"/>
                  </a:cubicBezTo>
                  <a:cubicBezTo>
                    <a:pt x="41" y="74"/>
                    <a:pt x="43" y="74"/>
                    <a:pt x="44" y="74"/>
                  </a:cubicBezTo>
                  <a:cubicBezTo>
                    <a:pt x="45" y="74"/>
                    <a:pt x="47" y="74"/>
                    <a:pt x="47" y="72"/>
                  </a:cubicBezTo>
                  <a:cubicBezTo>
                    <a:pt x="47" y="71"/>
                    <a:pt x="46" y="68"/>
                    <a:pt x="47" y="68"/>
                  </a:cubicBezTo>
                  <a:cubicBezTo>
                    <a:pt x="48" y="68"/>
                    <a:pt x="51" y="68"/>
                    <a:pt x="51" y="67"/>
                  </a:cubicBezTo>
                  <a:cubicBezTo>
                    <a:pt x="51" y="66"/>
                    <a:pt x="48" y="66"/>
                    <a:pt x="47" y="65"/>
                  </a:cubicBezTo>
                  <a:cubicBezTo>
                    <a:pt x="47" y="65"/>
                    <a:pt x="48" y="64"/>
                    <a:pt x="50" y="64"/>
                  </a:cubicBezTo>
                  <a:cubicBezTo>
                    <a:pt x="51" y="64"/>
                    <a:pt x="52" y="64"/>
                    <a:pt x="53" y="63"/>
                  </a:cubicBezTo>
                  <a:cubicBezTo>
                    <a:pt x="54" y="62"/>
                    <a:pt x="55" y="63"/>
                    <a:pt x="56" y="62"/>
                  </a:cubicBezTo>
                  <a:cubicBezTo>
                    <a:pt x="57" y="61"/>
                    <a:pt x="55" y="60"/>
                    <a:pt x="55" y="58"/>
                  </a:cubicBezTo>
                  <a:cubicBezTo>
                    <a:pt x="54" y="57"/>
                    <a:pt x="59" y="60"/>
                    <a:pt x="61" y="60"/>
                  </a:cubicBezTo>
                  <a:cubicBezTo>
                    <a:pt x="63" y="60"/>
                    <a:pt x="63" y="58"/>
                    <a:pt x="63" y="58"/>
                  </a:cubicBezTo>
                  <a:cubicBezTo>
                    <a:pt x="63" y="57"/>
                    <a:pt x="65" y="58"/>
                    <a:pt x="66" y="58"/>
                  </a:cubicBezTo>
                  <a:cubicBezTo>
                    <a:pt x="67" y="57"/>
                    <a:pt x="67" y="53"/>
                    <a:pt x="68" y="51"/>
                  </a:cubicBezTo>
                  <a:cubicBezTo>
                    <a:pt x="69" y="50"/>
                    <a:pt x="69" y="52"/>
                    <a:pt x="70" y="53"/>
                  </a:cubicBezTo>
                  <a:cubicBezTo>
                    <a:pt x="71" y="54"/>
                    <a:pt x="72" y="52"/>
                    <a:pt x="73" y="51"/>
                  </a:cubicBezTo>
                  <a:cubicBezTo>
                    <a:pt x="75" y="50"/>
                    <a:pt x="74" y="50"/>
                    <a:pt x="75" y="49"/>
                  </a:cubicBezTo>
                  <a:cubicBezTo>
                    <a:pt x="77" y="49"/>
                    <a:pt x="81" y="45"/>
                    <a:pt x="83" y="44"/>
                  </a:cubicBezTo>
                  <a:cubicBezTo>
                    <a:pt x="86" y="43"/>
                    <a:pt x="88" y="41"/>
                    <a:pt x="90" y="39"/>
                  </a:cubicBezTo>
                  <a:cubicBezTo>
                    <a:pt x="91" y="37"/>
                    <a:pt x="96" y="36"/>
                    <a:pt x="97" y="36"/>
                  </a:cubicBezTo>
                  <a:cubicBezTo>
                    <a:pt x="99" y="36"/>
                    <a:pt x="102" y="37"/>
                    <a:pt x="105" y="38"/>
                  </a:cubicBezTo>
                  <a:cubicBezTo>
                    <a:pt x="108" y="38"/>
                    <a:pt x="110" y="38"/>
                    <a:pt x="113" y="37"/>
                  </a:cubicBezTo>
                  <a:cubicBezTo>
                    <a:pt x="115" y="35"/>
                    <a:pt x="115" y="35"/>
                    <a:pt x="116" y="34"/>
                  </a:cubicBezTo>
                  <a:cubicBezTo>
                    <a:pt x="118" y="33"/>
                    <a:pt x="122" y="31"/>
                    <a:pt x="123" y="30"/>
                  </a:cubicBezTo>
                  <a:cubicBezTo>
                    <a:pt x="124" y="30"/>
                    <a:pt x="127" y="27"/>
                    <a:pt x="127" y="28"/>
                  </a:cubicBezTo>
                  <a:cubicBezTo>
                    <a:pt x="126" y="28"/>
                    <a:pt x="124" y="26"/>
                    <a:pt x="124" y="25"/>
                  </a:cubicBezTo>
                  <a:cubicBezTo>
                    <a:pt x="124" y="24"/>
                    <a:pt x="125" y="22"/>
                    <a:pt x="126" y="21"/>
                  </a:cubicBezTo>
                  <a:cubicBezTo>
                    <a:pt x="127" y="20"/>
                    <a:pt x="128" y="20"/>
                    <a:pt x="127" y="19"/>
                  </a:cubicBezTo>
                  <a:cubicBezTo>
                    <a:pt x="126" y="18"/>
                    <a:pt x="125" y="15"/>
                    <a:pt x="125" y="13"/>
                  </a:cubicBezTo>
                  <a:cubicBezTo>
                    <a:pt x="125" y="12"/>
                    <a:pt x="126" y="12"/>
                    <a:pt x="127" y="11"/>
                  </a:cubicBezTo>
                  <a:cubicBezTo>
                    <a:pt x="128" y="10"/>
                    <a:pt x="125" y="8"/>
                    <a:pt x="124" y="7"/>
                  </a:cubicBezTo>
                  <a:cubicBezTo>
                    <a:pt x="123" y="6"/>
                    <a:pt x="123" y="4"/>
                    <a:pt x="123" y="4"/>
                  </a:cubicBezTo>
                  <a:cubicBezTo>
                    <a:pt x="123" y="3"/>
                    <a:pt x="121" y="2"/>
                    <a:pt x="118" y="1"/>
                  </a:cubicBezTo>
                  <a:cubicBezTo>
                    <a:pt x="116" y="0"/>
                    <a:pt x="116" y="2"/>
                    <a:pt x="115" y="2"/>
                  </a:cubicBezTo>
                  <a:cubicBezTo>
                    <a:pt x="114" y="3"/>
                    <a:pt x="113" y="2"/>
                    <a:pt x="113" y="2"/>
                  </a:cubicBezTo>
                  <a:cubicBezTo>
                    <a:pt x="113" y="1"/>
                    <a:pt x="109" y="2"/>
                    <a:pt x="108" y="2"/>
                  </a:cubicBezTo>
                  <a:cubicBezTo>
                    <a:pt x="107" y="3"/>
                    <a:pt x="108" y="5"/>
                    <a:pt x="108" y="6"/>
                  </a:cubicBezTo>
                  <a:cubicBezTo>
                    <a:pt x="108" y="7"/>
                    <a:pt x="105" y="10"/>
                    <a:pt x="105" y="12"/>
                  </a:cubicBezTo>
                  <a:cubicBezTo>
                    <a:pt x="104" y="14"/>
                    <a:pt x="101" y="17"/>
                    <a:pt x="99" y="17"/>
                  </a:cubicBezTo>
                  <a:cubicBezTo>
                    <a:pt x="97" y="18"/>
                    <a:pt x="96" y="19"/>
                    <a:pt x="94" y="21"/>
                  </a:cubicBezTo>
                  <a:cubicBezTo>
                    <a:pt x="92" y="23"/>
                    <a:pt x="87" y="24"/>
                    <a:pt x="84" y="24"/>
                  </a:cubicBezTo>
                  <a:cubicBezTo>
                    <a:pt x="80" y="24"/>
                    <a:pt x="81" y="25"/>
                    <a:pt x="79" y="25"/>
                  </a:cubicBezTo>
                  <a:cubicBezTo>
                    <a:pt x="77" y="26"/>
                    <a:pt x="77" y="23"/>
                    <a:pt x="76" y="21"/>
                  </a:cubicBezTo>
                  <a:cubicBezTo>
                    <a:pt x="75" y="20"/>
                    <a:pt x="75" y="22"/>
                    <a:pt x="74" y="23"/>
                  </a:cubicBezTo>
                  <a:cubicBezTo>
                    <a:pt x="73" y="24"/>
                    <a:pt x="72" y="24"/>
                    <a:pt x="71" y="24"/>
                  </a:cubicBezTo>
                  <a:cubicBezTo>
                    <a:pt x="70" y="25"/>
                    <a:pt x="67" y="22"/>
                    <a:pt x="66" y="21"/>
                  </a:cubicBezTo>
                  <a:cubicBezTo>
                    <a:pt x="65" y="20"/>
                    <a:pt x="63" y="22"/>
                    <a:pt x="62" y="22"/>
                  </a:cubicBezTo>
                  <a:cubicBezTo>
                    <a:pt x="61" y="23"/>
                    <a:pt x="62" y="23"/>
                    <a:pt x="59" y="23"/>
                  </a:cubicBezTo>
                  <a:cubicBezTo>
                    <a:pt x="56" y="23"/>
                    <a:pt x="58" y="24"/>
                    <a:pt x="59" y="25"/>
                  </a:cubicBezTo>
                  <a:cubicBezTo>
                    <a:pt x="60" y="26"/>
                    <a:pt x="58" y="26"/>
                    <a:pt x="57" y="28"/>
                  </a:cubicBezTo>
                  <a:cubicBezTo>
                    <a:pt x="56" y="29"/>
                    <a:pt x="51" y="34"/>
                    <a:pt x="49" y="34"/>
                  </a:cubicBezTo>
                  <a:cubicBezTo>
                    <a:pt x="47" y="35"/>
                    <a:pt x="48" y="36"/>
                    <a:pt x="46" y="36"/>
                  </a:cubicBezTo>
                  <a:cubicBezTo>
                    <a:pt x="44" y="36"/>
                    <a:pt x="45" y="34"/>
                    <a:pt x="44" y="34"/>
                  </a:cubicBezTo>
                  <a:cubicBezTo>
                    <a:pt x="42" y="34"/>
                    <a:pt x="43" y="36"/>
                    <a:pt x="43" y="37"/>
                  </a:cubicBezTo>
                  <a:cubicBezTo>
                    <a:pt x="44" y="38"/>
                    <a:pt x="42" y="39"/>
                    <a:pt x="40" y="40"/>
                  </a:cubicBezTo>
                  <a:cubicBezTo>
                    <a:pt x="38" y="41"/>
                    <a:pt x="37" y="41"/>
                    <a:pt x="34" y="42"/>
                  </a:cubicBezTo>
                  <a:cubicBezTo>
                    <a:pt x="32" y="44"/>
                    <a:pt x="35" y="45"/>
                    <a:pt x="35" y="46"/>
                  </a:cubicBezTo>
                  <a:cubicBezTo>
                    <a:pt x="35" y="47"/>
                    <a:pt x="33" y="46"/>
                    <a:pt x="32" y="46"/>
                  </a:cubicBezTo>
                  <a:cubicBezTo>
                    <a:pt x="31" y="46"/>
                    <a:pt x="28" y="48"/>
                    <a:pt x="29" y="49"/>
                  </a:cubicBezTo>
                  <a:cubicBezTo>
                    <a:pt x="31" y="49"/>
                    <a:pt x="27" y="54"/>
                    <a:pt x="25" y="55"/>
                  </a:cubicBezTo>
                  <a:cubicBezTo>
                    <a:pt x="24" y="56"/>
                    <a:pt x="24" y="55"/>
                    <a:pt x="23" y="55"/>
                  </a:cubicBezTo>
                  <a:cubicBezTo>
                    <a:pt x="21" y="55"/>
                    <a:pt x="20" y="56"/>
                    <a:pt x="19" y="57"/>
                  </a:cubicBezTo>
                  <a:cubicBezTo>
                    <a:pt x="19" y="57"/>
                    <a:pt x="20" y="58"/>
                    <a:pt x="21" y="58"/>
                  </a:cubicBezTo>
                  <a:cubicBezTo>
                    <a:pt x="22" y="58"/>
                    <a:pt x="21" y="60"/>
                    <a:pt x="20" y="61"/>
                  </a:cubicBezTo>
                  <a:cubicBezTo>
                    <a:pt x="19" y="62"/>
                    <a:pt x="23" y="63"/>
                    <a:pt x="23" y="64"/>
                  </a:cubicBezTo>
                  <a:cubicBezTo>
                    <a:pt x="23" y="65"/>
                    <a:pt x="20" y="64"/>
                    <a:pt x="18" y="65"/>
                  </a:cubicBezTo>
                  <a:cubicBezTo>
                    <a:pt x="17" y="66"/>
                    <a:pt x="20" y="68"/>
                    <a:pt x="21" y="69"/>
                  </a:cubicBezTo>
                  <a:cubicBezTo>
                    <a:pt x="22" y="70"/>
                    <a:pt x="18" y="69"/>
                    <a:pt x="16" y="69"/>
                  </a:cubicBezTo>
                  <a:cubicBezTo>
                    <a:pt x="14" y="70"/>
                    <a:pt x="18" y="72"/>
                    <a:pt x="17" y="74"/>
                  </a:cubicBezTo>
                  <a:cubicBezTo>
                    <a:pt x="16" y="75"/>
                    <a:pt x="19" y="76"/>
                    <a:pt x="19" y="78"/>
                  </a:cubicBezTo>
                  <a:cubicBezTo>
                    <a:pt x="19" y="79"/>
                    <a:pt x="16" y="76"/>
                    <a:pt x="14" y="76"/>
                  </a:cubicBezTo>
                  <a:cubicBezTo>
                    <a:pt x="11" y="76"/>
                    <a:pt x="11" y="76"/>
                    <a:pt x="10" y="78"/>
                  </a:cubicBezTo>
                  <a:cubicBezTo>
                    <a:pt x="10" y="79"/>
                    <a:pt x="11" y="81"/>
                    <a:pt x="8" y="81"/>
                  </a:cubicBezTo>
                  <a:cubicBezTo>
                    <a:pt x="5" y="81"/>
                    <a:pt x="4" y="82"/>
                    <a:pt x="2" y="85"/>
                  </a:cubicBezTo>
                  <a:cubicBezTo>
                    <a:pt x="0" y="88"/>
                    <a:pt x="6" y="84"/>
                    <a:pt x="8" y="84"/>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24" name="Freeform 118"/>
            <p:cNvSpPr/>
            <p:nvPr/>
          </p:nvSpPr>
          <p:spPr bwMode="auto">
            <a:xfrm>
              <a:off x="6050956" y="2168139"/>
              <a:ext cx="20505" cy="16404"/>
            </a:xfrm>
            <a:custGeom>
              <a:avLst/>
              <a:gdLst>
                <a:gd name="T0" fmla="*/ 2 w 13"/>
                <a:gd name="T1" fmla="*/ 10 h 10"/>
                <a:gd name="T2" fmla="*/ 12 w 13"/>
                <a:gd name="T3" fmla="*/ 4 h 10"/>
                <a:gd name="T4" fmla="*/ 11 w 13"/>
                <a:gd name="T5" fmla="*/ 1 h 10"/>
                <a:gd name="T6" fmla="*/ 2 w 13"/>
                <a:gd name="T7" fmla="*/ 6 h 10"/>
                <a:gd name="T8" fmla="*/ 2 w 13"/>
                <a:gd name="T9" fmla="*/ 10 h 10"/>
              </a:gdLst>
              <a:ahLst/>
              <a:cxnLst>
                <a:cxn ang="0">
                  <a:pos x="T0" y="T1"/>
                </a:cxn>
                <a:cxn ang="0">
                  <a:pos x="T2" y="T3"/>
                </a:cxn>
                <a:cxn ang="0">
                  <a:pos x="T4" y="T5"/>
                </a:cxn>
                <a:cxn ang="0">
                  <a:pos x="T6" y="T7"/>
                </a:cxn>
                <a:cxn ang="0">
                  <a:pos x="T8" y="T9"/>
                </a:cxn>
              </a:cxnLst>
              <a:rect l="0" t="0" r="r" b="b"/>
              <a:pathLst>
                <a:path w="13" h="10">
                  <a:moveTo>
                    <a:pt x="2" y="10"/>
                  </a:moveTo>
                  <a:cubicBezTo>
                    <a:pt x="4" y="9"/>
                    <a:pt x="12" y="6"/>
                    <a:pt x="12" y="4"/>
                  </a:cubicBezTo>
                  <a:cubicBezTo>
                    <a:pt x="12" y="2"/>
                    <a:pt x="13" y="0"/>
                    <a:pt x="11" y="1"/>
                  </a:cubicBezTo>
                  <a:cubicBezTo>
                    <a:pt x="8" y="1"/>
                    <a:pt x="2" y="4"/>
                    <a:pt x="2" y="6"/>
                  </a:cubicBezTo>
                  <a:cubicBezTo>
                    <a:pt x="1" y="7"/>
                    <a:pt x="0" y="10"/>
                    <a:pt x="2" y="1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25" name="Freeform 119"/>
            <p:cNvSpPr/>
            <p:nvPr/>
          </p:nvSpPr>
          <p:spPr bwMode="auto">
            <a:xfrm>
              <a:off x="5974403" y="2218034"/>
              <a:ext cx="21189" cy="23239"/>
            </a:xfrm>
            <a:custGeom>
              <a:avLst/>
              <a:gdLst>
                <a:gd name="T0" fmla="*/ 3 w 13"/>
                <a:gd name="T1" fmla="*/ 11 h 14"/>
                <a:gd name="T2" fmla="*/ 12 w 13"/>
                <a:gd name="T3" fmla="*/ 4 h 14"/>
                <a:gd name="T4" fmla="*/ 8 w 13"/>
                <a:gd name="T5" fmla="*/ 0 h 14"/>
                <a:gd name="T6" fmla="*/ 6 w 13"/>
                <a:gd name="T7" fmla="*/ 7 h 14"/>
                <a:gd name="T8" fmla="*/ 3 w 13"/>
                <a:gd name="T9" fmla="*/ 11 h 14"/>
              </a:gdLst>
              <a:ahLst/>
              <a:cxnLst>
                <a:cxn ang="0">
                  <a:pos x="T0" y="T1"/>
                </a:cxn>
                <a:cxn ang="0">
                  <a:pos x="T2" y="T3"/>
                </a:cxn>
                <a:cxn ang="0">
                  <a:pos x="T4" y="T5"/>
                </a:cxn>
                <a:cxn ang="0">
                  <a:pos x="T6" y="T7"/>
                </a:cxn>
                <a:cxn ang="0">
                  <a:pos x="T8" y="T9"/>
                </a:cxn>
              </a:cxnLst>
              <a:rect l="0" t="0" r="r" b="b"/>
              <a:pathLst>
                <a:path w="13" h="14">
                  <a:moveTo>
                    <a:pt x="3" y="11"/>
                  </a:moveTo>
                  <a:cubicBezTo>
                    <a:pt x="5" y="9"/>
                    <a:pt x="13" y="5"/>
                    <a:pt x="12" y="4"/>
                  </a:cubicBezTo>
                  <a:cubicBezTo>
                    <a:pt x="11" y="3"/>
                    <a:pt x="10" y="0"/>
                    <a:pt x="8" y="0"/>
                  </a:cubicBezTo>
                  <a:cubicBezTo>
                    <a:pt x="6" y="1"/>
                    <a:pt x="7" y="5"/>
                    <a:pt x="6" y="7"/>
                  </a:cubicBezTo>
                  <a:cubicBezTo>
                    <a:pt x="4" y="8"/>
                    <a:pt x="0" y="14"/>
                    <a:pt x="3" y="11"/>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26" name="Freeform 120"/>
            <p:cNvSpPr/>
            <p:nvPr/>
          </p:nvSpPr>
          <p:spPr bwMode="auto">
            <a:xfrm>
              <a:off x="6208846" y="2999284"/>
              <a:ext cx="34175" cy="19822"/>
            </a:xfrm>
            <a:custGeom>
              <a:avLst/>
              <a:gdLst>
                <a:gd name="T0" fmla="*/ 16 w 21"/>
                <a:gd name="T1" fmla="*/ 9 h 12"/>
                <a:gd name="T2" fmla="*/ 20 w 21"/>
                <a:gd name="T3" fmla="*/ 1 h 12"/>
                <a:gd name="T4" fmla="*/ 6 w 21"/>
                <a:gd name="T5" fmla="*/ 5 h 12"/>
                <a:gd name="T6" fmla="*/ 0 w 21"/>
                <a:gd name="T7" fmla="*/ 9 h 12"/>
                <a:gd name="T8" fmla="*/ 16 w 21"/>
                <a:gd name="T9" fmla="*/ 9 h 12"/>
              </a:gdLst>
              <a:ahLst/>
              <a:cxnLst>
                <a:cxn ang="0">
                  <a:pos x="T0" y="T1"/>
                </a:cxn>
                <a:cxn ang="0">
                  <a:pos x="T2" y="T3"/>
                </a:cxn>
                <a:cxn ang="0">
                  <a:pos x="T4" y="T5"/>
                </a:cxn>
                <a:cxn ang="0">
                  <a:pos x="T6" y="T7"/>
                </a:cxn>
                <a:cxn ang="0">
                  <a:pos x="T8" y="T9"/>
                </a:cxn>
              </a:cxnLst>
              <a:rect l="0" t="0" r="r" b="b"/>
              <a:pathLst>
                <a:path w="21" h="12">
                  <a:moveTo>
                    <a:pt x="16" y="9"/>
                  </a:moveTo>
                  <a:cubicBezTo>
                    <a:pt x="18" y="9"/>
                    <a:pt x="19" y="2"/>
                    <a:pt x="20" y="1"/>
                  </a:cubicBezTo>
                  <a:cubicBezTo>
                    <a:pt x="21" y="0"/>
                    <a:pt x="11" y="4"/>
                    <a:pt x="6" y="5"/>
                  </a:cubicBezTo>
                  <a:cubicBezTo>
                    <a:pt x="1" y="6"/>
                    <a:pt x="1" y="7"/>
                    <a:pt x="0" y="9"/>
                  </a:cubicBezTo>
                  <a:cubicBezTo>
                    <a:pt x="0" y="12"/>
                    <a:pt x="14" y="10"/>
                    <a:pt x="16" y="9"/>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27" name="Freeform 121"/>
            <p:cNvSpPr/>
            <p:nvPr/>
          </p:nvSpPr>
          <p:spPr bwMode="auto">
            <a:xfrm>
              <a:off x="3750270" y="2701958"/>
              <a:ext cx="69718" cy="48529"/>
            </a:xfrm>
            <a:custGeom>
              <a:avLst/>
              <a:gdLst>
                <a:gd name="T0" fmla="*/ 22 w 43"/>
                <a:gd name="T1" fmla="*/ 22 h 30"/>
                <a:gd name="T2" fmla="*/ 27 w 43"/>
                <a:gd name="T3" fmla="*/ 25 h 30"/>
                <a:gd name="T4" fmla="*/ 38 w 43"/>
                <a:gd name="T5" fmla="*/ 30 h 30"/>
                <a:gd name="T6" fmla="*/ 35 w 43"/>
                <a:gd name="T7" fmla="*/ 20 h 30"/>
                <a:gd name="T8" fmla="*/ 29 w 43"/>
                <a:gd name="T9" fmla="*/ 14 h 30"/>
                <a:gd name="T10" fmla="*/ 20 w 43"/>
                <a:gd name="T11" fmla="*/ 6 h 30"/>
                <a:gd name="T12" fmla="*/ 6 w 43"/>
                <a:gd name="T13" fmla="*/ 0 h 30"/>
                <a:gd name="T14" fmla="*/ 3 w 43"/>
                <a:gd name="T15" fmla="*/ 5 h 30"/>
                <a:gd name="T16" fmla="*/ 18 w 43"/>
                <a:gd name="T17" fmla="*/ 18 h 30"/>
                <a:gd name="T18" fmla="*/ 22 w 43"/>
                <a:gd name="T19" fmla="*/ 2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0">
                  <a:moveTo>
                    <a:pt x="22" y="22"/>
                  </a:moveTo>
                  <a:cubicBezTo>
                    <a:pt x="23" y="22"/>
                    <a:pt x="26" y="22"/>
                    <a:pt x="27" y="25"/>
                  </a:cubicBezTo>
                  <a:cubicBezTo>
                    <a:pt x="27" y="28"/>
                    <a:pt x="34" y="30"/>
                    <a:pt x="38" y="30"/>
                  </a:cubicBezTo>
                  <a:cubicBezTo>
                    <a:pt x="43" y="30"/>
                    <a:pt x="37" y="23"/>
                    <a:pt x="35" y="20"/>
                  </a:cubicBezTo>
                  <a:cubicBezTo>
                    <a:pt x="33" y="17"/>
                    <a:pt x="29" y="15"/>
                    <a:pt x="29" y="14"/>
                  </a:cubicBezTo>
                  <a:cubicBezTo>
                    <a:pt x="29" y="12"/>
                    <a:pt x="23" y="6"/>
                    <a:pt x="20" y="6"/>
                  </a:cubicBezTo>
                  <a:cubicBezTo>
                    <a:pt x="17" y="5"/>
                    <a:pt x="8" y="1"/>
                    <a:pt x="6" y="0"/>
                  </a:cubicBezTo>
                  <a:cubicBezTo>
                    <a:pt x="4" y="0"/>
                    <a:pt x="0" y="4"/>
                    <a:pt x="3" y="5"/>
                  </a:cubicBezTo>
                  <a:cubicBezTo>
                    <a:pt x="5" y="7"/>
                    <a:pt x="14" y="15"/>
                    <a:pt x="18" y="18"/>
                  </a:cubicBezTo>
                  <a:cubicBezTo>
                    <a:pt x="21" y="21"/>
                    <a:pt x="21" y="22"/>
                    <a:pt x="22" y="2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28" name="Freeform 122"/>
            <p:cNvSpPr/>
            <p:nvPr/>
          </p:nvSpPr>
          <p:spPr bwMode="auto">
            <a:xfrm>
              <a:off x="3719513" y="2580293"/>
              <a:ext cx="32125" cy="30758"/>
            </a:xfrm>
            <a:custGeom>
              <a:avLst/>
              <a:gdLst>
                <a:gd name="T0" fmla="*/ 19 w 20"/>
                <a:gd name="T1" fmla="*/ 13 h 19"/>
                <a:gd name="T2" fmla="*/ 15 w 20"/>
                <a:gd name="T3" fmla="*/ 10 h 19"/>
                <a:gd name="T4" fmla="*/ 10 w 20"/>
                <a:gd name="T5" fmla="*/ 8 h 19"/>
                <a:gd name="T6" fmla="*/ 5 w 20"/>
                <a:gd name="T7" fmla="*/ 0 h 19"/>
                <a:gd name="T8" fmla="*/ 2 w 20"/>
                <a:gd name="T9" fmla="*/ 10 h 19"/>
                <a:gd name="T10" fmla="*/ 1 w 20"/>
                <a:gd name="T11" fmla="*/ 16 h 19"/>
                <a:gd name="T12" fmla="*/ 10 w 20"/>
                <a:gd name="T13" fmla="*/ 19 h 19"/>
                <a:gd name="T14" fmla="*/ 19 w 20"/>
                <a:gd name="T15" fmla="*/ 13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9">
                  <a:moveTo>
                    <a:pt x="19" y="13"/>
                  </a:moveTo>
                  <a:cubicBezTo>
                    <a:pt x="20" y="10"/>
                    <a:pt x="18" y="9"/>
                    <a:pt x="15" y="10"/>
                  </a:cubicBezTo>
                  <a:cubicBezTo>
                    <a:pt x="12" y="11"/>
                    <a:pt x="12" y="10"/>
                    <a:pt x="10" y="8"/>
                  </a:cubicBezTo>
                  <a:cubicBezTo>
                    <a:pt x="7" y="5"/>
                    <a:pt x="7" y="0"/>
                    <a:pt x="5" y="0"/>
                  </a:cubicBezTo>
                  <a:cubicBezTo>
                    <a:pt x="2" y="0"/>
                    <a:pt x="1" y="5"/>
                    <a:pt x="2" y="10"/>
                  </a:cubicBezTo>
                  <a:cubicBezTo>
                    <a:pt x="3" y="15"/>
                    <a:pt x="2" y="14"/>
                    <a:pt x="1" y="16"/>
                  </a:cubicBezTo>
                  <a:cubicBezTo>
                    <a:pt x="0" y="17"/>
                    <a:pt x="6" y="18"/>
                    <a:pt x="10" y="19"/>
                  </a:cubicBezTo>
                  <a:cubicBezTo>
                    <a:pt x="12" y="19"/>
                    <a:pt x="19" y="15"/>
                    <a:pt x="19" y="13"/>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29" name="Freeform 123"/>
            <p:cNvSpPr/>
            <p:nvPr/>
          </p:nvSpPr>
          <p:spPr bwMode="auto">
            <a:xfrm>
              <a:off x="3713361" y="2622671"/>
              <a:ext cx="22556" cy="41694"/>
            </a:xfrm>
            <a:custGeom>
              <a:avLst/>
              <a:gdLst>
                <a:gd name="T0" fmla="*/ 7 w 14"/>
                <a:gd name="T1" fmla="*/ 3 h 26"/>
                <a:gd name="T2" fmla="*/ 4 w 14"/>
                <a:gd name="T3" fmla="*/ 1 h 26"/>
                <a:gd name="T4" fmla="*/ 1 w 14"/>
                <a:gd name="T5" fmla="*/ 13 h 26"/>
                <a:gd name="T6" fmla="*/ 3 w 14"/>
                <a:gd name="T7" fmla="*/ 24 h 26"/>
                <a:gd name="T8" fmla="*/ 8 w 14"/>
                <a:gd name="T9" fmla="*/ 14 h 26"/>
                <a:gd name="T10" fmla="*/ 12 w 14"/>
                <a:gd name="T11" fmla="*/ 4 h 26"/>
                <a:gd name="T12" fmla="*/ 7 w 14"/>
                <a:gd name="T13" fmla="*/ 3 h 26"/>
              </a:gdLst>
              <a:ahLst/>
              <a:cxnLst>
                <a:cxn ang="0">
                  <a:pos x="T0" y="T1"/>
                </a:cxn>
                <a:cxn ang="0">
                  <a:pos x="T2" y="T3"/>
                </a:cxn>
                <a:cxn ang="0">
                  <a:pos x="T4" y="T5"/>
                </a:cxn>
                <a:cxn ang="0">
                  <a:pos x="T6" y="T7"/>
                </a:cxn>
                <a:cxn ang="0">
                  <a:pos x="T8" y="T9"/>
                </a:cxn>
                <a:cxn ang="0">
                  <a:pos x="T10" y="T11"/>
                </a:cxn>
                <a:cxn ang="0">
                  <a:pos x="T12" y="T13"/>
                </a:cxn>
              </a:cxnLst>
              <a:rect l="0" t="0" r="r" b="b"/>
              <a:pathLst>
                <a:path w="14" h="26">
                  <a:moveTo>
                    <a:pt x="7" y="3"/>
                  </a:moveTo>
                  <a:cubicBezTo>
                    <a:pt x="6" y="2"/>
                    <a:pt x="5" y="0"/>
                    <a:pt x="4" y="1"/>
                  </a:cubicBezTo>
                  <a:cubicBezTo>
                    <a:pt x="3" y="3"/>
                    <a:pt x="1" y="9"/>
                    <a:pt x="1" y="13"/>
                  </a:cubicBezTo>
                  <a:cubicBezTo>
                    <a:pt x="1" y="17"/>
                    <a:pt x="0" y="26"/>
                    <a:pt x="3" y="24"/>
                  </a:cubicBezTo>
                  <a:cubicBezTo>
                    <a:pt x="6" y="22"/>
                    <a:pt x="8" y="16"/>
                    <a:pt x="8" y="14"/>
                  </a:cubicBezTo>
                  <a:cubicBezTo>
                    <a:pt x="8" y="12"/>
                    <a:pt x="14" y="4"/>
                    <a:pt x="12" y="4"/>
                  </a:cubicBezTo>
                  <a:cubicBezTo>
                    <a:pt x="11" y="4"/>
                    <a:pt x="8" y="4"/>
                    <a:pt x="7" y="3"/>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30" name="Freeform 124"/>
            <p:cNvSpPr/>
            <p:nvPr/>
          </p:nvSpPr>
          <p:spPr bwMode="auto">
            <a:xfrm>
              <a:off x="3695590" y="2538600"/>
              <a:ext cx="19138" cy="43744"/>
            </a:xfrm>
            <a:custGeom>
              <a:avLst/>
              <a:gdLst>
                <a:gd name="T0" fmla="*/ 7 w 12"/>
                <a:gd name="T1" fmla="*/ 3 h 27"/>
                <a:gd name="T2" fmla="*/ 2 w 12"/>
                <a:gd name="T3" fmla="*/ 0 h 27"/>
                <a:gd name="T4" fmla="*/ 5 w 12"/>
                <a:gd name="T5" fmla="*/ 10 h 27"/>
                <a:gd name="T6" fmla="*/ 7 w 12"/>
                <a:gd name="T7" fmla="*/ 24 h 27"/>
                <a:gd name="T8" fmla="*/ 12 w 12"/>
                <a:gd name="T9" fmla="*/ 15 h 27"/>
                <a:gd name="T10" fmla="*/ 10 w 12"/>
                <a:gd name="T11" fmla="*/ 8 h 27"/>
                <a:gd name="T12" fmla="*/ 7 w 12"/>
                <a:gd name="T13" fmla="*/ 3 h 27"/>
              </a:gdLst>
              <a:ahLst/>
              <a:cxnLst>
                <a:cxn ang="0">
                  <a:pos x="T0" y="T1"/>
                </a:cxn>
                <a:cxn ang="0">
                  <a:pos x="T2" y="T3"/>
                </a:cxn>
                <a:cxn ang="0">
                  <a:pos x="T4" y="T5"/>
                </a:cxn>
                <a:cxn ang="0">
                  <a:pos x="T6" y="T7"/>
                </a:cxn>
                <a:cxn ang="0">
                  <a:pos x="T8" y="T9"/>
                </a:cxn>
                <a:cxn ang="0">
                  <a:pos x="T10" y="T11"/>
                </a:cxn>
                <a:cxn ang="0">
                  <a:pos x="T12" y="T13"/>
                </a:cxn>
              </a:cxnLst>
              <a:rect l="0" t="0" r="r" b="b"/>
              <a:pathLst>
                <a:path w="12" h="27">
                  <a:moveTo>
                    <a:pt x="7" y="3"/>
                  </a:moveTo>
                  <a:cubicBezTo>
                    <a:pt x="4" y="1"/>
                    <a:pt x="4" y="0"/>
                    <a:pt x="2" y="0"/>
                  </a:cubicBezTo>
                  <a:cubicBezTo>
                    <a:pt x="0" y="1"/>
                    <a:pt x="4" y="7"/>
                    <a:pt x="5" y="10"/>
                  </a:cubicBezTo>
                  <a:cubicBezTo>
                    <a:pt x="6" y="12"/>
                    <a:pt x="6" y="21"/>
                    <a:pt x="7" y="24"/>
                  </a:cubicBezTo>
                  <a:cubicBezTo>
                    <a:pt x="8" y="27"/>
                    <a:pt x="12" y="16"/>
                    <a:pt x="12" y="15"/>
                  </a:cubicBezTo>
                  <a:cubicBezTo>
                    <a:pt x="12" y="13"/>
                    <a:pt x="9" y="10"/>
                    <a:pt x="10" y="8"/>
                  </a:cubicBezTo>
                  <a:cubicBezTo>
                    <a:pt x="10" y="7"/>
                    <a:pt x="9" y="6"/>
                    <a:pt x="7" y="3"/>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31" name="Freeform 125"/>
            <p:cNvSpPr/>
            <p:nvPr/>
          </p:nvSpPr>
          <p:spPr bwMode="auto">
            <a:xfrm>
              <a:off x="3716095" y="2539967"/>
              <a:ext cx="15037" cy="24606"/>
            </a:xfrm>
            <a:custGeom>
              <a:avLst/>
              <a:gdLst>
                <a:gd name="T0" fmla="*/ 1 w 9"/>
                <a:gd name="T1" fmla="*/ 1 h 15"/>
                <a:gd name="T2" fmla="*/ 3 w 9"/>
                <a:gd name="T3" fmla="*/ 7 h 15"/>
                <a:gd name="T4" fmla="*/ 2 w 9"/>
                <a:gd name="T5" fmla="*/ 13 h 15"/>
                <a:gd name="T6" fmla="*/ 9 w 9"/>
                <a:gd name="T7" fmla="*/ 6 h 15"/>
                <a:gd name="T8" fmla="*/ 1 w 9"/>
                <a:gd name="T9" fmla="*/ 1 h 15"/>
              </a:gdLst>
              <a:ahLst/>
              <a:cxnLst>
                <a:cxn ang="0">
                  <a:pos x="T0" y="T1"/>
                </a:cxn>
                <a:cxn ang="0">
                  <a:pos x="T2" y="T3"/>
                </a:cxn>
                <a:cxn ang="0">
                  <a:pos x="T4" y="T5"/>
                </a:cxn>
                <a:cxn ang="0">
                  <a:pos x="T6" y="T7"/>
                </a:cxn>
                <a:cxn ang="0">
                  <a:pos x="T8" y="T9"/>
                </a:cxn>
              </a:cxnLst>
              <a:rect l="0" t="0" r="r" b="b"/>
              <a:pathLst>
                <a:path w="9" h="15">
                  <a:moveTo>
                    <a:pt x="1" y="1"/>
                  </a:moveTo>
                  <a:cubicBezTo>
                    <a:pt x="0" y="0"/>
                    <a:pt x="2" y="4"/>
                    <a:pt x="3" y="7"/>
                  </a:cubicBezTo>
                  <a:cubicBezTo>
                    <a:pt x="5" y="9"/>
                    <a:pt x="2" y="10"/>
                    <a:pt x="2" y="13"/>
                  </a:cubicBezTo>
                  <a:cubicBezTo>
                    <a:pt x="3" y="15"/>
                    <a:pt x="9" y="7"/>
                    <a:pt x="9" y="6"/>
                  </a:cubicBezTo>
                  <a:cubicBezTo>
                    <a:pt x="9" y="4"/>
                    <a:pt x="2" y="1"/>
                    <a:pt x="1" y="1"/>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32" name="Freeform 126"/>
            <p:cNvSpPr/>
            <p:nvPr/>
          </p:nvSpPr>
          <p:spPr bwMode="auto">
            <a:xfrm>
              <a:off x="3724297" y="2557738"/>
              <a:ext cx="11620" cy="17771"/>
            </a:xfrm>
            <a:custGeom>
              <a:avLst/>
              <a:gdLst>
                <a:gd name="T0" fmla="*/ 4 w 7"/>
                <a:gd name="T1" fmla="*/ 10 h 11"/>
                <a:gd name="T2" fmla="*/ 2 w 7"/>
                <a:gd name="T3" fmla="*/ 3 h 11"/>
                <a:gd name="T4" fmla="*/ 1 w 7"/>
                <a:gd name="T5" fmla="*/ 9 h 11"/>
                <a:gd name="T6" fmla="*/ 4 w 7"/>
                <a:gd name="T7" fmla="*/ 10 h 11"/>
              </a:gdLst>
              <a:ahLst/>
              <a:cxnLst>
                <a:cxn ang="0">
                  <a:pos x="T0" y="T1"/>
                </a:cxn>
                <a:cxn ang="0">
                  <a:pos x="T2" y="T3"/>
                </a:cxn>
                <a:cxn ang="0">
                  <a:pos x="T4" y="T5"/>
                </a:cxn>
                <a:cxn ang="0">
                  <a:pos x="T6" y="T7"/>
                </a:cxn>
              </a:cxnLst>
              <a:rect l="0" t="0" r="r" b="b"/>
              <a:pathLst>
                <a:path w="7" h="11">
                  <a:moveTo>
                    <a:pt x="4" y="10"/>
                  </a:moveTo>
                  <a:cubicBezTo>
                    <a:pt x="5" y="9"/>
                    <a:pt x="7" y="0"/>
                    <a:pt x="2" y="3"/>
                  </a:cubicBezTo>
                  <a:cubicBezTo>
                    <a:pt x="0" y="4"/>
                    <a:pt x="2" y="8"/>
                    <a:pt x="1" y="9"/>
                  </a:cubicBezTo>
                  <a:cubicBezTo>
                    <a:pt x="0" y="10"/>
                    <a:pt x="3" y="11"/>
                    <a:pt x="4" y="1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33" name="Freeform 127"/>
            <p:cNvSpPr/>
            <p:nvPr/>
          </p:nvSpPr>
          <p:spPr bwMode="auto">
            <a:xfrm>
              <a:off x="3409200" y="2539967"/>
              <a:ext cx="43744" cy="37593"/>
            </a:xfrm>
            <a:custGeom>
              <a:avLst/>
              <a:gdLst>
                <a:gd name="T0" fmla="*/ 25 w 27"/>
                <a:gd name="T1" fmla="*/ 6 h 23"/>
                <a:gd name="T2" fmla="*/ 22 w 27"/>
                <a:gd name="T3" fmla="*/ 2 h 23"/>
                <a:gd name="T4" fmla="*/ 21 w 27"/>
                <a:gd name="T5" fmla="*/ 5 h 23"/>
                <a:gd name="T6" fmla="*/ 15 w 27"/>
                <a:gd name="T7" fmla="*/ 5 h 23"/>
                <a:gd name="T8" fmla="*/ 13 w 27"/>
                <a:gd name="T9" fmla="*/ 9 h 23"/>
                <a:gd name="T10" fmla="*/ 8 w 27"/>
                <a:gd name="T11" fmla="*/ 8 h 23"/>
                <a:gd name="T12" fmla="*/ 2 w 27"/>
                <a:gd name="T13" fmla="*/ 15 h 23"/>
                <a:gd name="T14" fmla="*/ 6 w 27"/>
                <a:gd name="T15" fmla="*/ 17 h 23"/>
                <a:gd name="T16" fmla="*/ 6 w 27"/>
                <a:gd name="T17" fmla="*/ 21 h 23"/>
                <a:gd name="T18" fmla="*/ 14 w 27"/>
                <a:gd name="T19" fmla="*/ 16 h 23"/>
                <a:gd name="T20" fmla="*/ 16 w 27"/>
                <a:gd name="T21" fmla="*/ 18 h 23"/>
                <a:gd name="T22" fmla="*/ 25 w 27"/>
                <a:gd name="T23" fmla="*/ 11 h 23"/>
                <a:gd name="T24" fmla="*/ 25 w 27"/>
                <a:gd name="T25"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23">
                  <a:moveTo>
                    <a:pt x="25" y="6"/>
                  </a:moveTo>
                  <a:cubicBezTo>
                    <a:pt x="23" y="5"/>
                    <a:pt x="24" y="4"/>
                    <a:pt x="22" y="2"/>
                  </a:cubicBezTo>
                  <a:cubicBezTo>
                    <a:pt x="21" y="0"/>
                    <a:pt x="22" y="4"/>
                    <a:pt x="21" y="5"/>
                  </a:cubicBezTo>
                  <a:cubicBezTo>
                    <a:pt x="21" y="6"/>
                    <a:pt x="17" y="5"/>
                    <a:pt x="15" y="5"/>
                  </a:cubicBezTo>
                  <a:cubicBezTo>
                    <a:pt x="12" y="5"/>
                    <a:pt x="14" y="7"/>
                    <a:pt x="13" y="9"/>
                  </a:cubicBezTo>
                  <a:cubicBezTo>
                    <a:pt x="12" y="10"/>
                    <a:pt x="10" y="8"/>
                    <a:pt x="8" y="8"/>
                  </a:cubicBezTo>
                  <a:cubicBezTo>
                    <a:pt x="5" y="8"/>
                    <a:pt x="4" y="12"/>
                    <a:pt x="2" y="15"/>
                  </a:cubicBezTo>
                  <a:cubicBezTo>
                    <a:pt x="0" y="17"/>
                    <a:pt x="4" y="17"/>
                    <a:pt x="6" y="17"/>
                  </a:cubicBezTo>
                  <a:cubicBezTo>
                    <a:pt x="7" y="17"/>
                    <a:pt x="5" y="19"/>
                    <a:pt x="6" y="21"/>
                  </a:cubicBezTo>
                  <a:cubicBezTo>
                    <a:pt x="6" y="23"/>
                    <a:pt x="13" y="17"/>
                    <a:pt x="14" y="16"/>
                  </a:cubicBezTo>
                  <a:cubicBezTo>
                    <a:pt x="15" y="15"/>
                    <a:pt x="15" y="17"/>
                    <a:pt x="16" y="18"/>
                  </a:cubicBezTo>
                  <a:cubicBezTo>
                    <a:pt x="17" y="18"/>
                    <a:pt x="23" y="12"/>
                    <a:pt x="25" y="11"/>
                  </a:cubicBezTo>
                  <a:cubicBezTo>
                    <a:pt x="27" y="9"/>
                    <a:pt x="26" y="6"/>
                    <a:pt x="25" y="6"/>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34" name="Freeform 128"/>
            <p:cNvSpPr/>
            <p:nvPr/>
          </p:nvSpPr>
          <p:spPr bwMode="auto">
            <a:xfrm>
              <a:off x="3449527" y="2533815"/>
              <a:ext cx="19822" cy="9569"/>
            </a:xfrm>
            <a:custGeom>
              <a:avLst/>
              <a:gdLst>
                <a:gd name="T0" fmla="*/ 3 w 12"/>
                <a:gd name="T1" fmla="*/ 1 h 6"/>
                <a:gd name="T2" fmla="*/ 4 w 12"/>
                <a:gd name="T3" fmla="*/ 5 h 6"/>
                <a:gd name="T4" fmla="*/ 10 w 12"/>
                <a:gd name="T5" fmla="*/ 4 h 6"/>
                <a:gd name="T6" fmla="*/ 3 w 12"/>
                <a:gd name="T7" fmla="*/ 1 h 6"/>
              </a:gdLst>
              <a:ahLst/>
              <a:cxnLst>
                <a:cxn ang="0">
                  <a:pos x="T0" y="T1"/>
                </a:cxn>
                <a:cxn ang="0">
                  <a:pos x="T2" y="T3"/>
                </a:cxn>
                <a:cxn ang="0">
                  <a:pos x="T4" y="T5"/>
                </a:cxn>
                <a:cxn ang="0">
                  <a:pos x="T6" y="T7"/>
                </a:cxn>
              </a:cxnLst>
              <a:rect l="0" t="0" r="r" b="b"/>
              <a:pathLst>
                <a:path w="12" h="6">
                  <a:moveTo>
                    <a:pt x="3" y="1"/>
                  </a:moveTo>
                  <a:cubicBezTo>
                    <a:pt x="0" y="2"/>
                    <a:pt x="1" y="6"/>
                    <a:pt x="4" y="5"/>
                  </a:cubicBezTo>
                  <a:cubicBezTo>
                    <a:pt x="7" y="5"/>
                    <a:pt x="12" y="4"/>
                    <a:pt x="10" y="4"/>
                  </a:cubicBezTo>
                  <a:cubicBezTo>
                    <a:pt x="9" y="4"/>
                    <a:pt x="5" y="0"/>
                    <a:pt x="3" y="1"/>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35" name="Freeform 129"/>
            <p:cNvSpPr/>
            <p:nvPr/>
          </p:nvSpPr>
          <p:spPr bwMode="auto">
            <a:xfrm>
              <a:off x="3239691" y="2608317"/>
              <a:ext cx="22556" cy="14354"/>
            </a:xfrm>
            <a:custGeom>
              <a:avLst/>
              <a:gdLst>
                <a:gd name="T0" fmla="*/ 6 w 14"/>
                <a:gd name="T1" fmla="*/ 3 h 9"/>
                <a:gd name="T2" fmla="*/ 0 w 14"/>
                <a:gd name="T3" fmla="*/ 8 h 9"/>
                <a:gd name="T4" fmla="*/ 12 w 14"/>
                <a:gd name="T5" fmla="*/ 6 h 9"/>
                <a:gd name="T6" fmla="*/ 13 w 14"/>
                <a:gd name="T7" fmla="*/ 1 h 9"/>
                <a:gd name="T8" fmla="*/ 6 w 14"/>
                <a:gd name="T9" fmla="*/ 3 h 9"/>
              </a:gdLst>
              <a:ahLst/>
              <a:cxnLst>
                <a:cxn ang="0">
                  <a:pos x="T0" y="T1"/>
                </a:cxn>
                <a:cxn ang="0">
                  <a:pos x="T2" y="T3"/>
                </a:cxn>
                <a:cxn ang="0">
                  <a:pos x="T4" y="T5"/>
                </a:cxn>
                <a:cxn ang="0">
                  <a:pos x="T6" y="T7"/>
                </a:cxn>
                <a:cxn ang="0">
                  <a:pos x="T8" y="T9"/>
                </a:cxn>
              </a:cxnLst>
              <a:rect l="0" t="0" r="r" b="b"/>
              <a:pathLst>
                <a:path w="14" h="9">
                  <a:moveTo>
                    <a:pt x="6" y="3"/>
                  </a:moveTo>
                  <a:cubicBezTo>
                    <a:pt x="4" y="4"/>
                    <a:pt x="0" y="6"/>
                    <a:pt x="0" y="8"/>
                  </a:cubicBezTo>
                  <a:cubicBezTo>
                    <a:pt x="0" y="9"/>
                    <a:pt x="9" y="6"/>
                    <a:pt x="12" y="6"/>
                  </a:cubicBezTo>
                  <a:cubicBezTo>
                    <a:pt x="14" y="6"/>
                    <a:pt x="13" y="3"/>
                    <a:pt x="13" y="1"/>
                  </a:cubicBezTo>
                  <a:cubicBezTo>
                    <a:pt x="12" y="0"/>
                    <a:pt x="8" y="3"/>
                    <a:pt x="6" y="3"/>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36" name="Freeform 130"/>
            <p:cNvSpPr/>
            <p:nvPr/>
          </p:nvSpPr>
          <p:spPr bwMode="auto">
            <a:xfrm>
              <a:off x="3193212" y="2634291"/>
              <a:ext cx="14354" cy="14354"/>
            </a:xfrm>
            <a:custGeom>
              <a:avLst/>
              <a:gdLst>
                <a:gd name="T0" fmla="*/ 7 w 9"/>
                <a:gd name="T1" fmla="*/ 1 h 9"/>
                <a:gd name="T2" fmla="*/ 0 w 9"/>
                <a:gd name="T3" fmla="*/ 8 h 9"/>
                <a:gd name="T4" fmla="*/ 8 w 9"/>
                <a:gd name="T5" fmla="*/ 4 h 9"/>
                <a:gd name="T6" fmla="*/ 7 w 9"/>
                <a:gd name="T7" fmla="*/ 1 h 9"/>
              </a:gdLst>
              <a:ahLst/>
              <a:cxnLst>
                <a:cxn ang="0">
                  <a:pos x="T0" y="T1"/>
                </a:cxn>
                <a:cxn ang="0">
                  <a:pos x="T2" y="T3"/>
                </a:cxn>
                <a:cxn ang="0">
                  <a:pos x="T4" y="T5"/>
                </a:cxn>
                <a:cxn ang="0">
                  <a:pos x="T6" y="T7"/>
                </a:cxn>
              </a:cxnLst>
              <a:rect l="0" t="0" r="r" b="b"/>
              <a:pathLst>
                <a:path w="9" h="9">
                  <a:moveTo>
                    <a:pt x="7" y="1"/>
                  </a:moveTo>
                  <a:cubicBezTo>
                    <a:pt x="5" y="0"/>
                    <a:pt x="0" y="7"/>
                    <a:pt x="0" y="8"/>
                  </a:cubicBezTo>
                  <a:cubicBezTo>
                    <a:pt x="0" y="9"/>
                    <a:pt x="8" y="4"/>
                    <a:pt x="8" y="4"/>
                  </a:cubicBezTo>
                  <a:cubicBezTo>
                    <a:pt x="9" y="3"/>
                    <a:pt x="9" y="1"/>
                    <a:pt x="7" y="1"/>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37" name="Freeform 131"/>
            <p:cNvSpPr/>
            <p:nvPr/>
          </p:nvSpPr>
          <p:spPr bwMode="auto">
            <a:xfrm>
              <a:off x="3162454" y="2645227"/>
              <a:ext cx="23923" cy="14354"/>
            </a:xfrm>
            <a:custGeom>
              <a:avLst/>
              <a:gdLst>
                <a:gd name="T0" fmla="*/ 2 w 15"/>
                <a:gd name="T1" fmla="*/ 7 h 9"/>
                <a:gd name="T2" fmla="*/ 11 w 15"/>
                <a:gd name="T3" fmla="*/ 0 h 9"/>
                <a:gd name="T4" fmla="*/ 2 w 15"/>
                <a:gd name="T5" fmla="*/ 7 h 9"/>
              </a:gdLst>
              <a:ahLst/>
              <a:cxnLst>
                <a:cxn ang="0">
                  <a:pos x="T0" y="T1"/>
                </a:cxn>
                <a:cxn ang="0">
                  <a:pos x="T2" y="T3"/>
                </a:cxn>
                <a:cxn ang="0">
                  <a:pos x="T4" y="T5"/>
                </a:cxn>
              </a:cxnLst>
              <a:rect l="0" t="0" r="r" b="b"/>
              <a:pathLst>
                <a:path w="15" h="9">
                  <a:moveTo>
                    <a:pt x="2" y="7"/>
                  </a:moveTo>
                  <a:cubicBezTo>
                    <a:pt x="3" y="9"/>
                    <a:pt x="15" y="1"/>
                    <a:pt x="11" y="0"/>
                  </a:cubicBezTo>
                  <a:cubicBezTo>
                    <a:pt x="10" y="0"/>
                    <a:pt x="0" y="5"/>
                    <a:pt x="2" y="7"/>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38" name="Freeform 132"/>
            <p:cNvSpPr/>
            <p:nvPr/>
          </p:nvSpPr>
          <p:spPr bwMode="auto">
            <a:xfrm>
              <a:off x="3254044" y="2480501"/>
              <a:ext cx="25973" cy="17771"/>
            </a:xfrm>
            <a:custGeom>
              <a:avLst/>
              <a:gdLst>
                <a:gd name="T0" fmla="*/ 13 w 16"/>
                <a:gd name="T1" fmla="*/ 2 h 11"/>
                <a:gd name="T2" fmla="*/ 2 w 16"/>
                <a:gd name="T3" fmla="*/ 5 h 11"/>
                <a:gd name="T4" fmla="*/ 6 w 16"/>
                <a:gd name="T5" fmla="*/ 10 h 11"/>
                <a:gd name="T6" fmla="*/ 13 w 16"/>
                <a:gd name="T7" fmla="*/ 9 h 11"/>
                <a:gd name="T8" fmla="*/ 13 w 16"/>
                <a:gd name="T9" fmla="*/ 2 h 11"/>
              </a:gdLst>
              <a:ahLst/>
              <a:cxnLst>
                <a:cxn ang="0">
                  <a:pos x="T0" y="T1"/>
                </a:cxn>
                <a:cxn ang="0">
                  <a:pos x="T2" y="T3"/>
                </a:cxn>
                <a:cxn ang="0">
                  <a:pos x="T4" y="T5"/>
                </a:cxn>
                <a:cxn ang="0">
                  <a:pos x="T6" y="T7"/>
                </a:cxn>
                <a:cxn ang="0">
                  <a:pos x="T8" y="T9"/>
                </a:cxn>
              </a:cxnLst>
              <a:rect l="0" t="0" r="r" b="b"/>
              <a:pathLst>
                <a:path w="16" h="11">
                  <a:moveTo>
                    <a:pt x="13" y="2"/>
                  </a:moveTo>
                  <a:cubicBezTo>
                    <a:pt x="13" y="0"/>
                    <a:pt x="5" y="4"/>
                    <a:pt x="2" y="5"/>
                  </a:cubicBezTo>
                  <a:cubicBezTo>
                    <a:pt x="0" y="7"/>
                    <a:pt x="5" y="10"/>
                    <a:pt x="6" y="10"/>
                  </a:cubicBezTo>
                  <a:cubicBezTo>
                    <a:pt x="8" y="11"/>
                    <a:pt x="11" y="9"/>
                    <a:pt x="13" y="9"/>
                  </a:cubicBezTo>
                  <a:cubicBezTo>
                    <a:pt x="16" y="10"/>
                    <a:pt x="14" y="4"/>
                    <a:pt x="13" y="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39" name="Freeform 133"/>
            <p:cNvSpPr/>
            <p:nvPr/>
          </p:nvSpPr>
          <p:spPr bwMode="auto">
            <a:xfrm>
              <a:off x="4464536" y="2646594"/>
              <a:ext cx="28707" cy="16404"/>
            </a:xfrm>
            <a:custGeom>
              <a:avLst/>
              <a:gdLst>
                <a:gd name="T0" fmla="*/ 1 w 18"/>
                <a:gd name="T1" fmla="*/ 1 h 10"/>
                <a:gd name="T2" fmla="*/ 2 w 18"/>
                <a:gd name="T3" fmla="*/ 6 h 10"/>
                <a:gd name="T4" fmla="*/ 14 w 18"/>
                <a:gd name="T5" fmla="*/ 9 h 10"/>
                <a:gd name="T6" fmla="*/ 11 w 18"/>
                <a:gd name="T7" fmla="*/ 4 h 10"/>
                <a:gd name="T8" fmla="*/ 1 w 18"/>
                <a:gd name="T9" fmla="*/ 1 h 10"/>
              </a:gdLst>
              <a:ahLst/>
              <a:cxnLst>
                <a:cxn ang="0">
                  <a:pos x="T0" y="T1"/>
                </a:cxn>
                <a:cxn ang="0">
                  <a:pos x="T2" y="T3"/>
                </a:cxn>
                <a:cxn ang="0">
                  <a:pos x="T4" y="T5"/>
                </a:cxn>
                <a:cxn ang="0">
                  <a:pos x="T6" y="T7"/>
                </a:cxn>
                <a:cxn ang="0">
                  <a:pos x="T8" y="T9"/>
                </a:cxn>
              </a:cxnLst>
              <a:rect l="0" t="0" r="r" b="b"/>
              <a:pathLst>
                <a:path w="18" h="10">
                  <a:moveTo>
                    <a:pt x="1" y="1"/>
                  </a:moveTo>
                  <a:cubicBezTo>
                    <a:pt x="0" y="0"/>
                    <a:pt x="0" y="4"/>
                    <a:pt x="2" y="6"/>
                  </a:cubicBezTo>
                  <a:cubicBezTo>
                    <a:pt x="4" y="7"/>
                    <a:pt x="10" y="10"/>
                    <a:pt x="14" y="9"/>
                  </a:cubicBezTo>
                  <a:cubicBezTo>
                    <a:pt x="18" y="9"/>
                    <a:pt x="15" y="5"/>
                    <a:pt x="11" y="4"/>
                  </a:cubicBezTo>
                  <a:cubicBezTo>
                    <a:pt x="7" y="3"/>
                    <a:pt x="3" y="1"/>
                    <a:pt x="1" y="1"/>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40" name="Freeform 134"/>
            <p:cNvSpPr/>
            <p:nvPr/>
          </p:nvSpPr>
          <p:spPr bwMode="auto">
            <a:xfrm>
              <a:off x="5875978" y="2590546"/>
              <a:ext cx="30758" cy="25973"/>
            </a:xfrm>
            <a:custGeom>
              <a:avLst/>
              <a:gdLst>
                <a:gd name="T0" fmla="*/ 10 w 19"/>
                <a:gd name="T1" fmla="*/ 4 h 16"/>
                <a:gd name="T2" fmla="*/ 2 w 19"/>
                <a:gd name="T3" fmla="*/ 5 h 16"/>
                <a:gd name="T4" fmla="*/ 5 w 19"/>
                <a:gd name="T5" fmla="*/ 10 h 16"/>
                <a:gd name="T6" fmla="*/ 10 w 19"/>
                <a:gd name="T7" fmla="*/ 15 h 16"/>
                <a:gd name="T8" fmla="*/ 16 w 19"/>
                <a:gd name="T9" fmla="*/ 14 h 16"/>
                <a:gd name="T10" fmla="*/ 15 w 19"/>
                <a:gd name="T11" fmla="*/ 7 h 16"/>
                <a:gd name="T12" fmla="*/ 17 w 19"/>
                <a:gd name="T13" fmla="*/ 1 h 16"/>
                <a:gd name="T14" fmla="*/ 10 w 19"/>
                <a:gd name="T15" fmla="*/ 4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6">
                  <a:moveTo>
                    <a:pt x="10" y="4"/>
                  </a:moveTo>
                  <a:cubicBezTo>
                    <a:pt x="8" y="5"/>
                    <a:pt x="4" y="5"/>
                    <a:pt x="2" y="5"/>
                  </a:cubicBezTo>
                  <a:cubicBezTo>
                    <a:pt x="0" y="5"/>
                    <a:pt x="2" y="8"/>
                    <a:pt x="5" y="10"/>
                  </a:cubicBezTo>
                  <a:cubicBezTo>
                    <a:pt x="9" y="12"/>
                    <a:pt x="8" y="15"/>
                    <a:pt x="10" y="15"/>
                  </a:cubicBezTo>
                  <a:cubicBezTo>
                    <a:pt x="14" y="16"/>
                    <a:pt x="14" y="15"/>
                    <a:pt x="16" y="14"/>
                  </a:cubicBezTo>
                  <a:cubicBezTo>
                    <a:pt x="19" y="14"/>
                    <a:pt x="15" y="10"/>
                    <a:pt x="15" y="7"/>
                  </a:cubicBezTo>
                  <a:cubicBezTo>
                    <a:pt x="15" y="5"/>
                    <a:pt x="16" y="2"/>
                    <a:pt x="17" y="1"/>
                  </a:cubicBezTo>
                  <a:cubicBezTo>
                    <a:pt x="18" y="0"/>
                    <a:pt x="11" y="2"/>
                    <a:pt x="10" y="4"/>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41" name="Freeform 135"/>
            <p:cNvSpPr/>
            <p:nvPr/>
          </p:nvSpPr>
          <p:spPr bwMode="auto">
            <a:xfrm>
              <a:off x="5990807" y="2546802"/>
              <a:ext cx="21189" cy="27340"/>
            </a:xfrm>
            <a:custGeom>
              <a:avLst/>
              <a:gdLst>
                <a:gd name="T0" fmla="*/ 8 w 13"/>
                <a:gd name="T1" fmla="*/ 9 h 17"/>
                <a:gd name="T2" fmla="*/ 11 w 13"/>
                <a:gd name="T3" fmla="*/ 2 h 17"/>
                <a:gd name="T4" fmla="*/ 4 w 13"/>
                <a:gd name="T5" fmla="*/ 5 h 17"/>
                <a:gd name="T6" fmla="*/ 2 w 13"/>
                <a:gd name="T7" fmla="*/ 15 h 17"/>
                <a:gd name="T8" fmla="*/ 8 w 13"/>
                <a:gd name="T9" fmla="*/ 9 h 17"/>
              </a:gdLst>
              <a:ahLst/>
              <a:cxnLst>
                <a:cxn ang="0">
                  <a:pos x="T0" y="T1"/>
                </a:cxn>
                <a:cxn ang="0">
                  <a:pos x="T2" y="T3"/>
                </a:cxn>
                <a:cxn ang="0">
                  <a:pos x="T4" y="T5"/>
                </a:cxn>
                <a:cxn ang="0">
                  <a:pos x="T6" y="T7"/>
                </a:cxn>
                <a:cxn ang="0">
                  <a:pos x="T8" y="T9"/>
                </a:cxn>
              </a:cxnLst>
              <a:rect l="0" t="0" r="r" b="b"/>
              <a:pathLst>
                <a:path w="13" h="17">
                  <a:moveTo>
                    <a:pt x="8" y="9"/>
                  </a:moveTo>
                  <a:cubicBezTo>
                    <a:pt x="9" y="8"/>
                    <a:pt x="9" y="4"/>
                    <a:pt x="11" y="2"/>
                  </a:cubicBezTo>
                  <a:cubicBezTo>
                    <a:pt x="13" y="0"/>
                    <a:pt x="7" y="3"/>
                    <a:pt x="4" y="5"/>
                  </a:cubicBezTo>
                  <a:cubicBezTo>
                    <a:pt x="0" y="7"/>
                    <a:pt x="0" y="13"/>
                    <a:pt x="2" y="15"/>
                  </a:cubicBezTo>
                  <a:cubicBezTo>
                    <a:pt x="3" y="17"/>
                    <a:pt x="7" y="10"/>
                    <a:pt x="8" y="9"/>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42" name="Freeform 136"/>
            <p:cNvSpPr/>
            <p:nvPr/>
          </p:nvSpPr>
          <p:spPr bwMode="auto">
            <a:xfrm>
              <a:off x="6044121" y="2530397"/>
              <a:ext cx="21189" cy="14354"/>
            </a:xfrm>
            <a:custGeom>
              <a:avLst/>
              <a:gdLst>
                <a:gd name="T0" fmla="*/ 4 w 13"/>
                <a:gd name="T1" fmla="*/ 8 h 9"/>
                <a:gd name="T2" fmla="*/ 12 w 13"/>
                <a:gd name="T3" fmla="*/ 2 h 9"/>
                <a:gd name="T4" fmla="*/ 9 w 13"/>
                <a:gd name="T5" fmla="*/ 1 h 9"/>
                <a:gd name="T6" fmla="*/ 2 w 13"/>
                <a:gd name="T7" fmla="*/ 2 h 9"/>
                <a:gd name="T8" fmla="*/ 4 w 13"/>
                <a:gd name="T9" fmla="*/ 8 h 9"/>
              </a:gdLst>
              <a:ahLst/>
              <a:cxnLst>
                <a:cxn ang="0">
                  <a:pos x="T0" y="T1"/>
                </a:cxn>
                <a:cxn ang="0">
                  <a:pos x="T2" y="T3"/>
                </a:cxn>
                <a:cxn ang="0">
                  <a:pos x="T4" y="T5"/>
                </a:cxn>
                <a:cxn ang="0">
                  <a:pos x="T6" y="T7"/>
                </a:cxn>
                <a:cxn ang="0">
                  <a:pos x="T8" y="T9"/>
                </a:cxn>
              </a:cxnLst>
              <a:rect l="0" t="0" r="r" b="b"/>
              <a:pathLst>
                <a:path w="13" h="9">
                  <a:moveTo>
                    <a:pt x="4" y="8"/>
                  </a:moveTo>
                  <a:cubicBezTo>
                    <a:pt x="8" y="7"/>
                    <a:pt x="11" y="4"/>
                    <a:pt x="12" y="2"/>
                  </a:cubicBezTo>
                  <a:cubicBezTo>
                    <a:pt x="13" y="1"/>
                    <a:pt x="12" y="0"/>
                    <a:pt x="9" y="1"/>
                  </a:cubicBezTo>
                  <a:cubicBezTo>
                    <a:pt x="6" y="2"/>
                    <a:pt x="3" y="1"/>
                    <a:pt x="2" y="2"/>
                  </a:cubicBezTo>
                  <a:cubicBezTo>
                    <a:pt x="0" y="3"/>
                    <a:pt x="2" y="9"/>
                    <a:pt x="4" y="8"/>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43" name="Freeform 137"/>
            <p:cNvSpPr/>
            <p:nvPr/>
          </p:nvSpPr>
          <p:spPr bwMode="auto">
            <a:xfrm>
              <a:off x="6048905" y="2519461"/>
              <a:ext cx="11620" cy="6152"/>
            </a:xfrm>
            <a:custGeom>
              <a:avLst/>
              <a:gdLst>
                <a:gd name="T0" fmla="*/ 4 w 7"/>
                <a:gd name="T1" fmla="*/ 1 h 4"/>
                <a:gd name="T2" fmla="*/ 3 w 7"/>
                <a:gd name="T3" fmla="*/ 4 h 4"/>
                <a:gd name="T4" fmla="*/ 4 w 7"/>
                <a:gd name="T5" fmla="*/ 1 h 4"/>
              </a:gdLst>
              <a:ahLst/>
              <a:cxnLst>
                <a:cxn ang="0">
                  <a:pos x="T0" y="T1"/>
                </a:cxn>
                <a:cxn ang="0">
                  <a:pos x="T2" y="T3"/>
                </a:cxn>
                <a:cxn ang="0">
                  <a:pos x="T4" y="T5"/>
                </a:cxn>
              </a:cxnLst>
              <a:rect l="0" t="0" r="r" b="b"/>
              <a:pathLst>
                <a:path w="7" h="4">
                  <a:moveTo>
                    <a:pt x="4" y="1"/>
                  </a:moveTo>
                  <a:cubicBezTo>
                    <a:pt x="3" y="2"/>
                    <a:pt x="0" y="4"/>
                    <a:pt x="3" y="4"/>
                  </a:cubicBezTo>
                  <a:cubicBezTo>
                    <a:pt x="7" y="4"/>
                    <a:pt x="6" y="0"/>
                    <a:pt x="4" y="1"/>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44" name="Freeform 138"/>
            <p:cNvSpPr/>
            <p:nvPr/>
          </p:nvSpPr>
          <p:spPr bwMode="auto">
            <a:xfrm>
              <a:off x="6635355" y="3992420"/>
              <a:ext cx="16404" cy="17771"/>
            </a:xfrm>
            <a:custGeom>
              <a:avLst/>
              <a:gdLst>
                <a:gd name="T0" fmla="*/ 4 w 10"/>
                <a:gd name="T1" fmla="*/ 2 h 11"/>
                <a:gd name="T2" fmla="*/ 8 w 10"/>
                <a:gd name="T3" fmla="*/ 8 h 11"/>
                <a:gd name="T4" fmla="*/ 4 w 10"/>
                <a:gd name="T5" fmla="*/ 2 h 11"/>
              </a:gdLst>
              <a:ahLst/>
              <a:cxnLst>
                <a:cxn ang="0">
                  <a:pos x="T0" y="T1"/>
                </a:cxn>
                <a:cxn ang="0">
                  <a:pos x="T2" y="T3"/>
                </a:cxn>
                <a:cxn ang="0">
                  <a:pos x="T4" y="T5"/>
                </a:cxn>
              </a:cxnLst>
              <a:rect l="0" t="0" r="r" b="b"/>
              <a:pathLst>
                <a:path w="10" h="11">
                  <a:moveTo>
                    <a:pt x="4" y="2"/>
                  </a:moveTo>
                  <a:cubicBezTo>
                    <a:pt x="0" y="4"/>
                    <a:pt x="6" y="11"/>
                    <a:pt x="8" y="8"/>
                  </a:cubicBezTo>
                  <a:cubicBezTo>
                    <a:pt x="10" y="6"/>
                    <a:pt x="7" y="0"/>
                    <a:pt x="4" y="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45" name="Freeform 139"/>
            <p:cNvSpPr/>
            <p:nvPr/>
          </p:nvSpPr>
          <p:spPr bwMode="auto">
            <a:xfrm>
              <a:off x="8458952" y="3772330"/>
              <a:ext cx="28024" cy="11620"/>
            </a:xfrm>
            <a:custGeom>
              <a:avLst/>
              <a:gdLst>
                <a:gd name="T0" fmla="*/ 2 w 17"/>
                <a:gd name="T1" fmla="*/ 0 h 7"/>
                <a:gd name="T2" fmla="*/ 7 w 17"/>
                <a:gd name="T3" fmla="*/ 5 h 7"/>
                <a:gd name="T4" fmla="*/ 16 w 17"/>
                <a:gd name="T5" fmla="*/ 5 h 7"/>
                <a:gd name="T6" fmla="*/ 2 w 17"/>
                <a:gd name="T7" fmla="*/ 0 h 7"/>
              </a:gdLst>
              <a:ahLst/>
              <a:cxnLst>
                <a:cxn ang="0">
                  <a:pos x="T0" y="T1"/>
                </a:cxn>
                <a:cxn ang="0">
                  <a:pos x="T2" y="T3"/>
                </a:cxn>
                <a:cxn ang="0">
                  <a:pos x="T4" y="T5"/>
                </a:cxn>
                <a:cxn ang="0">
                  <a:pos x="T6" y="T7"/>
                </a:cxn>
              </a:cxnLst>
              <a:rect l="0" t="0" r="r" b="b"/>
              <a:pathLst>
                <a:path w="17" h="7">
                  <a:moveTo>
                    <a:pt x="2" y="0"/>
                  </a:moveTo>
                  <a:cubicBezTo>
                    <a:pt x="0" y="0"/>
                    <a:pt x="4" y="3"/>
                    <a:pt x="7" y="5"/>
                  </a:cubicBezTo>
                  <a:cubicBezTo>
                    <a:pt x="11" y="7"/>
                    <a:pt x="15" y="7"/>
                    <a:pt x="16" y="5"/>
                  </a:cubicBezTo>
                  <a:cubicBezTo>
                    <a:pt x="17" y="3"/>
                    <a:pt x="4" y="0"/>
                    <a:pt x="2" y="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46" name="Freeform 140"/>
            <p:cNvSpPr/>
            <p:nvPr/>
          </p:nvSpPr>
          <p:spPr bwMode="auto">
            <a:xfrm>
              <a:off x="8509531" y="3793519"/>
              <a:ext cx="14354" cy="8202"/>
            </a:xfrm>
            <a:custGeom>
              <a:avLst/>
              <a:gdLst>
                <a:gd name="T0" fmla="*/ 0 w 9"/>
                <a:gd name="T1" fmla="*/ 2 h 5"/>
                <a:gd name="T2" fmla="*/ 9 w 9"/>
                <a:gd name="T3" fmla="*/ 4 h 5"/>
                <a:gd name="T4" fmla="*/ 0 w 9"/>
                <a:gd name="T5" fmla="*/ 2 h 5"/>
              </a:gdLst>
              <a:ahLst/>
              <a:cxnLst>
                <a:cxn ang="0">
                  <a:pos x="T0" y="T1"/>
                </a:cxn>
                <a:cxn ang="0">
                  <a:pos x="T2" y="T3"/>
                </a:cxn>
                <a:cxn ang="0">
                  <a:pos x="T4" y="T5"/>
                </a:cxn>
              </a:cxnLst>
              <a:rect l="0" t="0" r="r" b="b"/>
              <a:pathLst>
                <a:path w="9" h="5">
                  <a:moveTo>
                    <a:pt x="0" y="2"/>
                  </a:moveTo>
                  <a:cubicBezTo>
                    <a:pt x="0" y="4"/>
                    <a:pt x="9" y="5"/>
                    <a:pt x="9" y="4"/>
                  </a:cubicBezTo>
                  <a:cubicBezTo>
                    <a:pt x="9" y="1"/>
                    <a:pt x="0" y="0"/>
                    <a:pt x="0" y="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47" name="Freeform 141"/>
            <p:cNvSpPr/>
            <p:nvPr/>
          </p:nvSpPr>
          <p:spPr bwMode="auto">
            <a:xfrm>
              <a:off x="8423410" y="3740205"/>
              <a:ext cx="38960" cy="21189"/>
            </a:xfrm>
            <a:custGeom>
              <a:avLst/>
              <a:gdLst>
                <a:gd name="T0" fmla="*/ 21 w 24"/>
                <a:gd name="T1" fmla="*/ 10 h 13"/>
                <a:gd name="T2" fmla="*/ 6 w 24"/>
                <a:gd name="T3" fmla="*/ 0 h 13"/>
                <a:gd name="T4" fmla="*/ 21 w 24"/>
                <a:gd name="T5" fmla="*/ 10 h 13"/>
              </a:gdLst>
              <a:ahLst/>
              <a:cxnLst>
                <a:cxn ang="0">
                  <a:pos x="T0" y="T1"/>
                </a:cxn>
                <a:cxn ang="0">
                  <a:pos x="T2" y="T3"/>
                </a:cxn>
                <a:cxn ang="0">
                  <a:pos x="T4" y="T5"/>
                </a:cxn>
              </a:cxnLst>
              <a:rect l="0" t="0" r="r" b="b"/>
              <a:pathLst>
                <a:path w="24" h="13">
                  <a:moveTo>
                    <a:pt x="21" y="10"/>
                  </a:moveTo>
                  <a:cubicBezTo>
                    <a:pt x="24" y="5"/>
                    <a:pt x="12" y="0"/>
                    <a:pt x="6" y="0"/>
                  </a:cubicBezTo>
                  <a:cubicBezTo>
                    <a:pt x="0" y="0"/>
                    <a:pt x="19" y="13"/>
                    <a:pt x="21" y="1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48" name="Freeform 142"/>
            <p:cNvSpPr/>
            <p:nvPr/>
          </p:nvSpPr>
          <p:spPr bwMode="auto">
            <a:xfrm>
              <a:off x="5921089" y="2996549"/>
              <a:ext cx="10253" cy="6152"/>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1" y="4"/>
                    <a:pt x="6" y="4"/>
                    <a:pt x="5" y="2"/>
                  </a:cubicBezTo>
                  <a:cubicBezTo>
                    <a:pt x="4" y="0"/>
                    <a:pt x="0" y="1"/>
                    <a:pt x="1" y="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49" name="Freeform 143"/>
            <p:cNvSpPr/>
            <p:nvPr/>
          </p:nvSpPr>
          <p:spPr bwMode="auto">
            <a:xfrm>
              <a:off x="5273808" y="3360175"/>
              <a:ext cx="12987" cy="8202"/>
            </a:xfrm>
            <a:custGeom>
              <a:avLst/>
              <a:gdLst>
                <a:gd name="T0" fmla="*/ 4 w 8"/>
                <a:gd name="T1" fmla="*/ 1 h 5"/>
                <a:gd name="T2" fmla="*/ 7 w 8"/>
                <a:gd name="T3" fmla="*/ 3 h 5"/>
                <a:gd name="T4" fmla="*/ 4 w 8"/>
                <a:gd name="T5" fmla="*/ 1 h 5"/>
              </a:gdLst>
              <a:ahLst/>
              <a:cxnLst>
                <a:cxn ang="0">
                  <a:pos x="T0" y="T1"/>
                </a:cxn>
                <a:cxn ang="0">
                  <a:pos x="T2" y="T3"/>
                </a:cxn>
                <a:cxn ang="0">
                  <a:pos x="T4" y="T5"/>
                </a:cxn>
              </a:cxnLst>
              <a:rect l="0" t="0" r="r" b="b"/>
              <a:pathLst>
                <a:path w="8" h="5">
                  <a:moveTo>
                    <a:pt x="4" y="1"/>
                  </a:moveTo>
                  <a:cubicBezTo>
                    <a:pt x="0" y="3"/>
                    <a:pt x="5" y="5"/>
                    <a:pt x="7" y="3"/>
                  </a:cubicBezTo>
                  <a:cubicBezTo>
                    <a:pt x="8" y="1"/>
                    <a:pt x="7" y="0"/>
                    <a:pt x="4" y="1"/>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50" name="Freeform 144"/>
            <p:cNvSpPr/>
            <p:nvPr/>
          </p:nvSpPr>
          <p:spPr bwMode="auto">
            <a:xfrm>
              <a:off x="5802159" y="3554291"/>
              <a:ext cx="10936" cy="8202"/>
            </a:xfrm>
            <a:custGeom>
              <a:avLst/>
              <a:gdLst>
                <a:gd name="T0" fmla="*/ 5 w 7"/>
                <a:gd name="T1" fmla="*/ 4 h 5"/>
                <a:gd name="T2" fmla="*/ 3 w 7"/>
                <a:gd name="T3" fmla="*/ 1 h 5"/>
                <a:gd name="T4" fmla="*/ 5 w 7"/>
                <a:gd name="T5" fmla="*/ 4 h 5"/>
              </a:gdLst>
              <a:ahLst/>
              <a:cxnLst>
                <a:cxn ang="0">
                  <a:pos x="T0" y="T1"/>
                </a:cxn>
                <a:cxn ang="0">
                  <a:pos x="T2" y="T3"/>
                </a:cxn>
                <a:cxn ang="0">
                  <a:pos x="T4" y="T5"/>
                </a:cxn>
              </a:cxnLst>
              <a:rect l="0" t="0" r="r" b="b"/>
              <a:pathLst>
                <a:path w="7" h="5">
                  <a:moveTo>
                    <a:pt x="5" y="4"/>
                  </a:moveTo>
                  <a:cubicBezTo>
                    <a:pt x="6" y="3"/>
                    <a:pt x="7" y="0"/>
                    <a:pt x="3" y="1"/>
                  </a:cubicBezTo>
                  <a:cubicBezTo>
                    <a:pt x="0" y="2"/>
                    <a:pt x="5" y="5"/>
                    <a:pt x="5" y="4"/>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51" name="Freeform 145"/>
            <p:cNvSpPr/>
            <p:nvPr/>
          </p:nvSpPr>
          <p:spPr bwMode="auto">
            <a:xfrm>
              <a:off x="5772768" y="3599403"/>
              <a:ext cx="8202" cy="6835"/>
            </a:xfrm>
            <a:custGeom>
              <a:avLst/>
              <a:gdLst>
                <a:gd name="T0" fmla="*/ 1 w 5"/>
                <a:gd name="T1" fmla="*/ 2 h 4"/>
                <a:gd name="T2" fmla="*/ 2 w 5"/>
                <a:gd name="T3" fmla="*/ 4 h 4"/>
                <a:gd name="T4" fmla="*/ 1 w 5"/>
                <a:gd name="T5" fmla="*/ 2 h 4"/>
              </a:gdLst>
              <a:ahLst/>
              <a:cxnLst>
                <a:cxn ang="0">
                  <a:pos x="T0" y="T1"/>
                </a:cxn>
                <a:cxn ang="0">
                  <a:pos x="T2" y="T3"/>
                </a:cxn>
                <a:cxn ang="0">
                  <a:pos x="T4" y="T5"/>
                </a:cxn>
              </a:cxnLst>
              <a:rect l="0" t="0" r="r" b="b"/>
              <a:pathLst>
                <a:path w="5" h="4">
                  <a:moveTo>
                    <a:pt x="1" y="2"/>
                  </a:moveTo>
                  <a:cubicBezTo>
                    <a:pt x="0" y="3"/>
                    <a:pt x="1" y="4"/>
                    <a:pt x="2" y="4"/>
                  </a:cubicBezTo>
                  <a:cubicBezTo>
                    <a:pt x="5" y="4"/>
                    <a:pt x="3" y="0"/>
                    <a:pt x="1" y="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52" name="Freeform 146"/>
            <p:cNvSpPr/>
            <p:nvPr/>
          </p:nvSpPr>
          <p:spPr bwMode="auto">
            <a:xfrm>
              <a:off x="6617583" y="3678690"/>
              <a:ext cx="11620" cy="9569"/>
            </a:xfrm>
            <a:custGeom>
              <a:avLst/>
              <a:gdLst>
                <a:gd name="T0" fmla="*/ 3 w 7"/>
                <a:gd name="T1" fmla="*/ 2 h 6"/>
                <a:gd name="T2" fmla="*/ 6 w 7"/>
                <a:gd name="T3" fmla="*/ 4 h 6"/>
                <a:gd name="T4" fmla="*/ 3 w 7"/>
                <a:gd name="T5" fmla="*/ 2 h 6"/>
              </a:gdLst>
              <a:ahLst/>
              <a:cxnLst>
                <a:cxn ang="0">
                  <a:pos x="T0" y="T1"/>
                </a:cxn>
                <a:cxn ang="0">
                  <a:pos x="T2" y="T3"/>
                </a:cxn>
                <a:cxn ang="0">
                  <a:pos x="T4" y="T5"/>
                </a:cxn>
              </a:cxnLst>
              <a:rect l="0" t="0" r="r" b="b"/>
              <a:pathLst>
                <a:path w="7" h="6">
                  <a:moveTo>
                    <a:pt x="3" y="2"/>
                  </a:moveTo>
                  <a:cubicBezTo>
                    <a:pt x="0" y="3"/>
                    <a:pt x="5" y="6"/>
                    <a:pt x="6" y="4"/>
                  </a:cubicBezTo>
                  <a:cubicBezTo>
                    <a:pt x="7" y="3"/>
                    <a:pt x="7" y="0"/>
                    <a:pt x="3" y="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53" name="Freeform 147"/>
            <p:cNvSpPr/>
            <p:nvPr/>
          </p:nvSpPr>
          <p:spPr bwMode="auto">
            <a:xfrm>
              <a:off x="6506171" y="3159224"/>
              <a:ext cx="6152" cy="8202"/>
            </a:xfrm>
            <a:custGeom>
              <a:avLst/>
              <a:gdLst>
                <a:gd name="T0" fmla="*/ 1 w 4"/>
                <a:gd name="T1" fmla="*/ 2 h 5"/>
                <a:gd name="T2" fmla="*/ 4 w 4"/>
                <a:gd name="T3" fmla="*/ 3 h 5"/>
                <a:gd name="T4" fmla="*/ 1 w 4"/>
                <a:gd name="T5" fmla="*/ 2 h 5"/>
              </a:gdLst>
              <a:ahLst/>
              <a:cxnLst>
                <a:cxn ang="0">
                  <a:pos x="T0" y="T1"/>
                </a:cxn>
                <a:cxn ang="0">
                  <a:pos x="T2" y="T3"/>
                </a:cxn>
                <a:cxn ang="0">
                  <a:pos x="T4" y="T5"/>
                </a:cxn>
              </a:cxnLst>
              <a:rect l="0" t="0" r="r" b="b"/>
              <a:pathLst>
                <a:path w="4" h="5">
                  <a:moveTo>
                    <a:pt x="1" y="2"/>
                  </a:moveTo>
                  <a:cubicBezTo>
                    <a:pt x="0" y="3"/>
                    <a:pt x="3" y="5"/>
                    <a:pt x="4" y="3"/>
                  </a:cubicBezTo>
                  <a:cubicBezTo>
                    <a:pt x="4" y="3"/>
                    <a:pt x="2" y="0"/>
                    <a:pt x="1" y="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54" name="Freeform 148"/>
            <p:cNvSpPr/>
            <p:nvPr/>
          </p:nvSpPr>
          <p:spPr bwMode="auto">
            <a:xfrm>
              <a:off x="6405696" y="3817442"/>
              <a:ext cx="21189" cy="11620"/>
            </a:xfrm>
            <a:custGeom>
              <a:avLst/>
              <a:gdLst>
                <a:gd name="T0" fmla="*/ 5 w 13"/>
                <a:gd name="T1" fmla="*/ 0 h 7"/>
                <a:gd name="T2" fmla="*/ 8 w 13"/>
                <a:gd name="T3" fmla="*/ 7 h 7"/>
                <a:gd name="T4" fmla="*/ 5 w 13"/>
                <a:gd name="T5" fmla="*/ 0 h 7"/>
              </a:gdLst>
              <a:ahLst/>
              <a:cxnLst>
                <a:cxn ang="0">
                  <a:pos x="T0" y="T1"/>
                </a:cxn>
                <a:cxn ang="0">
                  <a:pos x="T2" y="T3"/>
                </a:cxn>
                <a:cxn ang="0">
                  <a:pos x="T4" y="T5"/>
                </a:cxn>
              </a:cxnLst>
              <a:rect l="0" t="0" r="r" b="b"/>
              <a:pathLst>
                <a:path w="13" h="7">
                  <a:moveTo>
                    <a:pt x="5" y="0"/>
                  </a:moveTo>
                  <a:cubicBezTo>
                    <a:pt x="0" y="0"/>
                    <a:pt x="4" y="7"/>
                    <a:pt x="8" y="7"/>
                  </a:cubicBezTo>
                  <a:cubicBezTo>
                    <a:pt x="13" y="7"/>
                    <a:pt x="9" y="0"/>
                    <a:pt x="5" y="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55" name="Freeform 149"/>
            <p:cNvSpPr/>
            <p:nvPr/>
          </p:nvSpPr>
          <p:spPr bwMode="auto">
            <a:xfrm>
              <a:off x="4637463" y="3426476"/>
              <a:ext cx="14354" cy="16404"/>
            </a:xfrm>
            <a:custGeom>
              <a:avLst/>
              <a:gdLst>
                <a:gd name="T0" fmla="*/ 7 w 9"/>
                <a:gd name="T1" fmla="*/ 6 h 10"/>
                <a:gd name="T2" fmla="*/ 2 w 9"/>
                <a:gd name="T3" fmla="*/ 5 h 10"/>
                <a:gd name="T4" fmla="*/ 7 w 9"/>
                <a:gd name="T5" fmla="*/ 6 h 10"/>
              </a:gdLst>
              <a:ahLst/>
              <a:cxnLst>
                <a:cxn ang="0">
                  <a:pos x="T0" y="T1"/>
                </a:cxn>
                <a:cxn ang="0">
                  <a:pos x="T2" y="T3"/>
                </a:cxn>
                <a:cxn ang="0">
                  <a:pos x="T4" y="T5"/>
                </a:cxn>
              </a:cxnLst>
              <a:rect l="0" t="0" r="r" b="b"/>
              <a:pathLst>
                <a:path w="9" h="10">
                  <a:moveTo>
                    <a:pt x="7" y="6"/>
                  </a:moveTo>
                  <a:cubicBezTo>
                    <a:pt x="9" y="2"/>
                    <a:pt x="3" y="0"/>
                    <a:pt x="2" y="5"/>
                  </a:cubicBezTo>
                  <a:cubicBezTo>
                    <a:pt x="0" y="10"/>
                    <a:pt x="5" y="9"/>
                    <a:pt x="7" y="6"/>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56" name="Freeform 150"/>
            <p:cNvSpPr/>
            <p:nvPr/>
          </p:nvSpPr>
          <p:spPr bwMode="auto">
            <a:xfrm>
              <a:off x="7964776" y="2837976"/>
              <a:ext cx="14354" cy="14354"/>
            </a:xfrm>
            <a:custGeom>
              <a:avLst/>
              <a:gdLst>
                <a:gd name="T0" fmla="*/ 8 w 9"/>
                <a:gd name="T1" fmla="*/ 1 h 9"/>
                <a:gd name="T2" fmla="*/ 1 w 9"/>
                <a:gd name="T3" fmla="*/ 8 h 9"/>
                <a:gd name="T4" fmla="*/ 8 w 9"/>
                <a:gd name="T5" fmla="*/ 1 h 9"/>
              </a:gdLst>
              <a:ahLst/>
              <a:cxnLst>
                <a:cxn ang="0">
                  <a:pos x="T0" y="T1"/>
                </a:cxn>
                <a:cxn ang="0">
                  <a:pos x="T2" y="T3"/>
                </a:cxn>
                <a:cxn ang="0">
                  <a:pos x="T4" y="T5"/>
                </a:cxn>
              </a:cxnLst>
              <a:rect l="0" t="0" r="r" b="b"/>
              <a:pathLst>
                <a:path w="9" h="9">
                  <a:moveTo>
                    <a:pt x="8" y="1"/>
                  </a:moveTo>
                  <a:cubicBezTo>
                    <a:pt x="7" y="0"/>
                    <a:pt x="0" y="7"/>
                    <a:pt x="1" y="8"/>
                  </a:cubicBezTo>
                  <a:cubicBezTo>
                    <a:pt x="2" y="9"/>
                    <a:pt x="9" y="2"/>
                    <a:pt x="8" y="1"/>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57" name="Freeform 151"/>
            <p:cNvSpPr/>
            <p:nvPr/>
          </p:nvSpPr>
          <p:spPr bwMode="auto">
            <a:xfrm>
              <a:off x="7981180" y="2816787"/>
              <a:ext cx="27340" cy="21189"/>
            </a:xfrm>
            <a:custGeom>
              <a:avLst/>
              <a:gdLst>
                <a:gd name="T0" fmla="*/ 16 w 17"/>
                <a:gd name="T1" fmla="*/ 0 h 13"/>
                <a:gd name="T2" fmla="*/ 9 w 17"/>
                <a:gd name="T3" fmla="*/ 4 h 13"/>
                <a:gd name="T4" fmla="*/ 4 w 17"/>
                <a:gd name="T5" fmla="*/ 13 h 13"/>
                <a:gd name="T6" fmla="*/ 16 w 17"/>
                <a:gd name="T7" fmla="*/ 0 h 13"/>
              </a:gdLst>
              <a:ahLst/>
              <a:cxnLst>
                <a:cxn ang="0">
                  <a:pos x="T0" y="T1"/>
                </a:cxn>
                <a:cxn ang="0">
                  <a:pos x="T2" y="T3"/>
                </a:cxn>
                <a:cxn ang="0">
                  <a:pos x="T4" y="T5"/>
                </a:cxn>
                <a:cxn ang="0">
                  <a:pos x="T6" y="T7"/>
                </a:cxn>
              </a:cxnLst>
              <a:rect l="0" t="0" r="r" b="b"/>
              <a:pathLst>
                <a:path w="17" h="13">
                  <a:moveTo>
                    <a:pt x="16" y="0"/>
                  </a:moveTo>
                  <a:cubicBezTo>
                    <a:pt x="15" y="0"/>
                    <a:pt x="12" y="4"/>
                    <a:pt x="9" y="4"/>
                  </a:cubicBezTo>
                  <a:cubicBezTo>
                    <a:pt x="8" y="4"/>
                    <a:pt x="0" y="10"/>
                    <a:pt x="4" y="13"/>
                  </a:cubicBezTo>
                  <a:cubicBezTo>
                    <a:pt x="5" y="13"/>
                    <a:pt x="17" y="1"/>
                    <a:pt x="16" y="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58" name="Freeform 152"/>
            <p:cNvSpPr/>
            <p:nvPr/>
          </p:nvSpPr>
          <p:spPr bwMode="auto">
            <a:xfrm>
              <a:off x="8014672" y="2799016"/>
              <a:ext cx="12987" cy="14354"/>
            </a:xfrm>
            <a:custGeom>
              <a:avLst/>
              <a:gdLst>
                <a:gd name="T0" fmla="*/ 6 w 8"/>
                <a:gd name="T1" fmla="*/ 2 h 9"/>
                <a:gd name="T2" fmla="*/ 2 w 8"/>
                <a:gd name="T3" fmla="*/ 9 h 9"/>
                <a:gd name="T4" fmla="*/ 6 w 8"/>
                <a:gd name="T5" fmla="*/ 2 h 9"/>
              </a:gdLst>
              <a:ahLst/>
              <a:cxnLst>
                <a:cxn ang="0">
                  <a:pos x="T0" y="T1"/>
                </a:cxn>
                <a:cxn ang="0">
                  <a:pos x="T2" y="T3"/>
                </a:cxn>
                <a:cxn ang="0">
                  <a:pos x="T4" y="T5"/>
                </a:cxn>
              </a:cxnLst>
              <a:rect l="0" t="0" r="r" b="b"/>
              <a:pathLst>
                <a:path w="8" h="9">
                  <a:moveTo>
                    <a:pt x="6" y="2"/>
                  </a:moveTo>
                  <a:cubicBezTo>
                    <a:pt x="5" y="0"/>
                    <a:pt x="0" y="8"/>
                    <a:pt x="2" y="9"/>
                  </a:cubicBezTo>
                  <a:cubicBezTo>
                    <a:pt x="3" y="9"/>
                    <a:pt x="8" y="4"/>
                    <a:pt x="6" y="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59" name="Freeform 153"/>
            <p:cNvSpPr/>
            <p:nvPr/>
          </p:nvSpPr>
          <p:spPr bwMode="auto">
            <a:xfrm>
              <a:off x="8037911" y="2782611"/>
              <a:ext cx="10936" cy="9569"/>
            </a:xfrm>
            <a:custGeom>
              <a:avLst/>
              <a:gdLst>
                <a:gd name="T0" fmla="*/ 6 w 7"/>
                <a:gd name="T1" fmla="*/ 0 h 6"/>
                <a:gd name="T2" fmla="*/ 2 w 7"/>
                <a:gd name="T3" fmla="*/ 4 h 6"/>
                <a:gd name="T4" fmla="*/ 6 w 7"/>
                <a:gd name="T5" fmla="*/ 0 h 6"/>
              </a:gdLst>
              <a:ahLst/>
              <a:cxnLst>
                <a:cxn ang="0">
                  <a:pos x="T0" y="T1"/>
                </a:cxn>
                <a:cxn ang="0">
                  <a:pos x="T2" y="T3"/>
                </a:cxn>
                <a:cxn ang="0">
                  <a:pos x="T4" y="T5"/>
                </a:cxn>
              </a:cxnLst>
              <a:rect l="0" t="0" r="r" b="b"/>
              <a:pathLst>
                <a:path w="7" h="6">
                  <a:moveTo>
                    <a:pt x="6" y="0"/>
                  </a:moveTo>
                  <a:cubicBezTo>
                    <a:pt x="4" y="0"/>
                    <a:pt x="0" y="2"/>
                    <a:pt x="2" y="4"/>
                  </a:cubicBezTo>
                  <a:cubicBezTo>
                    <a:pt x="4" y="6"/>
                    <a:pt x="7" y="1"/>
                    <a:pt x="6" y="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60" name="Freeform 154"/>
            <p:cNvSpPr/>
            <p:nvPr/>
          </p:nvSpPr>
          <p:spPr bwMode="auto">
            <a:xfrm>
              <a:off x="8074821" y="2710160"/>
              <a:ext cx="16404" cy="14354"/>
            </a:xfrm>
            <a:custGeom>
              <a:avLst/>
              <a:gdLst>
                <a:gd name="T0" fmla="*/ 8 w 10"/>
                <a:gd name="T1" fmla="*/ 1 h 9"/>
                <a:gd name="T2" fmla="*/ 3 w 10"/>
                <a:gd name="T3" fmla="*/ 4 h 9"/>
                <a:gd name="T4" fmla="*/ 2 w 10"/>
                <a:gd name="T5" fmla="*/ 8 h 9"/>
                <a:gd name="T6" fmla="*/ 8 w 10"/>
                <a:gd name="T7" fmla="*/ 1 h 9"/>
              </a:gdLst>
              <a:ahLst/>
              <a:cxnLst>
                <a:cxn ang="0">
                  <a:pos x="T0" y="T1"/>
                </a:cxn>
                <a:cxn ang="0">
                  <a:pos x="T2" y="T3"/>
                </a:cxn>
                <a:cxn ang="0">
                  <a:pos x="T4" y="T5"/>
                </a:cxn>
                <a:cxn ang="0">
                  <a:pos x="T6" y="T7"/>
                </a:cxn>
              </a:cxnLst>
              <a:rect l="0" t="0" r="r" b="b"/>
              <a:pathLst>
                <a:path w="10" h="9">
                  <a:moveTo>
                    <a:pt x="8" y="1"/>
                  </a:moveTo>
                  <a:cubicBezTo>
                    <a:pt x="6" y="0"/>
                    <a:pt x="6" y="3"/>
                    <a:pt x="3" y="4"/>
                  </a:cubicBezTo>
                  <a:cubicBezTo>
                    <a:pt x="1" y="4"/>
                    <a:pt x="0" y="8"/>
                    <a:pt x="2" y="8"/>
                  </a:cubicBezTo>
                  <a:cubicBezTo>
                    <a:pt x="4" y="9"/>
                    <a:pt x="10" y="1"/>
                    <a:pt x="8" y="1"/>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61" name="Freeform 155"/>
            <p:cNvSpPr/>
            <p:nvPr/>
          </p:nvSpPr>
          <p:spPr bwMode="auto">
            <a:xfrm>
              <a:off x="8066619" y="2747069"/>
              <a:ext cx="3418" cy="4785"/>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0" y="0"/>
                    <a:pt x="0" y="3"/>
                    <a:pt x="1" y="3"/>
                  </a:cubicBezTo>
                  <a:cubicBezTo>
                    <a:pt x="2" y="3"/>
                    <a:pt x="2" y="0"/>
                    <a:pt x="1" y="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62" name="Freeform 156"/>
            <p:cNvSpPr/>
            <p:nvPr/>
          </p:nvSpPr>
          <p:spPr bwMode="auto">
            <a:xfrm>
              <a:off x="7693424" y="3200235"/>
              <a:ext cx="4785" cy="2734"/>
            </a:xfrm>
            <a:custGeom>
              <a:avLst/>
              <a:gdLst>
                <a:gd name="T0" fmla="*/ 1 w 3"/>
                <a:gd name="T1" fmla="*/ 0 h 2"/>
                <a:gd name="T2" fmla="*/ 2 w 3"/>
                <a:gd name="T3" fmla="*/ 1 h 2"/>
                <a:gd name="T4" fmla="*/ 1 w 3"/>
                <a:gd name="T5" fmla="*/ 0 h 2"/>
              </a:gdLst>
              <a:ahLst/>
              <a:cxnLst>
                <a:cxn ang="0">
                  <a:pos x="T0" y="T1"/>
                </a:cxn>
                <a:cxn ang="0">
                  <a:pos x="T2" y="T3"/>
                </a:cxn>
                <a:cxn ang="0">
                  <a:pos x="T4" y="T5"/>
                </a:cxn>
              </a:cxnLst>
              <a:rect l="0" t="0" r="r" b="b"/>
              <a:pathLst>
                <a:path w="3" h="2">
                  <a:moveTo>
                    <a:pt x="1" y="0"/>
                  </a:moveTo>
                  <a:cubicBezTo>
                    <a:pt x="1" y="0"/>
                    <a:pt x="0" y="1"/>
                    <a:pt x="2" y="1"/>
                  </a:cubicBezTo>
                  <a:cubicBezTo>
                    <a:pt x="3" y="2"/>
                    <a:pt x="2" y="0"/>
                    <a:pt x="1" y="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63" name="Freeform 157"/>
            <p:cNvSpPr/>
            <p:nvPr/>
          </p:nvSpPr>
          <p:spPr bwMode="auto">
            <a:xfrm>
              <a:off x="5934076" y="4398423"/>
              <a:ext cx="34175" cy="46478"/>
            </a:xfrm>
            <a:custGeom>
              <a:avLst/>
              <a:gdLst>
                <a:gd name="T0" fmla="*/ 4 w 21"/>
                <a:gd name="T1" fmla="*/ 25 h 29"/>
                <a:gd name="T2" fmla="*/ 18 w 21"/>
                <a:gd name="T3" fmla="*/ 7 h 29"/>
                <a:gd name="T4" fmla="*/ 21 w 21"/>
                <a:gd name="T5" fmla="*/ 0 h 29"/>
                <a:gd name="T6" fmla="*/ 5 w 21"/>
                <a:gd name="T7" fmla="*/ 0 h 29"/>
                <a:gd name="T8" fmla="*/ 4 w 21"/>
                <a:gd name="T9" fmla="*/ 25 h 29"/>
              </a:gdLst>
              <a:ahLst/>
              <a:cxnLst>
                <a:cxn ang="0">
                  <a:pos x="T0" y="T1"/>
                </a:cxn>
                <a:cxn ang="0">
                  <a:pos x="T2" y="T3"/>
                </a:cxn>
                <a:cxn ang="0">
                  <a:pos x="T4" y="T5"/>
                </a:cxn>
                <a:cxn ang="0">
                  <a:pos x="T6" y="T7"/>
                </a:cxn>
                <a:cxn ang="0">
                  <a:pos x="T8" y="T9"/>
                </a:cxn>
              </a:cxnLst>
              <a:rect l="0" t="0" r="r" b="b"/>
              <a:pathLst>
                <a:path w="21" h="29">
                  <a:moveTo>
                    <a:pt x="4" y="25"/>
                  </a:moveTo>
                  <a:cubicBezTo>
                    <a:pt x="7" y="29"/>
                    <a:pt x="16" y="11"/>
                    <a:pt x="18" y="7"/>
                  </a:cubicBezTo>
                  <a:cubicBezTo>
                    <a:pt x="19" y="6"/>
                    <a:pt x="20" y="3"/>
                    <a:pt x="21" y="0"/>
                  </a:cubicBezTo>
                  <a:cubicBezTo>
                    <a:pt x="5" y="0"/>
                    <a:pt x="5" y="0"/>
                    <a:pt x="5" y="0"/>
                  </a:cubicBezTo>
                  <a:cubicBezTo>
                    <a:pt x="0" y="7"/>
                    <a:pt x="0" y="19"/>
                    <a:pt x="4" y="25"/>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grpSp>
      <p:sp>
        <p:nvSpPr>
          <p:cNvPr id="164" name="流程图: 联系 20"/>
          <p:cNvSpPr/>
          <p:nvPr/>
        </p:nvSpPr>
        <p:spPr>
          <a:xfrm>
            <a:off x="8538912" y="2771325"/>
            <a:ext cx="290650" cy="430563"/>
          </a:xfrm>
          <a:custGeom>
            <a:avLst/>
            <a:gdLst/>
            <a:ahLst/>
            <a:cxnLst/>
            <a:rect l="l" t="t" r="r" b="b"/>
            <a:pathLst>
              <a:path w="977900" h="1447800">
                <a:moveTo>
                  <a:pt x="485775" y="203200"/>
                </a:moveTo>
                <a:lnTo>
                  <a:pt x="546485" y="399665"/>
                </a:lnTo>
                <a:lnTo>
                  <a:pt x="742949" y="399664"/>
                </a:lnTo>
                <a:lnTo>
                  <a:pt x="584005" y="521084"/>
                </a:lnTo>
                <a:lnTo>
                  <a:pt x="644718" y="717549"/>
                </a:lnTo>
                <a:lnTo>
                  <a:pt x="485775" y="596126"/>
                </a:lnTo>
                <a:lnTo>
                  <a:pt x="326832" y="717549"/>
                </a:lnTo>
                <a:lnTo>
                  <a:pt x="387545" y="521084"/>
                </a:lnTo>
                <a:lnTo>
                  <a:pt x="228601" y="399664"/>
                </a:lnTo>
                <a:lnTo>
                  <a:pt x="425065" y="399665"/>
                </a:lnTo>
                <a:close/>
                <a:moveTo>
                  <a:pt x="486229" y="136980"/>
                </a:moveTo>
                <a:cubicBezTo>
                  <a:pt x="290839" y="136980"/>
                  <a:pt x="132444" y="295375"/>
                  <a:pt x="132444" y="490765"/>
                </a:cubicBezTo>
                <a:cubicBezTo>
                  <a:pt x="132444" y="686155"/>
                  <a:pt x="290839" y="844550"/>
                  <a:pt x="486229" y="844550"/>
                </a:cubicBezTo>
                <a:cubicBezTo>
                  <a:pt x="681619" y="844550"/>
                  <a:pt x="840014" y="686155"/>
                  <a:pt x="840014" y="490765"/>
                </a:cubicBezTo>
                <a:cubicBezTo>
                  <a:pt x="840014" y="295375"/>
                  <a:pt x="681619" y="136980"/>
                  <a:pt x="486229" y="136980"/>
                </a:cubicBezTo>
                <a:close/>
                <a:moveTo>
                  <a:pt x="488950" y="0"/>
                </a:moveTo>
                <a:cubicBezTo>
                  <a:pt x="758990" y="0"/>
                  <a:pt x="977900" y="218910"/>
                  <a:pt x="977900" y="488950"/>
                </a:cubicBezTo>
                <a:cubicBezTo>
                  <a:pt x="977900" y="682898"/>
                  <a:pt x="864979" y="850470"/>
                  <a:pt x="700535" y="927935"/>
                </a:cubicBezTo>
                <a:lnTo>
                  <a:pt x="809625" y="1447800"/>
                </a:lnTo>
                <a:lnTo>
                  <a:pt x="506413" y="1206950"/>
                </a:lnTo>
                <a:lnTo>
                  <a:pt x="203200" y="1447800"/>
                </a:lnTo>
                <a:lnTo>
                  <a:pt x="309181" y="942752"/>
                </a:lnTo>
                <a:cubicBezTo>
                  <a:pt x="127925" y="871931"/>
                  <a:pt x="0" y="695380"/>
                  <a:pt x="0" y="488950"/>
                </a:cubicBezTo>
                <a:cubicBezTo>
                  <a:pt x="0" y="218910"/>
                  <a:pt x="218910" y="0"/>
                  <a:pt x="488950" y="0"/>
                </a:cubicBezTo>
                <a:close/>
              </a:path>
            </a:pathLst>
          </a:cu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182" tIns="60592" rIns="121182" bIns="60592" anchor="ctr"/>
          <a:lstStyle/>
          <a:p>
            <a:pPr algn="ctr" defTabSz="1220470" fontAlgn="auto">
              <a:spcBef>
                <a:spcPts val="0"/>
              </a:spcBef>
              <a:spcAft>
                <a:spcPts val="0"/>
              </a:spcAft>
              <a:defRPr/>
            </a:pPr>
            <a:endParaRPr lang="zh-CN" altLang="en-US"/>
          </a:p>
        </p:txBody>
      </p:sp>
      <p:sp>
        <p:nvSpPr>
          <p:cNvPr id="165" name="流程图: 联系 20"/>
          <p:cNvSpPr/>
          <p:nvPr/>
        </p:nvSpPr>
        <p:spPr>
          <a:xfrm>
            <a:off x="6605142" y="4026348"/>
            <a:ext cx="290650" cy="430563"/>
          </a:xfrm>
          <a:custGeom>
            <a:avLst/>
            <a:gdLst/>
            <a:ahLst/>
            <a:cxnLst/>
            <a:rect l="l" t="t" r="r" b="b"/>
            <a:pathLst>
              <a:path w="977900" h="1447800">
                <a:moveTo>
                  <a:pt x="485775" y="203200"/>
                </a:moveTo>
                <a:lnTo>
                  <a:pt x="546485" y="399665"/>
                </a:lnTo>
                <a:lnTo>
                  <a:pt x="742949" y="399664"/>
                </a:lnTo>
                <a:lnTo>
                  <a:pt x="584005" y="521084"/>
                </a:lnTo>
                <a:lnTo>
                  <a:pt x="644718" y="717549"/>
                </a:lnTo>
                <a:lnTo>
                  <a:pt x="485775" y="596126"/>
                </a:lnTo>
                <a:lnTo>
                  <a:pt x="326832" y="717549"/>
                </a:lnTo>
                <a:lnTo>
                  <a:pt x="387545" y="521084"/>
                </a:lnTo>
                <a:lnTo>
                  <a:pt x="228601" y="399664"/>
                </a:lnTo>
                <a:lnTo>
                  <a:pt x="425065" y="399665"/>
                </a:lnTo>
                <a:close/>
                <a:moveTo>
                  <a:pt x="486229" y="136980"/>
                </a:moveTo>
                <a:cubicBezTo>
                  <a:pt x="290839" y="136980"/>
                  <a:pt x="132444" y="295375"/>
                  <a:pt x="132444" y="490765"/>
                </a:cubicBezTo>
                <a:cubicBezTo>
                  <a:pt x="132444" y="686155"/>
                  <a:pt x="290839" y="844550"/>
                  <a:pt x="486229" y="844550"/>
                </a:cubicBezTo>
                <a:cubicBezTo>
                  <a:pt x="681619" y="844550"/>
                  <a:pt x="840014" y="686155"/>
                  <a:pt x="840014" y="490765"/>
                </a:cubicBezTo>
                <a:cubicBezTo>
                  <a:pt x="840014" y="295375"/>
                  <a:pt x="681619" y="136980"/>
                  <a:pt x="486229" y="136980"/>
                </a:cubicBezTo>
                <a:close/>
                <a:moveTo>
                  <a:pt x="488950" y="0"/>
                </a:moveTo>
                <a:cubicBezTo>
                  <a:pt x="758990" y="0"/>
                  <a:pt x="977900" y="218910"/>
                  <a:pt x="977900" y="488950"/>
                </a:cubicBezTo>
                <a:cubicBezTo>
                  <a:pt x="977900" y="682898"/>
                  <a:pt x="864979" y="850470"/>
                  <a:pt x="700535" y="927935"/>
                </a:cubicBezTo>
                <a:lnTo>
                  <a:pt x="809625" y="1447800"/>
                </a:lnTo>
                <a:lnTo>
                  <a:pt x="506413" y="1206950"/>
                </a:lnTo>
                <a:lnTo>
                  <a:pt x="203200" y="1447800"/>
                </a:lnTo>
                <a:lnTo>
                  <a:pt x="309181" y="942752"/>
                </a:lnTo>
                <a:cubicBezTo>
                  <a:pt x="127925" y="871931"/>
                  <a:pt x="0" y="695380"/>
                  <a:pt x="0" y="488950"/>
                </a:cubicBezTo>
                <a:cubicBezTo>
                  <a:pt x="0" y="218910"/>
                  <a:pt x="218910" y="0"/>
                  <a:pt x="488950" y="0"/>
                </a:cubicBezTo>
                <a:close/>
              </a:path>
            </a:pathLst>
          </a:cu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182" tIns="60592" rIns="121182" bIns="60592" anchor="ctr"/>
          <a:lstStyle/>
          <a:p>
            <a:pPr algn="ctr" defTabSz="1220470" fontAlgn="auto">
              <a:spcBef>
                <a:spcPts val="0"/>
              </a:spcBef>
              <a:spcAft>
                <a:spcPts val="0"/>
              </a:spcAft>
              <a:defRPr/>
            </a:pPr>
            <a:endParaRPr lang="zh-CN" altLang="en-US"/>
          </a:p>
        </p:txBody>
      </p:sp>
      <p:sp>
        <p:nvSpPr>
          <p:cNvPr id="166" name="流程图: 联系 20"/>
          <p:cNvSpPr/>
          <p:nvPr/>
        </p:nvSpPr>
        <p:spPr>
          <a:xfrm>
            <a:off x="3722328" y="2689928"/>
            <a:ext cx="290650" cy="430563"/>
          </a:xfrm>
          <a:custGeom>
            <a:avLst/>
            <a:gdLst/>
            <a:ahLst/>
            <a:cxnLst/>
            <a:rect l="l" t="t" r="r" b="b"/>
            <a:pathLst>
              <a:path w="977900" h="1447800">
                <a:moveTo>
                  <a:pt x="485775" y="203200"/>
                </a:moveTo>
                <a:lnTo>
                  <a:pt x="546485" y="399665"/>
                </a:lnTo>
                <a:lnTo>
                  <a:pt x="742949" y="399664"/>
                </a:lnTo>
                <a:lnTo>
                  <a:pt x="584005" y="521084"/>
                </a:lnTo>
                <a:lnTo>
                  <a:pt x="644718" y="717549"/>
                </a:lnTo>
                <a:lnTo>
                  <a:pt x="485775" y="596126"/>
                </a:lnTo>
                <a:lnTo>
                  <a:pt x="326832" y="717549"/>
                </a:lnTo>
                <a:lnTo>
                  <a:pt x="387545" y="521084"/>
                </a:lnTo>
                <a:lnTo>
                  <a:pt x="228601" y="399664"/>
                </a:lnTo>
                <a:lnTo>
                  <a:pt x="425065" y="399665"/>
                </a:lnTo>
                <a:close/>
                <a:moveTo>
                  <a:pt x="486229" y="136980"/>
                </a:moveTo>
                <a:cubicBezTo>
                  <a:pt x="290839" y="136980"/>
                  <a:pt x="132444" y="295375"/>
                  <a:pt x="132444" y="490765"/>
                </a:cubicBezTo>
                <a:cubicBezTo>
                  <a:pt x="132444" y="686155"/>
                  <a:pt x="290839" y="844550"/>
                  <a:pt x="486229" y="844550"/>
                </a:cubicBezTo>
                <a:cubicBezTo>
                  <a:pt x="681619" y="844550"/>
                  <a:pt x="840014" y="686155"/>
                  <a:pt x="840014" y="490765"/>
                </a:cubicBezTo>
                <a:cubicBezTo>
                  <a:pt x="840014" y="295375"/>
                  <a:pt x="681619" y="136980"/>
                  <a:pt x="486229" y="136980"/>
                </a:cubicBezTo>
                <a:close/>
                <a:moveTo>
                  <a:pt x="488950" y="0"/>
                </a:moveTo>
                <a:cubicBezTo>
                  <a:pt x="758990" y="0"/>
                  <a:pt x="977900" y="218910"/>
                  <a:pt x="977900" y="488950"/>
                </a:cubicBezTo>
                <a:cubicBezTo>
                  <a:pt x="977900" y="682898"/>
                  <a:pt x="864979" y="850470"/>
                  <a:pt x="700535" y="927935"/>
                </a:cubicBezTo>
                <a:lnTo>
                  <a:pt x="809625" y="1447800"/>
                </a:lnTo>
                <a:lnTo>
                  <a:pt x="506413" y="1206950"/>
                </a:lnTo>
                <a:lnTo>
                  <a:pt x="203200" y="1447800"/>
                </a:lnTo>
                <a:lnTo>
                  <a:pt x="309181" y="942752"/>
                </a:lnTo>
                <a:cubicBezTo>
                  <a:pt x="127925" y="871931"/>
                  <a:pt x="0" y="695380"/>
                  <a:pt x="0" y="488950"/>
                </a:cubicBezTo>
                <a:cubicBezTo>
                  <a:pt x="0" y="218910"/>
                  <a:pt x="218910" y="0"/>
                  <a:pt x="488950" y="0"/>
                </a:cubicBezTo>
                <a:close/>
              </a:path>
            </a:pathLst>
          </a:cu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lIns="121182" tIns="60592" rIns="121182" bIns="60592" anchor="ctr"/>
          <a:lstStyle/>
          <a:p>
            <a:pPr algn="ctr" defTabSz="1220470" fontAlgn="auto">
              <a:spcBef>
                <a:spcPts val="0"/>
              </a:spcBef>
              <a:spcAft>
                <a:spcPts val="0"/>
              </a:spcAft>
              <a:defRPr/>
            </a:pPr>
            <a:endParaRPr lang="zh-CN" altLang="en-US"/>
          </a:p>
        </p:txBody>
      </p:sp>
      <p:sp>
        <p:nvSpPr>
          <p:cNvPr id="167" name="矩形 166"/>
          <p:cNvSpPr/>
          <p:nvPr/>
        </p:nvSpPr>
        <p:spPr>
          <a:xfrm>
            <a:off x="10457445" y="2934308"/>
            <a:ext cx="1107961" cy="369314"/>
          </a:xfrm>
          <a:prstGeom prst="rect">
            <a:avLst/>
          </a:prstGeom>
        </p:spPr>
        <p:txBody>
          <a:bodyPr wrap="none" lIns="91423" tIns="45711" rIns="91423" bIns="45711">
            <a:spAutoFit/>
          </a:bodyPr>
          <a:lstStyle/>
          <a:p>
            <a:pPr algn="ctr"/>
            <a:r>
              <a:rPr lang="zh-CN" altLang="en-US" b="1" dirty="0">
                <a:solidFill>
                  <a:srgbClr val="00B0F0"/>
                </a:solidFill>
                <a:latin typeface="微软雅黑" panose="020B0503020204020204" pitchFamily="34" charset="-122"/>
                <a:ea typeface="微软雅黑" panose="020B0503020204020204" pitchFamily="34" charset="-122"/>
              </a:rPr>
              <a:t>添加标题</a:t>
            </a:r>
            <a:endParaRPr lang="en-US" altLang="zh-CN" b="1" dirty="0">
              <a:solidFill>
                <a:srgbClr val="00B0F0"/>
              </a:solidFill>
              <a:latin typeface="微软雅黑" panose="020B0503020204020204" pitchFamily="34" charset="-122"/>
              <a:ea typeface="微软雅黑" panose="020B0503020204020204" pitchFamily="34" charset="-122"/>
            </a:endParaRPr>
          </a:p>
        </p:txBody>
      </p:sp>
      <p:sp>
        <p:nvSpPr>
          <p:cNvPr id="168" name="Straight Connector 146"/>
          <p:cNvSpPr>
            <a:spLocks noChangeShapeType="1"/>
          </p:cNvSpPr>
          <p:nvPr/>
        </p:nvSpPr>
        <p:spPr bwMode="auto">
          <a:xfrm>
            <a:off x="8775468" y="3088156"/>
            <a:ext cx="1622053" cy="29515"/>
          </a:xfrm>
          <a:prstGeom prst="line">
            <a:avLst/>
          </a:prstGeom>
          <a:noFill/>
          <a:ln w="19050">
            <a:solidFill>
              <a:srgbClr val="33CCFF"/>
            </a:solidFill>
            <a:prstDash val="sysDot"/>
            <a:bevel/>
            <a:tailEnd type="oval" w="med" len="med"/>
          </a:ln>
          <a:extLst>
            <a:ext uri="{909E8E84-426E-40DD-AFC4-6F175D3DCCD1}">
              <a14:hiddenFill xmlns:a14="http://schemas.microsoft.com/office/drawing/2010/main">
                <a:noFill/>
              </a14:hiddenFill>
            </a:ext>
          </a:extLst>
        </p:spPr>
        <p:txBody>
          <a:bodyPr lIns="115181" tIns="57590" rIns="115181" bIns="57590"/>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69" name="矩形 168"/>
          <p:cNvSpPr/>
          <p:nvPr/>
        </p:nvSpPr>
        <p:spPr>
          <a:xfrm>
            <a:off x="6195382" y="5770463"/>
            <a:ext cx="1107961" cy="369314"/>
          </a:xfrm>
          <a:prstGeom prst="rect">
            <a:avLst/>
          </a:prstGeom>
        </p:spPr>
        <p:txBody>
          <a:bodyPr wrap="none" lIns="91423" tIns="45711" rIns="91423" bIns="45711">
            <a:spAutoFit/>
          </a:bodyPr>
          <a:lstStyle/>
          <a:p>
            <a:pPr algn="ctr"/>
            <a:r>
              <a:rPr lang="zh-CN" altLang="en-US" b="1" dirty="0">
                <a:solidFill>
                  <a:srgbClr val="00B0F0"/>
                </a:solidFill>
                <a:latin typeface="微软雅黑" panose="020B0503020204020204" pitchFamily="34" charset="-122"/>
                <a:ea typeface="微软雅黑" panose="020B0503020204020204" pitchFamily="34" charset="-122"/>
              </a:rPr>
              <a:t>添加标题</a:t>
            </a:r>
            <a:endParaRPr lang="en-US" altLang="zh-CN" b="1" dirty="0">
              <a:solidFill>
                <a:srgbClr val="00B0F0"/>
              </a:solidFill>
              <a:latin typeface="微软雅黑" panose="020B0503020204020204" pitchFamily="34" charset="-122"/>
              <a:ea typeface="微软雅黑" panose="020B0503020204020204" pitchFamily="34" charset="-122"/>
            </a:endParaRPr>
          </a:p>
        </p:txBody>
      </p:sp>
      <p:sp>
        <p:nvSpPr>
          <p:cNvPr id="170" name="Straight Connector 146"/>
          <p:cNvSpPr>
            <a:spLocks noChangeShapeType="1"/>
          </p:cNvSpPr>
          <p:nvPr/>
        </p:nvSpPr>
        <p:spPr bwMode="auto">
          <a:xfrm flipH="1">
            <a:off x="6727260" y="4408965"/>
            <a:ext cx="17282" cy="1264820"/>
          </a:xfrm>
          <a:prstGeom prst="line">
            <a:avLst/>
          </a:prstGeom>
          <a:noFill/>
          <a:ln w="19050">
            <a:solidFill>
              <a:srgbClr val="33CCFF"/>
            </a:solidFill>
            <a:prstDash val="sysDot"/>
            <a:bevel/>
            <a:tailEnd type="oval" w="med" len="med"/>
          </a:ln>
          <a:extLst>
            <a:ext uri="{909E8E84-426E-40DD-AFC4-6F175D3DCCD1}">
              <a14:hiddenFill xmlns:a14="http://schemas.microsoft.com/office/drawing/2010/main">
                <a:noFill/>
              </a14:hiddenFill>
            </a:ext>
          </a:extLst>
        </p:spPr>
        <p:txBody>
          <a:bodyPr lIns="115181" tIns="57590" rIns="115181" bIns="57590"/>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71" name="Straight Connector 146"/>
          <p:cNvSpPr>
            <a:spLocks noChangeShapeType="1"/>
          </p:cNvSpPr>
          <p:nvPr/>
        </p:nvSpPr>
        <p:spPr bwMode="auto">
          <a:xfrm flipH="1" flipV="1">
            <a:off x="2106827" y="3015769"/>
            <a:ext cx="1680753" cy="6362"/>
          </a:xfrm>
          <a:prstGeom prst="line">
            <a:avLst/>
          </a:prstGeom>
          <a:noFill/>
          <a:ln w="19050">
            <a:solidFill>
              <a:srgbClr val="33CCFF"/>
            </a:solidFill>
            <a:prstDash val="sysDot"/>
            <a:bevel/>
            <a:tailEnd type="oval" w="med" len="med"/>
          </a:ln>
          <a:extLst>
            <a:ext uri="{909E8E84-426E-40DD-AFC4-6F175D3DCCD1}">
              <a14:hiddenFill xmlns:a14="http://schemas.microsoft.com/office/drawing/2010/main">
                <a:noFill/>
              </a14:hiddenFill>
            </a:ext>
          </a:extLst>
        </p:spPr>
        <p:txBody>
          <a:bodyPr lIns="115181" tIns="57590" rIns="115181" bIns="57590"/>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p>
        </p:txBody>
      </p:sp>
      <p:sp>
        <p:nvSpPr>
          <p:cNvPr id="172" name="矩形 171"/>
          <p:cNvSpPr/>
          <p:nvPr/>
        </p:nvSpPr>
        <p:spPr>
          <a:xfrm>
            <a:off x="921129" y="2817771"/>
            <a:ext cx="1107961" cy="369314"/>
          </a:xfrm>
          <a:prstGeom prst="rect">
            <a:avLst/>
          </a:prstGeom>
        </p:spPr>
        <p:txBody>
          <a:bodyPr wrap="none" lIns="91423" tIns="45711" rIns="91423" bIns="45711">
            <a:spAutoFit/>
          </a:bodyPr>
          <a:lstStyle/>
          <a:p>
            <a:pPr algn="ctr"/>
            <a:r>
              <a:rPr lang="zh-CN" altLang="en-US" b="1" dirty="0">
                <a:solidFill>
                  <a:srgbClr val="00B0F0"/>
                </a:solidFill>
                <a:latin typeface="微软雅黑" panose="020B0503020204020204" pitchFamily="34" charset="-122"/>
                <a:ea typeface="微软雅黑" panose="020B0503020204020204" pitchFamily="34" charset="-122"/>
              </a:rPr>
              <a:t>添加标题</a:t>
            </a:r>
            <a:endParaRPr lang="en-US" altLang="zh-CN" b="1" dirty="0">
              <a:solidFill>
                <a:srgbClr val="00B0F0"/>
              </a:solidFill>
              <a:latin typeface="微软雅黑" panose="020B0503020204020204" pitchFamily="34" charset="-122"/>
              <a:ea typeface="微软雅黑" panose="020B0503020204020204" pitchFamily="34" charset="-122"/>
            </a:endParaRPr>
          </a:p>
        </p:txBody>
      </p:sp>
      <p:sp>
        <p:nvSpPr>
          <p:cNvPr id="173" name="矩形 47"/>
          <p:cNvSpPr>
            <a:spLocks noChangeArrowheads="1"/>
          </p:cNvSpPr>
          <p:nvPr/>
        </p:nvSpPr>
        <p:spPr bwMode="auto">
          <a:xfrm>
            <a:off x="747702" y="4604748"/>
            <a:ext cx="2660991" cy="149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3" tIns="45711" rIns="91423" bIns="457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30000"/>
              </a:lnSpc>
              <a:spcBef>
                <a:spcPct val="0"/>
              </a:spcBef>
              <a:buNone/>
            </a:pPr>
            <a:r>
              <a:rPr lang="zh-CN" altLang="en-US" sz="1400" dirty="0">
                <a:solidFill>
                  <a:srgbClr val="C1EFFF"/>
                </a:solidFill>
                <a:sym typeface="微软雅黑" panose="020B0503020204020204" pitchFamily="34" charset="-122"/>
              </a:rPr>
              <a:t>请输入您的文字内容请输入您的文字内容请输入您的文字内容请输入您的文字内容请输入您的文字内容请输入您的文字内容请输入您的文字内容</a:t>
            </a:r>
          </a:p>
        </p:txBody>
      </p:sp>
      <p:sp>
        <p:nvSpPr>
          <p:cNvPr id="174" name="矩形 173"/>
          <p:cNvSpPr/>
          <p:nvPr/>
        </p:nvSpPr>
        <p:spPr>
          <a:xfrm>
            <a:off x="755858" y="3965894"/>
            <a:ext cx="1727500" cy="562186"/>
          </a:xfrm>
          <a:prstGeom prst="rect">
            <a:avLst/>
          </a:prstGeom>
        </p:spPr>
        <p:txBody>
          <a:bodyPr wrap="none" lIns="91423" tIns="45711" rIns="91423" bIns="45711">
            <a:spAutoFit/>
          </a:bodyPr>
          <a:lstStyle/>
          <a:p>
            <a:pPr algn="ctr"/>
            <a:r>
              <a:rPr lang="zh-CN" altLang="en-US" sz="3000" b="1" dirty="0">
                <a:solidFill>
                  <a:srgbClr val="00B0F0"/>
                </a:solidFill>
                <a:latin typeface="微软雅黑" panose="020B0503020204020204" pitchFamily="34" charset="-122"/>
                <a:ea typeface="微软雅黑" panose="020B0503020204020204" pitchFamily="34" charset="-122"/>
              </a:rPr>
              <a:t>添加标题</a:t>
            </a:r>
            <a:endParaRPr lang="en-US" altLang="zh-CN" sz="3000" b="1"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7471">
        <p:fade/>
      </p:transition>
    </mc:Choice>
    <mc:Fallback xmlns="">
      <p:transition spd="med" advTm="747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00" fill="hold"/>
                                        <p:tgtEl>
                                          <p:spTgt spid="29"/>
                                        </p:tgtEl>
                                        <p:attrNameLst>
                                          <p:attrName>ppt_w</p:attrName>
                                        </p:attrNameLst>
                                      </p:cBhvr>
                                      <p:tavLst>
                                        <p:tav tm="0">
                                          <p:val>
                                            <p:fltVal val="0"/>
                                          </p:val>
                                        </p:tav>
                                        <p:tav tm="100000">
                                          <p:val>
                                            <p:strVal val="#ppt_w"/>
                                          </p:val>
                                        </p:tav>
                                      </p:tavLst>
                                    </p:anim>
                                    <p:anim calcmode="lin" valueType="num">
                                      <p:cBhvr>
                                        <p:cTn id="8" dur="300" fill="hold"/>
                                        <p:tgtEl>
                                          <p:spTgt spid="29"/>
                                        </p:tgtEl>
                                        <p:attrNameLst>
                                          <p:attrName>ppt_h</p:attrName>
                                        </p:attrNameLst>
                                      </p:cBhvr>
                                      <p:tavLst>
                                        <p:tav tm="0">
                                          <p:val>
                                            <p:fltVal val="0"/>
                                          </p:val>
                                        </p:tav>
                                        <p:tav tm="100000">
                                          <p:val>
                                            <p:strVal val="#ppt_h"/>
                                          </p:val>
                                        </p:tav>
                                      </p:tavLst>
                                    </p:anim>
                                    <p:anim calcmode="lin" valueType="num">
                                      <p:cBhvr>
                                        <p:cTn id="9" dur="300" fill="hold"/>
                                        <p:tgtEl>
                                          <p:spTgt spid="29"/>
                                        </p:tgtEl>
                                        <p:attrNameLst>
                                          <p:attrName>style.rotation</p:attrName>
                                        </p:attrNameLst>
                                      </p:cBhvr>
                                      <p:tavLst>
                                        <p:tav tm="0">
                                          <p:val>
                                            <p:fltVal val="90"/>
                                          </p:val>
                                        </p:tav>
                                        <p:tav tm="100000">
                                          <p:val>
                                            <p:fltVal val="0"/>
                                          </p:val>
                                        </p:tav>
                                      </p:tavLst>
                                    </p:anim>
                                    <p:animEffect transition="in" filter="fade">
                                      <p:cBhvr>
                                        <p:cTn id="10" dur="3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300" fill="hold"/>
                                        <p:tgtEl>
                                          <p:spTgt spid="30"/>
                                        </p:tgtEl>
                                        <p:attrNameLst>
                                          <p:attrName>ppt_w</p:attrName>
                                        </p:attrNameLst>
                                      </p:cBhvr>
                                      <p:tavLst>
                                        <p:tav tm="0">
                                          <p:val>
                                            <p:fltVal val="0"/>
                                          </p:val>
                                        </p:tav>
                                        <p:tav tm="100000">
                                          <p:val>
                                            <p:strVal val="#ppt_w"/>
                                          </p:val>
                                        </p:tav>
                                      </p:tavLst>
                                    </p:anim>
                                    <p:anim calcmode="lin" valueType="num">
                                      <p:cBhvr>
                                        <p:cTn id="14" dur="300" fill="hold"/>
                                        <p:tgtEl>
                                          <p:spTgt spid="30"/>
                                        </p:tgtEl>
                                        <p:attrNameLst>
                                          <p:attrName>ppt_h</p:attrName>
                                        </p:attrNameLst>
                                      </p:cBhvr>
                                      <p:tavLst>
                                        <p:tav tm="0">
                                          <p:val>
                                            <p:fltVal val="0"/>
                                          </p:val>
                                        </p:tav>
                                        <p:tav tm="100000">
                                          <p:val>
                                            <p:strVal val="#ppt_h"/>
                                          </p:val>
                                        </p:tav>
                                      </p:tavLst>
                                    </p:anim>
                                    <p:anim calcmode="lin" valueType="num">
                                      <p:cBhvr>
                                        <p:cTn id="15" dur="300" fill="hold"/>
                                        <p:tgtEl>
                                          <p:spTgt spid="30"/>
                                        </p:tgtEl>
                                        <p:attrNameLst>
                                          <p:attrName>style.rotation</p:attrName>
                                        </p:attrNameLst>
                                      </p:cBhvr>
                                      <p:tavLst>
                                        <p:tav tm="0">
                                          <p:val>
                                            <p:fltVal val="90"/>
                                          </p:val>
                                        </p:tav>
                                        <p:tav tm="100000">
                                          <p:val>
                                            <p:fltVal val="0"/>
                                          </p:val>
                                        </p:tav>
                                      </p:tavLst>
                                    </p:anim>
                                    <p:animEffect transition="in" filter="fade">
                                      <p:cBhvr>
                                        <p:cTn id="16" dur="3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300"/>
                                        <p:tgtEl>
                                          <p:spTgt spid="31"/>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 calcmode="lin" valueType="num">
                                      <p:cBhvr>
                                        <p:cTn id="22" dur="3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3" dur="300" fill="hold"/>
                                        <p:tgtEl>
                                          <p:spTgt spid="32"/>
                                        </p:tgtEl>
                                        <p:attrNameLst>
                                          <p:attrName>ppt_y</p:attrName>
                                        </p:attrNameLst>
                                      </p:cBhvr>
                                      <p:tavLst>
                                        <p:tav tm="0">
                                          <p:val>
                                            <p:strVal val="#ppt_y"/>
                                          </p:val>
                                        </p:tav>
                                        <p:tav tm="100000">
                                          <p:val>
                                            <p:strVal val="#ppt_y"/>
                                          </p:val>
                                        </p:tav>
                                      </p:tavLst>
                                    </p:anim>
                                    <p:anim calcmode="lin" valueType="num">
                                      <p:cBhvr>
                                        <p:cTn id="24" dur="3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5" dur="3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300" tmFilter="0,0; .5, 1; 1, 1"/>
                                        <p:tgtEl>
                                          <p:spTgt spid="32"/>
                                        </p:tgtEl>
                                      </p:cBhvr>
                                    </p:animEffect>
                                  </p:childTnLst>
                                </p:cTn>
                              </p:par>
                            </p:childTnLst>
                          </p:cTn>
                        </p:par>
                        <p:par>
                          <p:cTn id="27" fill="hold">
                            <p:stCondLst>
                              <p:cond delay="0"/>
                            </p:stCondLst>
                            <p:childTnLst>
                              <p:par>
                                <p:cTn id="28" presetID="10"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childTnLst>
                                </p:cTn>
                              </p:par>
                            </p:childTnLst>
                          </p:cTn>
                        </p:par>
                        <p:par>
                          <p:cTn id="31" fill="hold">
                            <p:stCondLst>
                              <p:cond delay="1000"/>
                            </p:stCondLst>
                            <p:childTnLst>
                              <p:par>
                                <p:cTn id="32" presetID="42" presetClass="entr" presetSubtype="0" fill="hold" grpId="0" nodeType="afterEffect">
                                  <p:stCondLst>
                                    <p:cond delay="0"/>
                                  </p:stCondLst>
                                  <p:childTnLst>
                                    <p:set>
                                      <p:cBhvr>
                                        <p:cTn id="33" dur="1" fill="hold">
                                          <p:stCondLst>
                                            <p:cond delay="0"/>
                                          </p:stCondLst>
                                        </p:cTn>
                                        <p:tgtEl>
                                          <p:spTgt spid="164"/>
                                        </p:tgtEl>
                                        <p:attrNameLst>
                                          <p:attrName>style.visibility</p:attrName>
                                        </p:attrNameLst>
                                      </p:cBhvr>
                                      <p:to>
                                        <p:strVal val="visible"/>
                                      </p:to>
                                    </p:set>
                                    <p:animEffect transition="in" filter="fade">
                                      <p:cBhvr>
                                        <p:cTn id="34" dur="300"/>
                                        <p:tgtEl>
                                          <p:spTgt spid="164"/>
                                        </p:tgtEl>
                                      </p:cBhvr>
                                    </p:animEffect>
                                    <p:anim calcmode="lin" valueType="num">
                                      <p:cBhvr>
                                        <p:cTn id="35" dur="300" fill="hold"/>
                                        <p:tgtEl>
                                          <p:spTgt spid="164"/>
                                        </p:tgtEl>
                                        <p:attrNameLst>
                                          <p:attrName>ppt_x</p:attrName>
                                        </p:attrNameLst>
                                      </p:cBhvr>
                                      <p:tavLst>
                                        <p:tav tm="0">
                                          <p:val>
                                            <p:strVal val="#ppt_x"/>
                                          </p:val>
                                        </p:tav>
                                        <p:tav tm="100000">
                                          <p:val>
                                            <p:strVal val="#ppt_x"/>
                                          </p:val>
                                        </p:tav>
                                      </p:tavLst>
                                    </p:anim>
                                    <p:anim calcmode="lin" valueType="num">
                                      <p:cBhvr>
                                        <p:cTn id="36" dur="300" fill="hold"/>
                                        <p:tgtEl>
                                          <p:spTgt spid="164"/>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22" presetClass="entr" presetSubtype="8" fill="hold" grpId="0" nodeType="afterEffect">
                                  <p:stCondLst>
                                    <p:cond delay="0"/>
                                  </p:stCondLst>
                                  <p:childTnLst>
                                    <p:set>
                                      <p:cBhvr>
                                        <p:cTn id="39" dur="1" fill="hold">
                                          <p:stCondLst>
                                            <p:cond delay="0"/>
                                          </p:stCondLst>
                                        </p:cTn>
                                        <p:tgtEl>
                                          <p:spTgt spid="168"/>
                                        </p:tgtEl>
                                        <p:attrNameLst>
                                          <p:attrName>style.visibility</p:attrName>
                                        </p:attrNameLst>
                                      </p:cBhvr>
                                      <p:to>
                                        <p:strVal val="visible"/>
                                      </p:to>
                                    </p:set>
                                    <p:animEffect transition="in" filter="wipe(left)">
                                      <p:cBhvr>
                                        <p:cTn id="40" dur="500"/>
                                        <p:tgtEl>
                                          <p:spTgt spid="168"/>
                                        </p:tgtEl>
                                      </p:cBhvr>
                                    </p:animEffect>
                                  </p:childTnLst>
                                </p:cTn>
                              </p:par>
                            </p:childTnLst>
                          </p:cTn>
                        </p:par>
                        <p:par>
                          <p:cTn id="41" fill="hold">
                            <p:stCondLst>
                              <p:cond delay="2000"/>
                            </p:stCondLst>
                            <p:childTnLst>
                              <p:par>
                                <p:cTn id="42" presetID="12" presetClass="entr" presetSubtype="8" fill="hold" grpId="0" nodeType="afterEffect">
                                  <p:stCondLst>
                                    <p:cond delay="0"/>
                                  </p:stCondLst>
                                  <p:childTnLst>
                                    <p:set>
                                      <p:cBhvr>
                                        <p:cTn id="43" dur="1" fill="hold">
                                          <p:stCondLst>
                                            <p:cond delay="0"/>
                                          </p:stCondLst>
                                        </p:cTn>
                                        <p:tgtEl>
                                          <p:spTgt spid="167"/>
                                        </p:tgtEl>
                                        <p:attrNameLst>
                                          <p:attrName>style.visibility</p:attrName>
                                        </p:attrNameLst>
                                      </p:cBhvr>
                                      <p:to>
                                        <p:strVal val="visible"/>
                                      </p:to>
                                    </p:set>
                                    <p:anim calcmode="lin" valueType="num">
                                      <p:cBhvr additive="base">
                                        <p:cTn id="44" dur="500"/>
                                        <p:tgtEl>
                                          <p:spTgt spid="167"/>
                                        </p:tgtEl>
                                        <p:attrNameLst>
                                          <p:attrName>ppt_x</p:attrName>
                                        </p:attrNameLst>
                                      </p:cBhvr>
                                      <p:tavLst>
                                        <p:tav tm="0">
                                          <p:val>
                                            <p:strVal val="#ppt_x-#ppt_w*1.125000"/>
                                          </p:val>
                                        </p:tav>
                                        <p:tav tm="100000">
                                          <p:val>
                                            <p:strVal val="#ppt_x"/>
                                          </p:val>
                                        </p:tav>
                                      </p:tavLst>
                                    </p:anim>
                                    <p:animEffect transition="in" filter="wipe(right)">
                                      <p:cBhvr>
                                        <p:cTn id="45" dur="500"/>
                                        <p:tgtEl>
                                          <p:spTgt spid="167"/>
                                        </p:tgtEl>
                                      </p:cBhvr>
                                    </p:animEffect>
                                  </p:childTnLst>
                                </p:cTn>
                              </p:par>
                            </p:childTnLst>
                          </p:cTn>
                        </p:par>
                        <p:par>
                          <p:cTn id="46" fill="hold">
                            <p:stCondLst>
                              <p:cond delay="2500"/>
                            </p:stCondLst>
                            <p:childTnLst>
                              <p:par>
                                <p:cTn id="47" presetID="42" presetClass="entr" presetSubtype="0" fill="hold" grpId="0" nodeType="afterEffect">
                                  <p:stCondLst>
                                    <p:cond delay="0"/>
                                  </p:stCondLst>
                                  <p:childTnLst>
                                    <p:set>
                                      <p:cBhvr>
                                        <p:cTn id="48" dur="1" fill="hold">
                                          <p:stCondLst>
                                            <p:cond delay="0"/>
                                          </p:stCondLst>
                                        </p:cTn>
                                        <p:tgtEl>
                                          <p:spTgt spid="166"/>
                                        </p:tgtEl>
                                        <p:attrNameLst>
                                          <p:attrName>style.visibility</p:attrName>
                                        </p:attrNameLst>
                                      </p:cBhvr>
                                      <p:to>
                                        <p:strVal val="visible"/>
                                      </p:to>
                                    </p:set>
                                    <p:animEffect transition="in" filter="fade">
                                      <p:cBhvr>
                                        <p:cTn id="49" dur="300"/>
                                        <p:tgtEl>
                                          <p:spTgt spid="166"/>
                                        </p:tgtEl>
                                      </p:cBhvr>
                                    </p:animEffect>
                                    <p:anim calcmode="lin" valueType="num">
                                      <p:cBhvr>
                                        <p:cTn id="50" dur="300" fill="hold"/>
                                        <p:tgtEl>
                                          <p:spTgt spid="166"/>
                                        </p:tgtEl>
                                        <p:attrNameLst>
                                          <p:attrName>ppt_x</p:attrName>
                                        </p:attrNameLst>
                                      </p:cBhvr>
                                      <p:tavLst>
                                        <p:tav tm="0">
                                          <p:val>
                                            <p:strVal val="#ppt_x"/>
                                          </p:val>
                                        </p:tav>
                                        <p:tav tm="100000">
                                          <p:val>
                                            <p:strVal val="#ppt_x"/>
                                          </p:val>
                                        </p:tav>
                                      </p:tavLst>
                                    </p:anim>
                                    <p:anim calcmode="lin" valueType="num">
                                      <p:cBhvr>
                                        <p:cTn id="51" dur="300" fill="hold"/>
                                        <p:tgtEl>
                                          <p:spTgt spid="166"/>
                                        </p:tgtEl>
                                        <p:attrNameLst>
                                          <p:attrName>ppt_y</p:attrName>
                                        </p:attrNameLst>
                                      </p:cBhvr>
                                      <p:tavLst>
                                        <p:tav tm="0">
                                          <p:val>
                                            <p:strVal val="#ppt_y+.1"/>
                                          </p:val>
                                        </p:tav>
                                        <p:tav tm="100000">
                                          <p:val>
                                            <p:strVal val="#ppt_y"/>
                                          </p:val>
                                        </p:tav>
                                      </p:tavLst>
                                    </p:anim>
                                  </p:childTnLst>
                                </p:cTn>
                              </p:par>
                            </p:childTnLst>
                          </p:cTn>
                        </p:par>
                        <p:par>
                          <p:cTn id="52" fill="hold">
                            <p:stCondLst>
                              <p:cond delay="3000"/>
                            </p:stCondLst>
                            <p:childTnLst>
                              <p:par>
                                <p:cTn id="53" presetID="22" presetClass="entr" presetSubtype="2" fill="hold" grpId="0" nodeType="afterEffect">
                                  <p:stCondLst>
                                    <p:cond delay="0"/>
                                  </p:stCondLst>
                                  <p:childTnLst>
                                    <p:set>
                                      <p:cBhvr>
                                        <p:cTn id="54" dur="1" fill="hold">
                                          <p:stCondLst>
                                            <p:cond delay="0"/>
                                          </p:stCondLst>
                                        </p:cTn>
                                        <p:tgtEl>
                                          <p:spTgt spid="171"/>
                                        </p:tgtEl>
                                        <p:attrNameLst>
                                          <p:attrName>style.visibility</p:attrName>
                                        </p:attrNameLst>
                                      </p:cBhvr>
                                      <p:to>
                                        <p:strVal val="visible"/>
                                      </p:to>
                                    </p:set>
                                    <p:animEffect transition="in" filter="wipe(right)">
                                      <p:cBhvr>
                                        <p:cTn id="55" dur="500"/>
                                        <p:tgtEl>
                                          <p:spTgt spid="171"/>
                                        </p:tgtEl>
                                      </p:cBhvr>
                                    </p:animEffect>
                                  </p:childTnLst>
                                </p:cTn>
                              </p:par>
                            </p:childTnLst>
                          </p:cTn>
                        </p:par>
                        <p:par>
                          <p:cTn id="56" fill="hold">
                            <p:stCondLst>
                              <p:cond delay="3500"/>
                            </p:stCondLst>
                            <p:childTnLst>
                              <p:par>
                                <p:cTn id="57" presetID="12" presetClass="entr" presetSubtype="2" fill="hold" grpId="0" nodeType="afterEffect">
                                  <p:stCondLst>
                                    <p:cond delay="0"/>
                                  </p:stCondLst>
                                  <p:childTnLst>
                                    <p:set>
                                      <p:cBhvr>
                                        <p:cTn id="58" dur="1" fill="hold">
                                          <p:stCondLst>
                                            <p:cond delay="0"/>
                                          </p:stCondLst>
                                        </p:cTn>
                                        <p:tgtEl>
                                          <p:spTgt spid="172"/>
                                        </p:tgtEl>
                                        <p:attrNameLst>
                                          <p:attrName>style.visibility</p:attrName>
                                        </p:attrNameLst>
                                      </p:cBhvr>
                                      <p:to>
                                        <p:strVal val="visible"/>
                                      </p:to>
                                    </p:set>
                                    <p:anim calcmode="lin" valueType="num">
                                      <p:cBhvr additive="base">
                                        <p:cTn id="59" dur="500"/>
                                        <p:tgtEl>
                                          <p:spTgt spid="172"/>
                                        </p:tgtEl>
                                        <p:attrNameLst>
                                          <p:attrName>ppt_x</p:attrName>
                                        </p:attrNameLst>
                                      </p:cBhvr>
                                      <p:tavLst>
                                        <p:tav tm="0">
                                          <p:val>
                                            <p:strVal val="#ppt_x+#ppt_w*1.125000"/>
                                          </p:val>
                                        </p:tav>
                                        <p:tav tm="100000">
                                          <p:val>
                                            <p:strVal val="#ppt_x"/>
                                          </p:val>
                                        </p:tav>
                                      </p:tavLst>
                                    </p:anim>
                                    <p:animEffect transition="in" filter="wipe(left)">
                                      <p:cBhvr>
                                        <p:cTn id="60" dur="500"/>
                                        <p:tgtEl>
                                          <p:spTgt spid="172"/>
                                        </p:tgtEl>
                                      </p:cBhvr>
                                    </p:animEffect>
                                  </p:childTnLst>
                                </p:cTn>
                              </p:par>
                            </p:childTnLst>
                          </p:cTn>
                        </p:par>
                        <p:par>
                          <p:cTn id="61" fill="hold">
                            <p:stCondLst>
                              <p:cond delay="4000"/>
                            </p:stCondLst>
                            <p:childTnLst>
                              <p:par>
                                <p:cTn id="62" presetID="42" presetClass="entr" presetSubtype="0" fill="hold" grpId="0" nodeType="afterEffect">
                                  <p:stCondLst>
                                    <p:cond delay="0"/>
                                  </p:stCondLst>
                                  <p:childTnLst>
                                    <p:set>
                                      <p:cBhvr>
                                        <p:cTn id="63" dur="1" fill="hold">
                                          <p:stCondLst>
                                            <p:cond delay="0"/>
                                          </p:stCondLst>
                                        </p:cTn>
                                        <p:tgtEl>
                                          <p:spTgt spid="165"/>
                                        </p:tgtEl>
                                        <p:attrNameLst>
                                          <p:attrName>style.visibility</p:attrName>
                                        </p:attrNameLst>
                                      </p:cBhvr>
                                      <p:to>
                                        <p:strVal val="visible"/>
                                      </p:to>
                                    </p:set>
                                    <p:animEffect transition="in" filter="fade">
                                      <p:cBhvr>
                                        <p:cTn id="64" dur="300"/>
                                        <p:tgtEl>
                                          <p:spTgt spid="165"/>
                                        </p:tgtEl>
                                      </p:cBhvr>
                                    </p:animEffect>
                                    <p:anim calcmode="lin" valueType="num">
                                      <p:cBhvr>
                                        <p:cTn id="65" dur="300" fill="hold"/>
                                        <p:tgtEl>
                                          <p:spTgt spid="165"/>
                                        </p:tgtEl>
                                        <p:attrNameLst>
                                          <p:attrName>ppt_x</p:attrName>
                                        </p:attrNameLst>
                                      </p:cBhvr>
                                      <p:tavLst>
                                        <p:tav tm="0">
                                          <p:val>
                                            <p:strVal val="#ppt_x"/>
                                          </p:val>
                                        </p:tav>
                                        <p:tav tm="100000">
                                          <p:val>
                                            <p:strVal val="#ppt_x"/>
                                          </p:val>
                                        </p:tav>
                                      </p:tavLst>
                                    </p:anim>
                                    <p:anim calcmode="lin" valueType="num">
                                      <p:cBhvr>
                                        <p:cTn id="66" dur="300" fill="hold"/>
                                        <p:tgtEl>
                                          <p:spTgt spid="165"/>
                                        </p:tgtEl>
                                        <p:attrNameLst>
                                          <p:attrName>ppt_y</p:attrName>
                                        </p:attrNameLst>
                                      </p:cBhvr>
                                      <p:tavLst>
                                        <p:tav tm="0">
                                          <p:val>
                                            <p:strVal val="#ppt_y+.1"/>
                                          </p:val>
                                        </p:tav>
                                        <p:tav tm="100000">
                                          <p:val>
                                            <p:strVal val="#ppt_y"/>
                                          </p:val>
                                        </p:tav>
                                      </p:tavLst>
                                    </p:anim>
                                  </p:childTnLst>
                                </p:cTn>
                              </p:par>
                            </p:childTnLst>
                          </p:cTn>
                        </p:par>
                        <p:par>
                          <p:cTn id="67" fill="hold">
                            <p:stCondLst>
                              <p:cond delay="4500"/>
                            </p:stCondLst>
                            <p:childTnLst>
                              <p:par>
                                <p:cTn id="68" presetID="22" presetClass="entr" presetSubtype="1" fill="hold" grpId="0" nodeType="afterEffect">
                                  <p:stCondLst>
                                    <p:cond delay="0"/>
                                  </p:stCondLst>
                                  <p:childTnLst>
                                    <p:set>
                                      <p:cBhvr>
                                        <p:cTn id="69" dur="1" fill="hold">
                                          <p:stCondLst>
                                            <p:cond delay="0"/>
                                          </p:stCondLst>
                                        </p:cTn>
                                        <p:tgtEl>
                                          <p:spTgt spid="170"/>
                                        </p:tgtEl>
                                        <p:attrNameLst>
                                          <p:attrName>style.visibility</p:attrName>
                                        </p:attrNameLst>
                                      </p:cBhvr>
                                      <p:to>
                                        <p:strVal val="visible"/>
                                      </p:to>
                                    </p:set>
                                    <p:animEffect transition="in" filter="wipe(up)">
                                      <p:cBhvr>
                                        <p:cTn id="70" dur="500"/>
                                        <p:tgtEl>
                                          <p:spTgt spid="170"/>
                                        </p:tgtEl>
                                      </p:cBhvr>
                                    </p:animEffect>
                                  </p:childTnLst>
                                </p:cTn>
                              </p:par>
                            </p:childTnLst>
                          </p:cTn>
                        </p:par>
                        <p:par>
                          <p:cTn id="71" fill="hold">
                            <p:stCondLst>
                              <p:cond delay="5000"/>
                            </p:stCondLst>
                            <p:childTnLst>
                              <p:par>
                                <p:cTn id="72" presetID="12" presetClass="entr" presetSubtype="1" fill="hold" grpId="0" nodeType="afterEffect">
                                  <p:stCondLst>
                                    <p:cond delay="0"/>
                                  </p:stCondLst>
                                  <p:childTnLst>
                                    <p:set>
                                      <p:cBhvr>
                                        <p:cTn id="73" dur="1" fill="hold">
                                          <p:stCondLst>
                                            <p:cond delay="0"/>
                                          </p:stCondLst>
                                        </p:cTn>
                                        <p:tgtEl>
                                          <p:spTgt spid="169"/>
                                        </p:tgtEl>
                                        <p:attrNameLst>
                                          <p:attrName>style.visibility</p:attrName>
                                        </p:attrNameLst>
                                      </p:cBhvr>
                                      <p:to>
                                        <p:strVal val="visible"/>
                                      </p:to>
                                    </p:set>
                                    <p:anim calcmode="lin" valueType="num">
                                      <p:cBhvr additive="base">
                                        <p:cTn id="74" dur="500"/>
                                        <p:tgtEl>
                                          <p:spTgt spid="169"/>
                                        </p:tgtEl>
                                        <p:attrNameLst>
                                          <p:attrName>ppt_y</p:attrName>
                                        </p:attrNameLst>
                                      </p:cBhvr>
                                      <p:tavLst>
                                        <p:tav tm="0">
                                          <p:val>
                                            <p:strVal val="#ppt_y-#ppt_h*1.125000"/>
                                          </p:val>
                                        </p:tav>
                                        <p:tav tm="100000">
                                          <p:val>
                                            <p:strVal val="#ppt_y"/>
                                          </p:val>
                                        </p:tav>
                                      </p:tavLst>
                                    </p:anim>
                                    <p:animEffect transition="in" filter="wipe(down)">
                                      <p:cBhvr>
                                        <p:cTn id="75" dur="500"/>
                                        <p:tgtEl>
                                          <p:spTgt spid="169"/>
                                        </p:tgtEl>
                                      </p:cBhvr>
                                    </p:animEffect>
                                  </p:childTnLst>
                                </p:cTn>
                              </p:par>
                            </p:childTnLst>
                          </p:cTn>
                        </p:par>
                        <p:par>
                          <p:cTn id="76" fill="hold">
                            <p:stCondLst>
                              <p:cond delay="5500"/>
                            </p:stCondLst>
                            <p:childTnLst>
                              <p:par>
                                <p:cTn id="77" presetID="22" presetClass="entr" presetSubtype="4" fill="hold" grpId="0" nodeType="afterEffect">
                                  <p:stCondLst>
                                    <p:cond delay="0"/>
                                  </p:stCondLst>
                                  <p:childTnLst>
                                    <p:set>
                                      <p:cBhvr>
                                        <p:cTn id="78" dur="1" fill="hold">
                                          <p:stCondLst>
                                            <p:cond delay="0"/>
                                          </p:stCondLst>
                                        </p:cTn>
                                        <p:tgtEl>
                                          <p:spTgt spid="174"/>
                                        </p:tgtEl>
                                        <p:attrNameLst>
                                          <p:attrName>style.visibility</p:attrName>
                                        </p:attrNameLst>
                                      </p:cBhvr>
                                      <p:to>
                                        <p:strVal val="visible"/>
                                      </p:to>
                                    </p:set>
                                    <p:animEffect transition="in" filter="wipe(down)">
                                      <p:cBhvr>
                                        <p:cTn id="79" dur="500"/>
                                        <p:tgtEl>
                                          <p:spTgt spid="174"/>
                                        </p:tgtEl>
                                      </p:cBhvr>
                                    </p:animEffect>
                                  </p:childTnLst>
                                </p:cTn>
                              </p:par>
                            </p:childTnLst>
                          </p:cTn>
                        </p:par>
                        <p:par>
                          <p:cTn id="80" fill="hold">
                            <p:stCondLst>
                              <p:cond delay="6000"/>
                            </p:stCondLst>
                            <p:childTnLst>
                              <p:par>
                                <p:cTn id="81" presetID="14" presetClass="entr" presetSubtype="10" fill="hold" grpId="0" nodeType="afterEffect">
                                  <p:stCondLst>
                                    <p:cond delay="0"/>
                                  </p:stCondLst>
                                  <p:childTnLst>
                                    <p:set>
                                      <p:cBhvr>
                                        <p:cTn id="82" dur="1" fill="hold">
                                          <p:stCondLst>
                                            <p:cond delay="0"/>
                                          </p:stCondLst>
                                        </p:cTn>
                                        <p:tgtEl>
                                          <p:spTgt spid="173"/>
                                        </p:tgtEl>
                                        <p:attrNameLst>
                                          <p:attrName>style.visibility</p:attrName>
                                        </p:attrNameLst>
                                      </p:cBhvr>
                                      <p:to>
                                        <p:strVal val="visible"/>
                                      </p:to>
                                    </p:set>
                                    <p:animEffect transition="in" filter="randombar(horizontal)">
                                      <p:cBhvr>
                                        <p:cTn id="83"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164" grpId="0" animBg="1"/>
      <p:bldP spid="165" grpId="0" animBg="1"/>
      <p:bldP spid="166" grpId="0" animBg="1"/>
      <p:bldP spid="167" grpId="0"/>
      <p:bldP spid="168" grpId="0" animBg="1"/>
      <p:bldP spid="169" grpId="0"/>
      <p:bldP spid="170" grpId="0" animBg="1"/>
      <p:bldP spid="171" grpId="0" animBg="1"/>
      <p:bldP spid="172" grpId="0"/>
      <p:bldP spid="173" grpId="0"/>
      <p:bldP spid="17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1461" y="248293"/>
            <a:ext cx="451461" cy="457300"/>
          </a:xfrm>
          <a:prstGeom prst="rect">
            <a:avLst/>
          </a:prstGeom>
          <a:no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p>
        </p:txBody>
      </p:sp>
      <p:sp>
        <p:nvSpPr>
          <p:cNvPr id="30" name="矩形 29"/>
          <p:cNvSpPr/>
          <p:nvPr/>
        </p:nvSpPr>
        <p:spPr>
          <a:xfrm>
            <a:off x="671085" y="435044"/>
            <a:ext cx="363968" cy="368675"/>
          </a:xfrm>
          <a:prstGeom prst="rect">
            <a:avLst/>
          </a:prstGeom>
          <a:gradFill>
            <a:gsLst>
              <a:gs pos="42510">
                <a:srgbClr val="CCECFF">
                  <a:alpha val="64000"/>
                </a:srgbClr>
              </a:gs>
              <a:gs pos="100000">
                <a:srgbClr val="66CCFF"/>
              </a:gs>
            </a:gsLst>
            <a:lin ang="5400000" scaled="0"/>
          </a:gra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31" name="直接连接符 30"/>
          <p:cNvCxnSpPr/>
          <p:nvPr/>
        </p:nvCxnSpPr>
        <p:spPr>
          <a:xfrm>
            <a:off x="1125345" y="772921"/>
            <a:ext cx="10476566" cy="0"/>
          </a:xfrm>
          <a:prstGeom prst="line">
            <a:avLst/>
          </a:prstGeom>
          <a:ln w="15875">
            <a:solidFill>
              <a:srgbClr val="CCECFF"/>
            </a:solidFill>
          </a:ln>
        </p:spPr>
        <p:style>
          <a:lnRef idx="1">
            <a:schemeClr val="accent1"/>
          </a:lnRef>
          <a:fillRef idx="0">
            <a:schemeClr val="accent1"/>
          </a:fillRef>
          <a:effectRef idx="0">
            <a:schemeClr val="accent1"/>
          </a:effectRef>
          <a:fontRef idx="minor">
            <a:schemeClr val="tx1"/>
          </a:fontRef>
        </p:style>
      </p:cxnSp>
      <p:sp>
        <p:nvSpPr>
          <p:cNvPr id="32" name="标题 1"/>
          <p:cNvSpPr txBox="1"/>
          <p:nvPr/>
        </p:nvSpPr>
        <p:spPr>
          <a:xfrm>
            <a:off x="1398892" y="261620"/>
            <a:ext cx="10319252" cy="718353"/>
          </a:xfrm>
          <a:prstGeom prst="rect">
            <a:avLst/>
          </a:prstGeom>
        </p:spPr>
        <p:txBody>
          <a:bodyPr lIns="115181" tIns="57590" rIns="115181" bIns="57590"/>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800" b="1" dirty="0">
                <a:solidFill>
                  <a:srgbClr val="CCECFF"/>
                </a:solidFill>
              </a:rPr>
              <a:t>单击添加标题（文字可以编辑</a:t>
            </a:r>
            <a:r>
              <a:rPr lang="zh-CN" altLang="en-US" sz="1800" b="1" dirty="0">
                <a:blipFill>
                  <a:blip r:embed="rId3"/>
                  <a:tile tx="0" ty="0" sx="100000" sy="100000" flip="none" algn="tl"/>
                </a:blipFill>
              </a:rPr>
              <a:t>）</a:t>
            </a:r>
          </a:p>
        </p:txBody>
      </p:sp>
      <p:grpSp>
        <p:nvGrpSpPr>
          <p:cNvPr id="6" name="组合 5"/>
          <p:cNvGrpSpPr/>
          <p:nvPr/>
        </p:nvGrpSpPr>
        <p:grpSpPr>
          <a:xfrm>
            <a:off x="4106016" y="2109644"/>
            <a:ext cx="2814703" cy="3333010"/>
            <a:chOff x="3182395" y="1532323"/>
            <a:chExt cx="2244725" cy="2624138"/>
          </a:xfrm>
        </p:grpSpPr>
        <p:sp>
          <p:nvSpPr>
            <p:cNvPr id="7" name="Freeform 37"/>
            <p:cNvSpPr>
              <a:spLocks noChangeArrowheads="1"/>
            </p:cNvSpPr>
            <p:nvPr/>
          </p:nvSpPr>
          <p:spPr bwMode="auto">
            <a:xfrm>
              <a:off x="3230020" y="2046673"/>
              <a:ext cx="2065337" cy="863600"/>
            </a:xfrm>
            <a:custGeom>
              <a:avLst/>
              <a:gdLst>
                <a:gd name="T0" fmla="*/ 0 w 518"/>
                <a:gd name="T1" fmla="*/ 0 h 218"/>
                <a:gd name="T2" fmla="*/ 2147483647 w 518"/>
                <a:gd name="T3" fmla="*/ 2147483647 h 218"/>
                <a:gd name="T4" fmla="*/ 0 60000 65536"/>
                <a:gd name="T5" fmla="*/ 0 60000 65536"/>
                <a:gd name="T6" fmla="*/ 0 w 518"/>
                <a:gd name="T7" fmla="*/ 0 h 218"/>
                <a:gd name="T8" fmla="*/ 518 w 518"/>
                <a:gd name="T9" fmla="*/ 218 h 218"/>
              </a:gdLst>
              <a:ahLst/>
              <a:cxnLst>
                <a:cxn ang="T4">
                  <a:pos x="T0" y="T1"/>
                </a:cxn>
                <a:cxn ang="T5">
                  <a:pos x="T2" y="T3"/>
                </a:cxn>
              </a:cxnLst>
              <a:rect l="T6" t="T7" r="T8" b="T9"/>
              <a:pathLst>
                <a:path w="518" h="218">
                  <a:moveTo>
                    <a:pt x="0" y="0"/>
                  </a:moveTo>
                  <a:cubicBezTo>
                    <a:pt x="411" y="0"/>
                    <a:pt x="260" y="218"/>
                    <a:pt x="518" y="211"/>
                  </a:cubicBezTo>
                </a:path>
              </a:pathLst>
            </a:custGeom>
            <a:noFill/>
            <a:ln w="14" cap="flat" cmpd="sng">
              <a:solidFill>
                <a:srgbClr val="C1EFFF"/>
              </a:solidFill>
              <a:miter lim="800000"/>
            </a:ln>
            <a:extLst>
              <a:ext uri="{909E8E84-426E-40DD-AFC4-6F175D3DCCD1}">
                <a14:hiddenFill xmlns:a14="http://schemas.microsoft.com/office/drawing/2010/main">
                  <a:solidFill>
                    <a:srgbClr val="FFFFFF"/>
                  </a:solidFill>
                </a14:hiddenFill>
              </a:ext>
            </a:extLst>
          </p:spPr>
          <p:txBody>
            <a:bodyPr lIns="97018" tIns="48509" rIns="97018" bIns="48509"/>
            <a:lstStyle/>
            <a:p>
              <a:endParaRPr lang="zh-CN" altLang="en-US"/>
            </a:p>
          </p:txBody>
        </p:sp>
        <p:sp>
          <p:nvSpPr>
            <p:cNvPr id="8" name="Freeform 38"/>
            <p:cNvSpPr>
              <a:spLocks noChangeArrowheads="1"/>
            </p:cNvSpPr>
            <p:nvPr/>
          </p:nvSpPr>
          <p:spPr bwMode="auto">
            <a:xfrm>
              <a:off x="3230020" y="2519748"/>
              <a:ext cx="2065337" cy="374650"/>
            </a:xfrm>
            <a:custGeom>
              <a:avLst/>
              <a:gdLst>
                <a:gd name="T0" fmla="*/ 0 w 518"/>
                <a:gd name="T1" fmla="*/ 0 h 95"/>
                <a:gd name="T2" fmla="*/ 2147483647 w 518"/>
                <a:gd name="T3" fmla="*/ 1362636172 h 95"/>
                <a:gd name="T4" fmla="*/ 0 60000 65536"/>
                <a:gd name="T5" fmla="*/ 0 60000 65536"/>
                <a:gd name="T6" fmla="*/ 0 w 518"/>
                <a:gd name="T7" fmla="*/ 0 h 95"/>
                <a:gd name="T8" fmla="*/ 518 w 518"/>
                <a:gd name="T9" fmla="*/ 95 h 95"/>
              </a:gdLst>
              <a:ahLst/>
              <a:cxnLst>
                <a:cxn ang="T4">
                  <a:pos x="T0" y="T1"/>
                </a:cxn>
                <a:cxn ang="T5">
                  <a:pos x="T2" y="T3"/>
                </a:cxn>
              </a:cxnLst>
              <a:rect l="T6" t="T7" r="T8" b="T9"/>
              <a:pathLst>
                <a:path w="518" h="95">
                  <a:moveTo>
                    <a:pt x="0" y="0"/>
                  </a:moveTo>
                  <a:cubicBezTo>
                    <a:pt x="411" y="0"/>
                    <a:pt x="260" y="95"/>
                    <a:pt x="518" y="92"/>
                  </a:cubicBezTo>
                </a:path>
              </a:pathLst>
            </a:custGeom>
            <a:noFill/>
            <a:ln w="14" cap="flat" cmpd="sng">
              <a:solidFill>
                <a:srgbClr val="C1EFFF"/>
              </a:solidFill>
              <a:miter lim="800000"/>
            </a:ln>
            <a:extLst>
              <a:ext uri="{909E8E84-426E-40DD-AFC4-6F175D3DCCD1}">
                <a14:hiddenFill xmlns:a14="http://schemas.microsoft.com/office/drawing/2010/main">
                  <a:solidFill>
                    <a:srgbClr val="FFFFFF"/>
                  </a:solidFill>
                </a14:hiddenFill>
              </a:ext>
            </a:extLst>
          </p:spPr>
          <p:txBody>
            <a:bodyPr lIns="97018" tIns="48509" rIns="97018" bIns="48509"/>
            <a:lstStyle/>
            <a:p>
              <a:endParaRPr lang="zh-CN" altLang="en-US"/>
            </a:p>
          </p:txBody>
        </p:sp>
        <p:sp>
          <p:nvSpPr>
            <p:cNvPr id="9" name="Freeform 39"/>
            <p:cNvSpPr>
              <a:spLocks noChangeArrowheads="1"/>
            </p:cNvSpPr>
            <p:nvPr/>
          </p:nvSpPr>
          <p:spPr bwMode="auto">
            <a:xfrm>
              <a:off x="3230020" y="1532323"/>
              <a:ext cx="2065337" cy="1392238"/>
            </a:xfrm>
            <a:custGeom>
              <a:avLst/>
              <a:gdLst>
                <a:gd name="T0" fmla="*/ 0 w 518"/>
                <a:gd name="T1" fmla="*/ 0 h 351"/>
                <a:gd name="T2" fmla="*/ 2147483647 w 518"/>
                <a:gd name="T3" fmla="*/ 2147483647 h 351"/>
                <a:gd name="T4" fmla="*/ 0 60000 65536"/>
                <a:gd name="T5" fmla="*/ 0 60000 65536"/>
                <a:gd name="T6" fmla="*/ 0 w 518"/>
                <a:gd name="T7" fmla="*/ 0 h 351"/>
                <a:gd name="T8" fmla="*/ 518 w 518"/>
                <a:gd name="T9" fmla="*/ 351 h 351"/>
              </a:gdLst>
              <a:ahLst/>
              <a:cxnLst>
                <a:cxn ang="T4">
                  <a:pos x="T0" y="T1"/>
                </a:cxn>
                <a:cxn ang="T5">
                  <a:pos x="T2" y="T3"/>
                </a:cxn>
              </a:cxnLst>
              <a:rect l="T6" t="T7" r="T8" b="T9"/>
              <a:pathLst>
                <a:path w="518" h="351">
                  <a:moveTo>
                    <a:pt x="0" y="0"/>
                  </a:moveTo>
                  <a:cubicBezTo>
                    <a:pt x="411" y="0"/>
                    <a:pt x="260" y="351"/>
                    <a:pt x="518" y="340"/>
                  </a:cubicBezTo>
                </a:path>
              </a:pathLst>
            </a:custGeom>
            <a:noFill/>
            <a:ln w="14" cap="flat" cmpd="sng">
              <a:solidFill>
                <a:srgbClr val="C1EFFF"/>
              </a:solidFill>
              <a:miter lim="800000"/>
            </a:ln>
            <a:extLst>
              <a:ext uri="{909E8E84-426E-40DD-AFC4-6F175D3DCCD1}">
                <a14:hiddenFill xmlns:a14="http://schemas.microsoft.com/office/drawing/2010/main">
                  <a:solidFill>
                    <a:srgbClr val="FFFFFF"/>
                  </a:solidFill>
                </a14:hiddenFill>
              </a:ext>
            </a:extLst>
          </p:spPr>
          <p:txBody>
            <a:bodyPr lIns="97018" tIns="48509" rIns="97018" bIns="48509"/>
            <a:lstStyle/>
            <a:p>
              <a:endParaRPr lang="zh-CN" altLang="en-US"/>
            </a:p>
          </p:txBody>
        </p:sp>
        <p:sp>
          <p:nvSpPr>
            <p:cNvPr id="10" name="Freeform 40"/>
            <p:cNvSpPr>
              <a:spLocks noChangeArrowheads="1"/>
            </p:cNvSpPr>
            <p:nvPr/>
          </p:nvSpPr>
          <p:spPr bwMode="auto">
            <a:xfrm>
              <a:off x="3230020" y="2868998"/>
              <a:ext cx="2065337" cy="928688"/>
            </a:xfrm>
            <a:custGeom>
              <a:avLst/>
              <a:gdLst>
                <a:gd name="T0" fmla="*/ 0 w 518"/>
                <a:gd name="T1" fmla="*/ 2147483647 h 234"/>
                <a:gd name="T2" fmla="*/ 2147483647 w 518"/>
                <a:gd name="T3" fmla="*/ 104526781 h 234"/>
                <a:gd name="T4" fmla="*/ 0 60000 65536"/>
                <a:gd name="T5" fmla="*/ 0 60000 65536"/>
                <a:gd name="T6" fmla="*/ 0 w 518"/>
                <a:gd name="T7" fmla="*/ 0 h 234"/>
                <a:gd name="T8" fmla="*/ 518 w 518"/>
                <a:gd name="T9" fmla="*/ 234 h 234"/>
              </a:gdLst>
              <a:ahLst/>
              <a:cxnLst>
                <a:cxn ang="T4">
                  <a:pos x="T0" y="T1"/>
                </a:cxn>
                <a:cxn ang="T5">
                  <a:pos x="T2" y="T3"/>
                </a:cxn>
              </a:cxnLst>
              <a:rect l="T6" t="T7" r="T8" b="T9"/>
              <a:pathLst>
                <a:path w="518" h="234">
                  <a:moveTo>
                    <a:pt x="0" y="234"/>
                  </a:moveTo>
                  <a:cubicBezTo>
                    <a:pt x="411" y="234"/>
                    <a:pt x="260" y="0"/>
                    <a:pt x="518" y="7"/>
                  </a:cubicBezTo>
                </a:path>
              </a:pathLst>
            </a:custGeom>
            <a:noFill/>
            <a:ln w="14" cap="flat" cmpd="sng">
              <a:solidFill>
                <a:srgbClr val="C1EFFF"/>
              </a:solidFill>
              <a:miter lim="800000"/>
            </a:ln>
            <a:extLst>
              <a:ext uri="{909E8E84-426E-40DD-AFC4-6F175D3DCCD1}">
                <a14:hiddenFill xmlns:a14="http://schemas.microsoft.com/office/drawing/2010/main">
                  <a:solidFill>
                    <a:srgbClr val="FFFFFF"/>
                  </a:solidFill>
                </a14:hiddenFill>
              </a:ext>
            </a:extLst>
          </p:spPr>
          <p:txBody>
            <a:bodyPr lIns="97018" tIns="48509" rIns="97018" bIns="48509"/>
            <a:lstStyle/>
            <a:p>
              <a:endParaRPr lang="zh-CN" altLang="en-US"/>
            </a:p>
          </p:txBody>
        </p:sp>
        <p:sp>
          <p:nvSpPr>
            <p:cNvPr id="11" name="Freeform 41"/>
            <p:cNvSpPr>
              <a:spLocks noChangeArrowheads="1"/>
            </p:cNvSpPr>
            <p:nvPr/>
          </p:nvSpPr>
          <p:spPr bwMode="auto">
            <a:xfrm>
              <a:off x="3230020" y="2881698"/>
              <a:ext cx="2065337" cy="463550"/>
            </a:xfrm>
            <a:custGeom>
              <a:avLst/>
              <a:gdLst>
                <a:gd name="T0" fmla="*/ 0 w 518"/>
                <a:gd name="T1" fmla="*/ 1734504779 h 117"/>
                <a:gd name="T2" fmla="*/ 2147483647 w 518"/>
                <a:gd name="T3" fmla="*/ 59297380 h 117"/>
                <a:gd name="T4" fmla="*/ 0 60000 65536"/>
                <a:gd name="T5" fmla="*/ 0 60000 65536"/>
                <a:gd name="T6" fmla="*/ 0 w 518"/>
                <a:gd name="T7" fmla="*/ 0 h 117"/>
                <a:gd name="T8" fmla="*/ 518 w 518"/>
                <a:gd name="T9" fmla="*/ 117 h 117"/>
              </a:gdLst>
              <a:ahLst/>
              <a:cxnLst>
                <a:cxn ang="T4">
                  <a:pos x="T0" y="T1"/>
                </a:cxn>
                <a:cxn ang="T5">
                  <a:pos x="T2" y="T3"/>
                </a:cxn>
              </a:cxnLst>
              <a:rect l="T6" t="T7" r="T8" b="T9"/>
              <a:pathLst>
                <a:path w="518" h="117">
                  <a:moveTo>
                    <a:pt x="0" y="117"/>
                  </a:moveTo>
                  <a:cubicBezTo>
                    <a:pt x="411" y="117"/>
                    <a:pt x="260" y="0"/>
                    <a:pt x="518" y="4"/>
                  </a:cubicBezTo>
                </a:path>
              </a:pathLst>
            </a:custGeom>
            <a:noFill/>
            <a:ln w="14" cap="flat" cmpd="sng">
              <a:solidFill>
                <a:srgbClr val="C1EFFF"/>
              </a:solidFill>
              <a:miter lim="800000"/>
            </a:ln>
            <a:extLst>
              <a:ext uri="{909E8E84-426E-40DD-AFC4-6F175D3DCCD1}">
                <a14:hiddenFill xmlns:a14="http://schemas.microsoft.com/office/drawing/2010/main">
                  <a:solidFill>
                    <a:srgbClr val="FFFFFF"/>
                  </a:solidFill>
                </a14:hiddenFill>
              </a:ext>
            </a:extLst>
          </p:spPr>
          <p:txBody>
            <a:bodyPr lIns="97018" tIns="48509" rIns="97018" bIns="48509"/>
            <a:lstStyle/>
            <a:p>
              <a:endParaRPr lang="zh-CN" altLang="en-US"/>
            </a:p>
          </p:txBody>
        </p:sp>
        <p:sp>
          <p:nvSpPr>
            <p:cNvPr id="12" name="Freeform 42"/>
            <p:cNvSpPr>
              <a:spLocks noChangeArrowheads="1"/>
            </p:cNvSpPr>
            <p:nvPr/>
          </p:nvSpPr>
          <p:spPr bwMode="auto">
            <a:xfrm>
              <a:off x="3230020" y="2861061"/>
              <a:ext cx="2065337" cy="1295400"/>
            </a:xfrm>
            <a:custGeom>
              <a:avLst/>
              <a:gdLst>
                <a:gd name="T0" fmla="*/ 0 w 518"/>
                <a:gd name="T1" fmla="*/ 2147483647 h 327"/>
                <a:gd name="T2" fmla="*/ 2147483647 w 518"/>
                <a:gd name="T3" fmla="*/ 148486526 h 327"/>
                <a:gd name="T4" fmla="*/ 0 60000 65536"/>
                <a:gd name="T5" fmla="*/ 0 60000 65536"/>
                <a:gd name="T6" fmla="*/ 0 w 518"/>
                <a:gd name="T7" fmla="*/ 0 h 327"/>
                <a:gd name="T8" fmla="*/ 518 w 518"/>
                <a:gd name="T9" fmla="*/ 327 h 327"/>
              </a:gdLst>
              <a:ahLst/>
              <a:cxnLst>
                <a:cxn ang="T4">
                  <a:pos x="T0" y="T1"/>
                </a:cxn>
                <a:cxn ang="T5">
                  <a:pos x="T2" y="T3"/>
                </a:cxn>
              </a:cxnLst>
              <a:rect l="T6" t="T7" r="T8" b="T9"/>
              <a:pathLst>
                <a:path w="518" h="327">
                  <a:moveTo>
                    <a:pt x="0" y="327"/>
                  </a:moveTo>
                  <a:cubicBezTo>
                    <a:pt x="411" y="327"/>
                    <a:pt x="260" y="0"/>
                    <a:pt x="518" y="10"/>
                  </a:cubicBezTo>
                </a:path>
              </a:pathLst>
            </a:custGeom>
            <a:noFill/>
            <a:ln w="14" cap="flat" cmpd="sng">
              <a:solidFill>
                <a:srgbClr val="C1EFFF"/>
              </a:solidFill>
              <a:miter lim="800000"/>
            </a:ln>
            <a:extLst>
              <a:ext uri="{909E8E84-426E-40DD-AFC4-6F175D3DCCD1}">
                <a14:hiddenFill xmlns:a14="http://schemas.microsoft.com/office/drawing/2010/main">
                  <a:solidFill>
                    <a:srgbClr val="FFFFFF"/>
                  </a:solidFill>
                </a14:hiddenFill>
              </a:ext>
            </a:extLst>
          </p:spPr>
          <p:txBody>
            <a:bodyPr lIns="97018" tIns="48509" rIns="97018" bIns="48509"/>
            <a:lstStyle/>
            <a:p>
              <a:endParaRPr lang="zh-CN" altLang="en-US"/>
            </a:p>
          </p:txBody>
        </p:sp>
        <p:sp>
          <p:nvSpPr>
            <p:cNvPr id="13" name="Line 43"/>
            <p:cNvSpPr>
              <a:spLocks noChangeShapeType="1"/>
            </p:cNvSpPr>
            <p:nvPr/>
          </p:nvSpPr>
          <p:spPr bwMode="auto">
            <a:xfrm>
              <a:off x="3182395" y="2894398"/>
              <a:ext cx="2112962" cy="1588"/>
            </a:xfrm>
            <a:prstGeom prst="line">
              <a:avLst/>
            </a:prstGeom>
            <a:noFill/>
            <a:ln w="14">
              <a:solidFill>
                <a:srgbClr val="C1EFFF"/>
              </a:solidFill>
              <a:round/>
            </a:ln>
            <a:extLst>
              <a:ext uri="{909E8E84-426E-40DD-AFC4-6F175D3DCCD1}">
                <a14:hiddenFill xmlns:a14="http://schemas.microsoft.com/office/drawing/2010/main">
                  <a:noFill/>
                </a14:hiddenFill>
              </a:ext>
            </a:extLst>
          </p:spPr>
          <p:txBody>
            <a:bodyPr lIns="97018" tIns="48509" rIns="97018" bIns="48509"/>
            <a:lstStyle/>
            <a:p>
              <a:endParaRPr lang="zh-CN" altLang="en-US"/>
            </a:p>
          </p:txBody>
        </p:sp>
        <p:sp>
          <p:nvSpPr>
            <p:cNvPr id="14" name="Freeform 227"/>
            <p:cNvSpPr>
              <a:spLocks noChangeArrowheads="1"/>
            </p:cNvSpPr>
            <p:nvPr/>
          </p:nvSpPr>
          <p:spPr bwMode="auto">
            <a:xfrm>
              <a:off x="5166770" y="2797561"/>
              <a:ext cx="260350" cy="198437"/>
            </a:xfrm>
            <a:custGeom>
              <a:avLst/>
              <a:gdLst>
                <a:gd name="T0" fmla="*/ 0 w 154"/>
                <a:gd name="T1" fmla="*/ 0 h 118"/>
                <a:gd name="T2" fmla="*/ 412629350 w 154"/>
                <a:gd name="T3" fmla="*/ 157180008 h 118"/>
                <a:gd name="T4" fmla="*/ 0 w 154"/>
                <a:gd name="T5" fmla="*/ 314358338 h 118"/>
                <a:gd name="T6" fmla="*/ 0 w 154"/>
                <a:gd name="T7" fmla="*/ 0 h 118"/>
                <a:gd name="T8" fmla="*/ 0 60000 65536"/>
                <a:gd name="T9" fmla="*/ 0 60000 65536"/>
                <a:gd name="T10" fmla="*/ 0 60000 65536"/>
                <a:gd name="T11" fmla="*/ 0 60000 65536"/>
                <a:gd name="T12" fmla="*/ 0 w 154"/>
                <a:gd name="T13" fmla="*/ 0 h 118"/>
                <a:gd name="T14" fmla="*/ 154 w 154"/>
                <a:gd name="T15" fmla="*/ 118 h 118"/>
              </a:gdLst>
              <a:ahLst/>
              <a:cxnLst>
                <a:cxn ang="T8">
                  <a:pos x="T0" y="T1"/>
                </a:cxn>
                <a:cxn ang="T9">
                  <a:pos x="T2" y="T3"/>
                </a:cxn>
                <a:cxn ang="T10">
                  <a:pos x="T4" y="T5"/>
                </a:cxn>
                <a:cxn ang="T11">
                  <a:pos x="T6" y="T7"/>
                </a:cxn>
              </a:cxnLst>
              <a:rect l="T12" t="T13" r="T14" b="T15"/>
              <a:pathLst>
                <a:path w="154" h="118">
                  <a:moveTo>
                    <a:pt x="0" y="0"/>
                  </a:moveTo>
                  <a:lnTo>
                    <a:pt x="154" y="59"/>
                  </a:lnTo>
                  <a:lnTo>
                    <a:pt x="0" y="118"/>
                  </a:lnTo>
                  <a:lnTo>
                    <a:pt x="0" y="0"/>
                  </a:lnTo>
                  <a:close/>
                </a:path>
              </a:pathLst>
            </a:custGeom>
            <a:solidFill>
              <a:srgbClr val="33CCFF"/>
            </a:solidFill>
            <a:ln w="9525" cmpd="sng">
              <a:noFill/>
              <a:bevel/>
            </a:ln>
          </p:spPr>
          <p:txBody>
            <a:bodyPr lIns="97018" tIns="48509" rIns="97018" bIns="48509"/>
            <a:lstStyle/>
            <a:p>
              <a:endParaRPr lang="zh-CN" altLang="en-US"/>
            </a:p>
          </p:txBody>
        </p:sp>
      </p:grpSp>
      <p:grpSp>
        <p:nvGrpSpPr>
          <p:cNvPr id="15" name="组合 14"/>
          <p:cNvGrpSpPr/>
          <p:nvPr/>
        </p:nvGrpSpPr>
        <p:grpSpPr>
          <a:xfrm>
            <a:off x="1824792" y="1940053"/>
            <a:ext cx="2366819" cy="425447"/>
            <a:chOff x="1455270" y="1527438"/>
            <a:chExt cx="1887537" cy="334962"/>
          </a:xfrm>
        </p:grpSpPr>
        <p:sp>
          <p:nvSpPr>
            <p:cNvPr id="16" name="Rectangle 5"/>
            <p:cNvSpPr>
              <a:spLocks noChangeArrowheads="1"/>
            </p:cNvSpPr>
            <p:nvPr/>
          </p:nvSpPr>
          <p:spPr bwMode="auto">
            <a:xfrm>
              <a:off x="1455270" y="1527438"/>
              <a:ext cx="1887537" cy="334962"/>
            </a:xfrm>
            <a:prstGeom prst="rect">
              <a:avLst/>
            </a:prstGeom>
            <a:solidFill>
              <a:srgbClr val="33CCFF">
                <a:alpha val="80000"/>
              </a:srgbClr>
            </a:solidFill>
            <a:ln>
              <a:noFill/>
            </a:ln>
          </p:spPr>
          <p:txBody>
            <a:bodyPr lIns="97018" tIns="48509" rIns="97018" bIns="48509"/>
            <a:lstStyle/>
            <a:p>
              <a:endParaRPr lang="zh-CN" altLang="zh-CN" sz="2100">
                <a:solidFill>
                  <a:srgbClr val="000000"/>
                </a:solidFill>
                <a:sym typeface="宋体" panose="02010600030101010101" pitchFamily="2" charset="-122"/>
              </a:endParaRPr>
            </a:p>
          </p:txBody>
        </p:sp>
        <p:grpSp>
          <p:nvGrpSpPr>
            <p:cNvPr id="17" name="组合 2"/>
            <p:cNvGrpSpPr/>
            <p:nvPr/>
          </p:nvGrpSpPr>
          <p:grpSpPr bwMode="auto">
            <a:xfrm>
              <a:off x="1807695" y="1622688"/>
              <a:ext cx="149225" cy="146050"/>
              <a:chOff x="0" y="0"/>
              <a:chExt cx="138113" cy="138113"/>
            </a:xfrm>
            <a:solidFill>
              <a:srgbClr val="F7F6F1"/>
            </a:solidFill>
          </p:grpSpPr>
          <p:sp>
            <p:nvSpPr>
              <p:cNvPr id="19" name="Freeform 100"/>
              <p:cNvSpPr>
                <a:spLocks noChangeArrowheads="1"/>
              </p:cNvSpPr>
              <p:nvPr/>
            </p:nvSpPr>
            <p:spPr bwMode="auto">
              <a:xfrm>
                <a:off x="41275" y="0"/>
                <a:ext cx="52388" cy="52388"/>
              </a:xfrm>
              <a:custGeom>
                <a:avLst/>
                <a:gdLst>
                  <a:gd name="T0" fmla="*/ 168030768 w 14"/>
                  <a:gd name="T1" fmla="*/ 154028204 h 14"/>
                  <a:gd name="T2" fmla="*/ 42007692 w 14"/>
                  <a:gd name="T3" fmla="*/ 154028204 h 14"/>
                  <a:gd name="T4" fmla="*/ 42007692 w 14"/>
                  <a:gd name="T5" fmla="*/ 28005128 h 14"/>
                  <a:gd name="T6" fmla="*/ 168030768 w 14"/>
                  <a:gd name="T7" fmla="*/ 28005128 h 14"/>
                  <a:gd name="T8" fmla="*/ 168030768 w 14"/>
                  <a:gd name="T9" fmla="*/ 154028204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20" name="Freeform 101"/>
              <p:cNvSpPr>
                <a:spLocks noChangeArrowheads="1"/>
              </p:cNvSpPr>
              <p:nvPr/>
            </p:nvSpPr>
            <p:spPr bwMode="auto">
              <a:xfrm>
                <a:off x="85725" y="41275"/>
                <a:ext cx="52388" cy="52388"/>
              </a:xfrm>
              <a:custGeom>
                <a:avLst/>
                <a:gdLst>
                  <a:gd name="T0" fmla="*/ 154028204 w 14"/>
                  <a:gd name="T1" fmla="*/ 168030768 h 14"/>
                  <a:gd name="T2" fmla="*/ 28005128 w 14"/>
                  <a:gd name="T3" fmla="*/ 168030768 h 14"/>
                  <a:gd name="T4" fmla="*/ 28005128 w 14"/>
                  <a:gd name="T5" fmla="*/ 42007692 h 14"/>
                  <a:gd name="T6" fmla="*/ 154028204 w 14"/>
                  <a:gd name="T7" fmla="*/ 42007692 h 14"/>
                  <a:gd name="T8" fmla="*/ 154028204 w 14"/>
                  <a:gd name="T9" fmla="*/ 168030768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21" name="Freeform 102"/>
              <p:cNvSpPr>
                <a:spLocks noChangeArrowheads="1"/>
              </p:cNvSpPr>
              <p:nvPr/>
            </p:nvSpPr>
            <p:spPr bwMode="auto">
              <a:xfrm>
                <a:off x="0" y="41275"/>
                <a:ext cx="52388" cy="52388"/>
              </a:xfrm>
              <a:custGeom>
                <a:avLst/>
                <a:gdLst>
                  <a:gd name="T0" fmla="*/ 154028204 w 14"/>
                  <a:gd name="T1" fmla="*/ 168030768 h 14"/>
                  <a:gd name="T2" fmla="*/ 28005128 w 14"/>
                  <a:gd name="T3" fmla="*/ 168030768 h 14"/>
                  <a:gd name="T4" fmla="*/ 28005128 w 14"/>
                  <a:gd name="T5" fmla="*/ 42007692 h 14"/>
                  <a:gd name="T6" fmla="*/ 154028204 w 14"/>
                  <a:gd name="T7" fmla="*/ 42007692 h 14"/>
                  <a:gd name="T8" fmla="*/ 154028204 w 14"/>
                  <a:gd name="T9" fmla="*/ 168030768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22" name="Freeform 103"/>
              <p:cNvSpPr>
                <a:spLocks noChangeArrowheads="1"/>
              </p:cNvSpPr>
              <p:nvPr/>
            </p:nvSpPr>
            <p:spPr bwMode="auto">
              <a:xfrm>
                <a:off x="41275" y="85725"/>
                <a:ext cx="52388" cy="52388"/>
              </a:xfrm>
              <a:custGeom>
                <a:avLst/>
                <a:gdLst>
                  <a:gd name="T0" fmla="*/ 168030768 w 14"/>
                  <a:gd name="T1" fmla="*/ 154028204 h 14"/>
                  <a:gd name="T2" fmla="*/ 42007692 w 14"/>
                  <a:gd name="T3" fmla="*/ 154028204 h 14"/>
                  <a:gd name="T4" fmla="*/ 42007692 w 14"/>
                  <a:gd name="T5" fmla="*/ 28005128 h 14"/>
                  <a:gd name="T6" fmla="*/ 168030768 w 14"/>
                  <a:gd name="T7" fmla="*/ 28005128 h 14"/>
                  <a:gd name="T8" fmla="*/ 168030768 w 14"/>
                  <a:gd name="T9" fmla="*/ 154028204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18" name="TextBox 254"/>
            <p:cNvSpPr>
              <a:spLocks noChangeArrowheads="1"/>
            </p:cNvSpPr>
            <p:nvPr/>
          </p:nvSpPr>
          <p:spPr bwMode="auto">
            <a:xfrm>
              <a:off x="1955332" y="1541253"/>
              <a:ext cx="933519" cy="307332"/>
            </a:xfrm>
            <a:prstGeom prst="rect">
              <a:avLst/>
            </a:prstGeom>
            <a:noFill/>
            <a:ln>
              <a:noFill/>
            </a:ln>
          </p:spPr>
          <p:txBody>
            <a:bodyPr wrap="none" lIns="97018" tIns="48509" rIns="97018" bIns="48509" anchor="ctr">
              <a:spAutoFit/>
            </a:bodyPr>
            <a:lstStyle/>
            <a:p>
              <a:r>
                <a:rPr lang="zh-CN" altLang="en-US" sz="1900" dirty="0">
                  <a:solidFill>
                    <a:srgbClr val="F7F6F1"/>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dirty="0">
                <a:solidFill>
                  <a:srgbClr val="F7F6F1"/>
                </a:solidFill>
              </a:endParaRPr>
            </a:p>
          </p:txBody>
        </p:sp>
      </p:grpSp>
      <p:grpSp>
        <p:nvGrpSpPr>
          <p:cNvPr id="23" name="组合 22"/>
          <p:cNvGrpSpPr/>
          <p:nvPr/>
        </p:nvGrpSpPr>
        <p:grpSpPr>
          <a:xfrm>
            <a:off x="1824792" y="2525011"/>
            <a:ext cx="2366819" cy="417383"/>
            <a:chOff x="1455270" y="1987985"/>
            <a:chExt cx="1887537" cy="328613"/>
          </a:xfrm>
        </p:grpSpPr>
        <p:sp>
          <p:nvSpPr>
            <p:cNvPr id="24" name="Rectangle 6"/>
            <p:cNvSpPr>
              <a:spLocks noChangeArrowheads="1"/>
            </p:cNvSpPr>
            <p:nvPr/>
          </p:nvSpPr>
          <p:spPr bwMode="auto">
            <a:xfrm>
              <a:off x="1455270" y="1987985"/>
              <a:ext cx="1887537" cy="328613"/>
            </a:xfrm>
            <a:prstGeom prst="rect">
              <a:avLst/>
            </a:prstGeom>
            <a:solidFill>
              <a:srgbClr val="33CCFF">
                <a:alpha val="80000"/>
              </a:srgbClr>
            </a:solidFill>
            <a:ln>
              <a:noFill/>
            </a:ln>
          </p:spPr>
          <p:txBody>
            <a:bodyPr lIns="97018" tIns="48509" rIns="97018" bIns="48509"/>
            <a:lstStyle/>
            <a:p>
              <a:endParaRPr lang="zh-CN" altLang="zh-CN" sz="2100">
                <a:solidFill>
                  <a:srgbClr val="000000"/>
                </a:solidFill>
                <a:sym typeface="宋体" panose="02010600030101010101" pitchFamily="2" charset="-122"/>
              </a:endParaRPr>
            </a:p>
          </p:txBody>
        </p:sp>
        <p:grpSp>
          <p:nvGrpSpPr>
            <p:cNvPr id="25" name="组合 256"/>
            <p:cNvGrpSpPr/>
            <p:nvPr/>
          </p:nvGrpSpPr>
          <p:grpSpPr bwMode="auto">
            <a:xfrm>
              <a:off x="1807695" y="2080060"/>
              <a:ext cx="149225" cy="146050"/>
              <a:chOff x="0" y="0"/>
              <a:chExt cx="138113" cy="138113"/>
            </a:xfrm>
            <a:solidFill>
              <a:srgbClr val="F7F6F1"/>
            </a:solidFill>
          </p:grpSpPr>
          <p:sp>
            <p:nvSpPr>
              <p:cNvPr id="27" name="Freeform 100"/>
              <p:cNvSpPr>
                <a:spLocks noChangeArrowheads="1"/>
              </p:cNvSpPr>
              <p:nvPr/>
            </p:nvSpPr>
            <p:spPr bwMode="auto">
              <a:xfrm>
                <a:off x="41275" y="0"/>
                <a:ext cx="52388" cy="52388"/>
              </a:xfrm>
              <a:custGeom>
                <a:avLst/>
                <a:gdLst>
                  <a:gd name="T0" fmla="*/ 168030768 w 14"/>
                  <a:gd name="T1" fmla="*/ 154028204 h 14"/>
                  <a:gd name="T2" fmla="*/ 42007692 w 14"/>
                  <a:gd name="T3" fmla="*/ 154028204 h 14"/>
                  <a:gd name="T4" fmla="*/ 42007692 w 14"/>
                  <a:gd name="T5" fmla="*/ 28005128 h 14"/>
                  <a:gd name="T6" fmla="*/ 168030768 w 14"/>
                  <a:gd name="T7" fmla="*/ 28005128 h 14"/>
                  <a:gd name="T8" fmla="*/ 168030768 w 14"/>
                  <a:gd name="T9" fmla="*/ 154028204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28" name="Freeform 101"/>
              <p:cNvSpPr>
                <a:spLocks noChangeArrowheads="1"/>
              </p:cNvSpPr>
              <p:nvPr/>
            </p:nvSpPr>
            <p:spPr bwMode="auto">
              <a:xfrm>
                <a:off x="85725" y="41275"/>
                <a:ext cx="52388" cy="52388"/>
              </a:xfrm>
              <a:custGeom>
                <a:avLst/>
                <a:gdLst>
                  <a:gd name="T0" fmla="*/ 154028204 w 14"/>
                  <a:gd name="T1" fmla="*/ 168030768 h 14"/>
                  <a:gd name="T2" fmla="*/ 28005128 w 14"/>
                  <a:gd name="T3" fmla="*/ 168030768 h 14"/>
                  <a:gd name="T4" fmla="*/ 28005128 w 14"/>
                  <a:gd name="T5" fmla="*/ 42007692 h 14"/>
                  <a:gd name="T6" fmla="*/ 154028204 w 14"/>
                  <a:gd name="T7" fmla="*/ 42007692 h 14"/>
                  <a:gd name="T8" fmla="*/ 154028204 w 14"/>
                  <a:gd name="T9" fmla="*/ 168030768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3" name="Freeform 102"/>
              <p:cNvSpPr>
                <a:spLocks noChangeArrowheads="1"/>
              </p:cNvSpPr>
              <p:nvPr/>
            </p:nvSpPr>
            <p:spPr bwMode="auto">
              <a:xfrm>
                <a:off x="0" y="41275"/>
                <a:ext cx="52388" cy="52388"/>
              </a:xfrm>
              <a:custGeom>
                <a:avLst/>
                <a:gdLst>
                  <a:gd name="T0" fmla="*/ 154028204 w 14"/>
                  <a:gd name="T1" fmla="*/ 168030768 h 14"/>
                  <a:gd name="T2" fmla="*/ 28005128 w 14"/>
                  <a:gd name="T3" fmla="*/ 168030768 h 14"/>
                  <a:gd name="T4" fmla="*/ 28005128 w 14"/>
                  <a:gd name="T5" fmla="*/ 42007692 h 14"/>
                  <a:gd name="T6" fmla="*/ 154028204 w 14"/>
                  <a:gd name="T7" fmla="*/ 42007692 h 14"/>
                  <a:gd name="T8" fmla="*/ 154028204 w 14"/>
                  <a:gd name="T9" fmla="*/ 168030768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34" name="Freeform 103"/>
              <p:cNvSpPr>
                <a:spLocks noChangeArrowheads="1"/>
              </p:cNvSpPr>
              <p:nvPr/>
            </p:nvSpPr>
            <p:spPr bwMode="auto">
              <a:xfrm>
                <a:off x="41275" y="85725"/>
                <a:ext cx="52388" cy="52388"/>
              </a:xfrm>
              <a:custGeom>
                <a:avLst/>
                <a:gdLst>
                  <a:gd name="T0" fmla="*/ 168030768 w 14"/>
                  <a:gd name="T1" fmla="*/ 154028204 h 14"/>
                  <a:gd name="T2" fmla="*/ 42007692 w 14"/>
                  <a:gd name="T3" fmla="*/ 154028204 h 14"/>
                  <a:gd name="T4" fmla="*/ 42007692 w 14"/>
                  <a:gd name="T5" fmla="*/ 28005128 h 14"/>
                  <a:gd name="T6" fmla="*/ 168030768 w 14"/>
                  <a:gd name="T7" fmla="*/ 28005128 h 14"/>
                  <a:gd name="T8" fmla="*/ 168030768 w 14"/>
                  <a:gd name="T9" fmla="*/ 154028204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26" name="TextBox 261"/>
            <p:cNvSpPr>
              <a:spLocks noChangeArrowheads="1"/>
            </p:cNvSpPr>
            <p:nvPr/>
          </p:nvSpPr>
          <p:spPr bwMode="auto">
            <a:xfrm>
              <a:off x="1955332" y="1998626"/>
              <a:ext cx="933519" cy="307332"/>
            </a:xfrm>
            <a:prstGeom prst="rect">
              <a:avLst/>
            </a:prstGeom>
            <a:noFill/>
            <a:ln>
              <a:noFill/>
            </a:ln>
          </p:spPr>
          <p:txBody>
            <a:bodyPr wrap="none" lIns="97018" tIns="48509" rIns="97018" bIns="48509" anchor="ctr">
              <a:spAutoFit/>
            </a:bodyPr>
            <a:lstStyle/>
            <a:p>
              <a:r>
                <a:rPr lang="zh-CN" altLang="en-US" sz="1900">
                  <a:solidFill>
                    <a:srgbClr val="F7F6F1"/>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a:solidFill>
                  <a:srgbClr val="F7F6F1"/>
                </a:solidFill>
              </a:endParaRPr>
            </a:p>
          </p:txBody>
        </p:sp>
      </p:grpSp>
      <p:grpSp>
        <p:nvGrpSpPr>
          <p:cNvPr id="35" name="组合 34"/>
          <p:cNvGrpSpPr/>
          <p:nvPr/>
        </p:nvGrpSpPr>
        <p:grpSpPr>
          <a:xfrm>
            <a:off x="1824792" y="3101685"/>
            <a:ext cx="2366819" cy="419399"/>
            <a:chOff x="1455270" y="2442010"/>
            <a:chExt cx="1887537" cy="330200"/>
          </a:xfrm>
        </p:grpSpPr>
        <p:sp>
          <p:nvSpPr>
            <p:cNvPr id="36" name="Rectangle 7"/>
            <p:cNvSpPr>
              <a:spLocks noChangeArrowheads="1"/>
            </p:cNvSpPr>
            <p:nvPr/>
          </p:nvSpPr>
          <p:spPr bwMode="auto">
            <a:xfrm>
              <a:off x="1455270" y="2442010"/>
              <a:ext cx="1887537" cy="330200"/>
            </a:xfrm>
            <a:prstGeom prst="rect">
              <a:avLst/>
            </a:prstGeom>
            <a:solidFill>
              <a:srgbClr val="33CCFF">
                <a:alpha val="80000"/>
              </a:srgbClr>
            </a:solidFill>
            <a:ln>
              <a:noFill/>
            </a:ln>
          </p:spPr>
          <p:txBody>
            <a:bodyPr lIns="97018" tIns="48509" rIns="97018" bIns="48509"/>
            <a:lstStyle/>
            <a:p>
              <a:endParaRPr lang="zh-CN" altLang="zh-CN" sz="2100">
                <a:solidFill>
                  <a:srgbClr val="000000"/>
                </a:solidFill>
                <a:sym typeface="宋体" panose="02010600030101010101" pitchFamily="2" charset="-122"/>
              </a:endParaRPr>
            </a:p>
          </p:txBody>
        </p:sp>
        <p:grpSp>
          <p:nvGrpSpPr>
            <p:cNvPr id="37" name="组合 262"/>
            <p:cNvGrpSpPr/>
            <p:nvPr/>
          </p:nvGrpSpPr>
          <p:grpSpPr bwMode="auto">
            <a:xfrm>
              <a:off x="1807695" y="2532497"/>
              <a:ext cx="149225" cy="146050"/>
              <a:chOff x="0" y="0"/>
              <a:chExt cx="138113" cy="138113"/>
            </a:xfrm>
            <a:solidFill>
              <a:srgbClr val="F7F6F1"/>
            </a:solidFill>
          </p:grpSpPr>
          <p:sp>
            <p:nvSpPr>
              <p:cNvPr id="39" name="Freeform 100"/>
              <p:cNvSpPr>
                <a:spLocks noChangeArrowheads="1"/>
              </p:cNvSpPr>
              <p:nvPr/>
            </p:nvSpPr>
            <p:spPr bwMode="auto">
              <a:xfrm>
                <a:off x="41275" y="0"/>
                <a:ext cx="52388" cy="52388"/>
              </a:xfrm>
              <a:custGeom>
                <a:avLst/>
                <a:gdLst>
                  <a:gd name="T0" fmla="*/ 168030768 w 14"/>
                  <a:gd name="T1" fmla="*/ 154028204 h 14"/>
                  <a:gd name="T2" fmla="*/ 42007692 w 14"/>
                  <a:gd name="T3" fmla="*/ 154028204 h 14"/>
                  <a:gd name="T4" fmla="*/ 42007692 w 14"/>
                  <a:gd name="T5" fmla="*/ 28005128 h 14"/>
                  <a:gd name="T6" fmla="*/ 168030768 w 14"/>
                  <a:gd name="T7" fmla="*/ 28005128 h 14"/>
                  <a:gd name="T8" fmla="*/ 168030768 w 14"/>
                  <a:gd name="T9" fmla="*/ 154028204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40" name="Freeform 101"/>
              <p:cNvSpPr>
                <a:spLocks noChangeArrowheads="1"/>
              </p:cNvSpPr>
              <p:nvPr/>
            </p:nvSpPr>
            <p:spPr bwMode="auto">
              <a:xfrm>
                <a:off x="85725" y="41275"/>
                <a:ext cx="52388" cy="52388"/>
              </a:xfrm>
              <a:custGeom>
                <a:avLst/>
                <a:gdLst>
                  <a:gd name="T0" fmla="*/ 154028204 w 14"/>
                  <a:gd name="T1" fmla="*/ 168030768 h 14"/>
                  <a:gd name="T2" fmla="*/ 28005128 w 14"/>
                  <a:gd name="T3" fmla="*/ 168030768 h 14"/>
                  <a:gd name="T4" fmla="*/ 28005128 w 14"/>
                  <a:gd name="T5" fmla="*/ 42007692 h 14"/>
                  <a:gd name="T6" fmla="*/ 154028204 w 14"/>
                  <a:gd name="T7" fmla="*/ 42007692 h 14"/>
                  <a:gd name="T8" fmla="*/ 154028204 w 14"/>
                  <a:gd name="T9" fmla="*/ 168030768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41" name="Freeform 102"/>
              <p:cNvSpPr>
                <a:spLocks noChangeArrowheads="1"/>
              </p:cNvSpPr>
              <p:nvPr/>
            </p:nvSpPr>
            <p:spPr bwMode="auto">
              <a:xfrm>
                <a:off x="0" y="41275"/>
                <a:ext cx="52388" cy="52388"/>
              </a:xfrm>
              <a:custGeom>
                <a:avLst/>
                <a:gdLst>
                  <a:gd name="T0" fmla="*/ 154028204 w 14"/>
                  <a:gd name="T1" fmla="*/ 168030768 h 14"/>
                  <a:gd name="T2" fmla="*/ 28005128 w 14"/>
                  <a:gd name="T3" fmla="*/ 168030768 h 14"/>
                  <a:gd name="T4" fmla="*/ 28005128 w 14"/>
                  <a:gd name="T5" fmla="*/ 42007692 h 14"/>
                  <a:gd name="T6" fmla="*/ 154028204 w 14"/>
                  <a:gd name="T7" fmla="*/ 42007692 h 14"/>
                  <a:gd name="T8" fmla="*/ 154028204 w 14"/>
                  <a:gd name="T9" fmla="*/ 168030768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42" name="Freeform 103"/>
              <p:cNvSpPr>
                <a:spLocks noChangeArrowheads="1"/>
              </p:cNvSpPr>
              <p:nvPr/>
            </p:nvSpPr>
            <p:spPr bwMode="auto">
              <a:xfrm>
                <a:off x="41275" y="85725"/>
                <a:ext cx="52388" cy="52388"/>
              </a:xfrm>
              <a:custGeom>
                <a:avLst/>
                <a:gdLst>
                  <a:gd name="T0" fmla="*/ 168030768 w 14"/>
                  <a:gd name="T1" fmla="*/ 154028204 h 14"/>
                  <a:gd name="T2" fmla="*/ 42007692 w 14"/>
                  <a:gd name="T3" fmla="*/ 154028204 h 14"/>
                  <a:gd name="T4" fmla="*/ 42007692 w 14"/>
                  <a:gd name="T5" fmla="*/ 28005128 h 14"/>
                  <a:gd name="T6" fmla="*/ 168030768 w 14"/>
                  <a:gd name="T7" fmla="*/ 28005128 h 14"/>
                  <a:gd name="T8" fmla="*/ 168030768 w 14"/>
                  <a:gd name="T9" fmla="*/ 154028204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38" name="TextBox 267"/>
            <p:cNvSpPr>
              <a:spLocks noChangeArrowheads="1"/>
            </p:cNvSpPr>
            <p:nvPr/>
          </p:nvSpPr>
          <p:spPr bwMode="auto">
            <a:xfrm>
              <a:off x="1955332" y="2452650"/>
              <a:ext cx="933519" cy="307332"/>
            </a:xfrm>
            <a:prstGeom prst="rect">
              <a:avLst/>
            </a:prstGeom>
            <a:noFill/>
            <a:ln>
              <a:noFill/>
            </a:ln>
          </p:spPr>
          <p:txBody>
            <a:bodyPr wrap="none" lIns="97018" tIns="48509" rIns="97018" bIns="48509" anchor="ctr">
              <a:spAutoFit/>
            </a:bodyPr>
            <a:lstStyle/>
            <a:p>
              <a:r>
                <a:rPr lang="zh-CN" altLang="en-US" sz="1900">
                  <a:solidFill>
                    <a:srgbClr val="F7F6F1"/>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a:solidFill>
                  <a:srgbClr val="F7F6F1"/>
                </a:solidFill>
              </a:endParaRPr>
            </a:p>
          </p:txBody>
        </p:sp>
      </p:grpSp>
      <p:grpSp>
        <p:nvGrpSpPr>
          <p:cNvPr id="43" name="组合 42"/>
          <p:cNvGrpSpPr/>
          <p:nvPr/>
        </p:nvGrpSpPr>
        <p:grpSpPr>
          <a:xfrm>
            <a:off x="1824792" y="3642064"/>
            <a:ext cx="2366819" cy="417383"/>
            <a:chOff x="1455270" y="2867459"/>
            <a:chExt cx="1887537" cy="328613"/>
          </a:xfrm>
        </p:grpSpPr>
        <p:sp>
          <p:nvSpPr>
            <p:cNvPr id="44" name="Rectangle 8"/>
            <p:cNvSpPr>
              <a:spLocks noChangeArrowheads="1"/>
            </p:cNvSpPr>
            <p:nvPr/>
          </p:nvSpPr>
          <p:spPr bwMode="auto">
            <a:xfrm>
              <a:off x="1455270" y="2867459"/>
              <a:ext cx="1887537" cy="328613"/>
            </a:xfrm>
            <a:prstGeom prst="rect">
              <a:avLst/>
            </a:prstGeom>
            <a:solidFill>
              <a:srgbClr val="33CCFF">
                <a:alpha val="80000"/>
              </a:srgbClr>
            </a:solidFill>
            <a:ln>
              <a:noFill/>
            </a:ln>
            <a:extLst>
              <a:ext uri="{91240B29-F687-4F45-9708-019B960494DF}">
                <a14:hiddenLine xmlns:a14="http://schemas.microsoft.com/office/drawing/2010/main" w="9525">
                  <a:solidFill>
                    <a:srgbClr val="000000"/>
                  </a:solidFill>
                  <a:bevel/>
                </a14:hiddenLine>
              </a:ext>
            </a:extLst>
          </p:spPr>
          <p:txBody>
            <a:bodyPr lIns="97018" tIns="48509" rIns="97018" bIns="48509"/>
            <a:lstStyle/>
            <a:p>
              <a:endParaRPr lang="zh-CN" altLang="zh-CN" sz="2100">
                <a:solidFill>
                  <a:srgbClr val="000000"/>
                </a:solidFill>
                <a:sym typeface="宋体" panose="02010600030101010101" pitchFamily="2" charset="-122"/>
              </a:endParaRPr>
            </a:p>
          </p:txBody>
        </p:sp>
        <p:grpSp>
          <p:nvGrpSpPr>
            <p:cNvPr id="45" name="组合 268"/>
            <p:cNvGrpSpPr/>
            <p:nvPr/>
          </p:nvGrpSpPr>
          <p:grpSpPr bwMode="auto">
            <a:xfrm>
              <a:off x="1807695" y="2957948"/>
              <a:ext cx="149225" cy="146050"/>
              <a:chOff x="0" y="0"/>
              <a:chExt cx="138113" cy="138113"/>
            </a:xfrm>
            <a:solidFill>
              <a:srgbClr val="F7F6F1"/>
            </a:solidFill>
          </p:grpSpPr>
          <p:sp>
            <p:nvSpPr>
              <p:cNvPr id="47" name="Freeform 100"/>
              <p:cNvSpPr>
                <a:spLocks noChangeArrowheads="1"/>
              </p:cNvSpPr>
              <p:nvPr/>
            </p:nvSpPr>
            <p:spPr bwMode="auto">
              <a:xfrm>
                <a:off x="41275" y="0"/>
                <a:ext cx="52388" cy="52388"/>
              </a:xfrm>
              <a:custGeom>
                <a:avLst/>
                <a:gdLst>
                  <a:gd name="T0" fmla="*/ 168030768 w 14"/>
                  <a:gd name="T1" fmla="*/ 154028204 h 14"/>
                  <a:gd name="T2" fmla="*/ 42007692 w 14"/>
                  <a:gd name="T3" fmla="*/ 154028204 h 14"/>
                  <a:gd name="T4" fmla="*/ 42007692 w 14"/>
                  <a:gd name="T5" fmla="*/ 28005128 h 14"/>
                  <a:gd name="T6" fmla="*/ 168030768 w 14"/>
                  <a:gd name="T7" fmla="*/ 28005128 h 14"/>
                  <a:gd name="T8" fmla="*/ 168030768 w 14"/>
                  <a:gd name="T9" fmla="*/ 154028204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48" name="Freeform 101"/>
              <p:cNvSpPr>
                <a:spLocks noChangeArrowheads="1"/>
              </p:cNvSpPr>
              <p:nvPr/>
            </p:nvSpPr>
            <p:spPr bwMode="auto">
              <a:xfrm>
                <a:off x="85725" y="41275"/>
                <a:ext cx="52388" cy="52388"/>
              </a:xfrm>
              <a:custGeom>
                <a:avLst/>
                <a:gdLst>
                  <a:gd name="T0" fmla="*/ 154028204 w 14"/>
                  <a:gd name="T1" fmla="*/ 168030768 h 14"/>
                  <a:gd name="T2" fmla="*/ 28005128 w 14"/>
                  <a:gd name="T3" fmla="*/ 168030768 h 14"/>
                  <a:gd name="T4" fmla="*/ 28005128 w 14"/>
                  <a:gd name="T5" fmla="*/ 42007692 h 14"/>
                  <a:gd name="T6" fmla="*/ 154028204 w 14"/>
                  <a:gd name="T7" fmla="*/ 42007692 h 14"/>
                  <a:gd name="T8" fmla="*/ 154028204 w 14"/>
                  <a:gd name="T9" fmla="*/ 168030768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49" name="Freeform 102"/>
              <p:cNvSpPr>
                <a:spLocks noChangeArrowheads="1"/>
              </p:cNvSpPr>
              <p:nvPr/>
            </p:nvSpPr>
            <p:spPr bwMode="auto">
              <a:xfrm>
                <a:off x="0" y="41275"/>
                <a:ext cx="52388" cy="52388"/>
              </a:xfrm>
              <a:custGeom>
                <a:avLst/>
                <a:gdLst>
                  <a:gd name="T0" fmla="*/ 154028204 w 14"/>
                  <a:gd name="T1" fmla="*/ 168030768 h 14"/>
                  <a:gd name="T2" fmla="*/ 28005128 w 14"/>
                  <a:gd name="T3" fmla="*/ 168030768 h 14"/>
                  <a:gd name="T4" fmla="*/ 28005128 w 14"/>
                  <a:gd name="T5" fmla="*/ 42007692 h 14"/>
                  <a:gd name="T6" fmla="*/ 154028204 w 14"/>
                  <a:gd name="T7" fmla="*/ 42007692 h 14"/>
                  <a:gd name="T8" fmla="*/ 154028204 w 14"/>
                  <a:gd name="T9" fmla="*/ 168030768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0" name="Freeform 103"/>
              <p:cNvSpPr>
                <a:spLocks noChangeArrowheads="1"/>
              </p:cNvSpPr>
              <p:nvPr/>
            </p:nvSpPr>
            <p:spPr bwMode="auto">
              <a:xfrm>
                <a:off x="41275" y="85725"/>
                <a:ext cx="52388" cy="52388"/>
              </a:xfrm>
              <a:custGeom>
                <a:avLst/>
                <a:gdLst>
                  <a:gd name="T0" fmla="*/ 168030768 w 14"/>
                  <a:gd name="T1" fmla="*/ 154028204 h 14"/>
                  <a:gd name="T2" fmla="*/ 42007692 w 14"/>
                  <a:gd name="T3" fmla="*/ 154028204 h 14"/>
                  <a:gd name="T4" fmla="*/ 42007692 w 14"/>
                  <a:gd name="T5" fmla="*/ 28005128 h 14"/>
                  <a:gd name="T6" fmla="*/ 168030768 w 14"/>
                  <a:gd name="T7" fmla="*/ 28005128 h 14"/>
                  <a:gd name="T8" fmla="*/ 168030768 w 14"/>
                  <a:gd name="T9" fmla="*/ 154028204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46" name="TextBox 273"/>
            <p:cNvSpPr>
              <a:spLocks noChangeArrowheads="1"/>
            </p:cNvSpPr>
            <p:nvPr/>
          </p:nvSpPr>
          <p:spPr bwMode="auto">
            <a:xfrm>
              <a:off x="1955332" y="2878100"/>
              <a:ext cx="933519" cy="307332"/>
            </a:xfrm>
            <a:prstGeom prst="rect">
              <a:avLst/>
            </a:prstGeom>
            <a:noFill/>
            <a:ln>
              <a:noFill/>
            </a:ln>
          </p:spPr>
          <p:txBody>
            <a:bodyPr wrap="none" lIns="97018" tIns="48509" rIns="97018" bIns="48509" anchor="ctr">
              <a:spAutoFit/>
            </a:bodyPr>
            <a:lstStyle/>
            <a:p>
              <a:r>
                <a:rPr lang="zh-CN" altLang="en-US" sz="1900">
                  <a:solidFill>
                    <a:srgbClr val="F7F6F1"/>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a:solidFill>
                  <a:srgbClr val="F7F6F1"/>
                </a:solidFill>
              </a:endParaRPr>
            </a:p>
          </p:txBody>
        </p:sp>
      </p:grpSp>
      <p:grpSp>
        <p:nvGrpSpPr>
          <p:cNvPr id="51" name="组合 50"/>
          <p:cNvGrpSpPr/>
          <p:nvPr/>
        </p:nvGrpSpPr>
        <p:grpSpPr>
          <a:xfrm>
            <a:off x="1824792" y="4190508"/>
            <a:ext cx="2366819" cy="417383"/>
            <a:chOff x="1455270" y="3299260"/>
            <a:chExt cx="1887537" cy="328613"/>
          </a:xfrm>
        </p:grpSpPr>
        <p:sp>
          <p:nvSpPr>
            <p:cNvPr id="52" name="Rectangle 9"/>
            <p:cNvSpPr>
              <a:spLocks noChangeArrowheads="1"/>
            </p:cNvSpPr>
            <p:nvPr/>
          </p:nvSpPr>
          <p:spPr bwMode="auto">
            <a:xfrm>
              <a:off x="1455270" y="3299260"/>
              <a:ext cx="1887537" cy="328613"/>
            </a:xfrm>
            <a:prstGeom prst="rect">
              <a:avLst/>
            </a:prstGeom>
            <a:solidFill>
              <a:srgbClr val="33CCFF">
                <a:alpha val="80000"/>
              </a:srgbClr>
            </a:solidFill>
            <a:ln>
              <a:noFill/>
            </a:ln>
          </p:spPr>
          <p:txBody>
            <a:bodyPr lIns="97018" tIns="48509" rIns="97018" bIns="48509"/>
            <a:lstStyle/>
            <a:p>
              <a:endParaRPr lang="zh-CN" altLang="zh-CN" sz="2100">
                <a:solidFill>
                  <a:srgbClr val="000000"/>
                </a:solidFill>
                <a:sym typeface="宋体" panose="02010600030101010101" pitchFamily="2" charset="-122"/>
              </a:endParaRPr>
            </a:p>
          </p:txBody>
        </p:sp>
        <p:grpSp>
          <p:nvGrpSpPr>
            <p:cNvPr id="53" name="组合 274"/>
            <p:cNvGrpSpPr/>
            <p:nvPr/>
          </p:nvGrpSpPr>
          <p:grpSpPr bwMode="auto">
            <a:xfrm>
              <a:off x="1807695" y="3389748"/>
              <a:ext cx="149225" cy="147637"/>
              <a:chOff x="0" y="0"/>
              <a:chExt cx="138113" cy="138113"/>
            </a:xfrm>
            <a:solidFill>
              <a:srgbClr val="F7F6F1"/>
            </a:solidFill>
          </p:grpSpPr>
          <p:sp>
            <p:nvSpPr>
              <p:cNvPr id="55" name="Freeform 100"/>
              <p:cNvSpPr>
                <a:spLocks noChangeArrowheads="1"/>
              </p:cNvSpPr>
              <p:nvPr/>
            </p:nvSpPr>
            <p:spPr bwMode="auto">
              <a:xfrm>
                <a:off x="41275" y="0"/>
                <a:ext cx="52388" cy="52388"/>
              </a:xfrm>
              <a:custGeom>
                <a:avLst/>
                <a:gdLst>
                  <a:gd name="T0" fmla="*/ 168030768 w 14"/>
                  <a:gd name="T1" fmla="*/ 154028204 h 14"/>
                  <a:gd name="T2" fmla="*/ 42007692 w 14"/>
                  <a:gd name="T3" fmla="*/ 154028204 h 14"/>
                  <a:gd name="T4" fmla="*/ 42007692 w 14"/>
                  <a:gd name="T5" fmla="*/ 28005128 h 14"/>
                  <a:gd name="T6" fmla="*/ 168030768 w 14"/>
                  <a:gd name="T7" fmla="*/ 28005128 h 14"/>
                  <a:gd name="T8" fmla="*/ 168030768 w 14"/>
                  <a:gd name="T9" fmla="*/ 154028204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6" name="Freeform 101"/>
              <p:cNvSpPr>
                <a:spLocks noChangeArrowheads="1"/>
              </p:cNvSpPr>
              <p:nvPr/>
            </p:nvSpPr>
            <p:spPr bwMode="auto">
              <a:xfrm>
                <a:off x="85725" y="41275"/>
                <a:ext cx="52388" cy="52388"/>
              </a:xfrm>
              <a:custGeom>
                <a:avLst/>
                <a:gdLst>
                  <a:gd name="T0" fmla="*/ 154028204 w 14"/>
                  <a:gd name="T1" fmla="*/ 168030768 h 14"/>
                  <a:gd name="T2" fmla="*/ 28005128 w 14"/>
                  <a:gd name="T3" fmla="*/ 168030768 h 14"/>
                  <a:gd name="T4" fmla="*/ 28005128 w 14"/>
                  <a:gd name="T5" fmla="*/ 42007692 h 14"/>
                  <a:gd name="T6" fmla="*/ 154028204 w 14"/>
                  <a:gd name="T7" fmla="*/ 42007692 h 14"/>
                  <a:gd name="T8" fmla="*/ 154028204 w 14"/>
                  <a:gd name="T9" fmla="*/ 168030768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7" name="Freeform 102"/>
              <p:cNvSpPr>
                <a:spLocks noChangeArrowheads="1"/>
              </p:cNvSpPr>
              <p:nvPr/>
            </p:nvSpPr>
            <p:spPr bwMode="auto">
              <a:xfrm>
                <a:off x="0" y="41275"/>
                <a:ext cx="52388" cy="52388"/>
              </a:xfrm>
              <a:custGeom>
                <a:avLst/>
                <a:gdLst>
                  <a:gd name="T0" fmla="*/ 154028204 w 14"/>
                  <a:gd name="T1" fmla="*/ 168030768 h 14"/>
                  <a:gd name="T2" fmla="*/ 28005128 w 14"/>
                  <a:gd name="T3" fmla="*/ 168030768 h 14"/>
                  <a:gd name="T4" fmla="*/ 28005128 w 14"/>
                  <a:gd name="T5" fmla="*/ 42007692 h 14"/>
                  <a:gd name="T6" fmla="*/ 154028204 w 14"/>
                  <a:gd name="T7" fmla="*/ 42007692 h 14"/>
                  <a:gd name="T8" fmla="*/ 154028204 w 14"/>
                  <a:gd name="T9" fmla="*/ 168030768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58" name="Freeform 103"/>
              <p:cNvSpPr>
                <a:spLocks noChangeArrowheads="1"/>
              </p:cNvSpPr>
              <p:nvPr/>
            </p:nvSpPr>
            <p:spPr bwMode="auto">
              <a:xfrm>
                <a:off x="41275" y="85725"/>
                <a:ext cx="52388" cy="52388"/>
              </a:xfrm>
              <a:custGeom>
                <a:avLst/>
                <a:gdLst>
                  <a:gd name="T0" fmla="*/ 168030768 w 14"/>
                  <a:gd name="T1" fmla="*/ 154028204 h 14"/>
                  <a:gd name="T2" fmla="*/ 42007692 w 14"/>
                  <a:gd name="T3" fmla="*/ 154028204 h 14"/>
                  <a:gd name="T4" fmla="*/ 42007692 w 14"/>
                  <a:gd name="T5" fmla="*/ 28005128 h 14"/>
                  <a:gd name="T6" fmla="*/ 168030768 w 14"/>
                  <a:gd name="T7" fmla="*/ 28005128 h 14"/>
                  <a:gd name="T8" fmla="*/ 168030768 w 14"/>
                  <a:gd name="T9" fmla="*/ 154028204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54" name="TextBox 279"/>
            <p:cNvSpPr>
              <a:spLocks noChangeArrowheads="1"/>
            </p:cNvSpPr>
            <p:nvPr/>
          </p:nvSpPr>
          <p:spPr bwMode="auto">
            <a:xfrm>
              <a:off x="1955332" y="3309901"/>
              <a:ext cx="933519" cy="307332"/>
            </a:xfrm>
            <a:prstGeom prst="rect">
              <a:avLst/>
            </a:prstGeom>
            <a:noFill/>
            <a:ln>
              <a:noFill/>
            </a:ln>
          </p:spPr>
          <p:txBody>
            <a:bodyPr wrap="none" lIns="97018" tIns="48509" rIns="97018" bIns="48509" anchor="ctr">
              <a:spAutoFit/>
            </a:bodyPr>
            <a:lstStyle/>
            <a:p>
              <a:r>
                <a:rPr lang="zh-CN" altLang="en-US" sz="1900">
                  <a:solidFill>
                    <a:srgbClr val="F7F6F1"/>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a:solidFill>
                  <a:srgbClr val="F7F6F1"/>
                </a:solidFill>
              </a:endParaRPr>
            </a:p>
          </p:txBody>
        </p:sp>
      </p:grpSp>
      <p:grpSp>
        <p:nvGrpSpPr>
          <p:cNvPr id="59" name="组合 58"/>
          <p:cNvGrpSpPr/>
          <p:nvPr/>
        </p:nvGrpSpPr>
        <p:grpSpPr>
          <a:xfrm>
            <a:off x="1824792" y="4749033"/>
            <a:ext cx="2366819" cy="417383"/>
            <a:chOff x="1455270" y="3738997"/>
            <a:chExt cx="1887537" cy="328613"/>
          </a:xfrm>
        </p:grpSpPr>
        <p:sp>
          <p:nvSpPr>
            <p:cNvPr id="60" name="Rectangle 10"/>
            <p:cNvSpPr>
              <a:spLocks noChangeArrowheads="1"/>
            </p:cNvSpPr>
            <p:nvPr/>
          </p:nvSpPr>
          <p:spPr bwMode="auto">
            <a:xfrm>
              <a:off x="1455270" y="3738997"/>
              <a:ext cx="1887537" cy="328613"/>
            </a:xfrm>
            <a:prstGeom prst="rect">
              <a:avLst/>
            </a:prstGeom>
            <a:solidFill>
              <a:srgbClr val="33CCFF">
                <a:alpha val="80000"/>
              </a:srgbClr>
            </a:solidFill>
            <a:ln>
              <a:noFill/>
            </a:ln>
          </p:spPr>
          <p:txBody>
            <a:bodyPr lIns="97018" tIns="48509" rIns="97018" bIns="48509"/>
            <a:lstStyle/>
            <a:p>
              <a:endParaRPr lang="zh-CN" altLang="zh-CN" sz="2100">
                <a:solidFill>
                  <a:srgbClr val="000000"/>
                </a:solidFill>
                <a:sym typeface="宋体" panose="02010600030101010101" pitchFamily="2" charset="-122"/>
              </a:endParaRPr>
            </a:p>
          </p:txBody>
        </p:sp>
        <p:grpSp>
          <p:nvGrpSpPr>
            <p:cNvPr id="61" name="组合 280"/>
            <p:cNvGrpSpPr/>
            <p:nvPr/>
          </p:nvGrpSpPr>
          <p:grpSpPr bwMode="auto">
            <a:xfrm>
              <a:off x="1807695" y="3829485"/>
              <a:ext cx="149225" cy="147638"/>
              <a:chOff x="0" y="0"/>
              <a:chExt cx="138113" cy="138113"/>
            </a:xfrm>
            <a:solidFill>
              <a:srgbClr val="F7F6F1"/>
            </a:solidFill>
          </p:grpSpPr>
          <p:sp>
            <p:nvSpPr>
              <p:cNvPr id="63" name="Freeform 100"/>
              <p:cNvSpPr>
                <a:spLocks noChangeArrowheads="1"/>
              </p:cNvSpPr>
              <p:nvPr/>
            </p:nvSpPr>
            <p:spPr bwMode="auto">
              <a:xfrm>
                <a:off x="41275" y="0"/>
                <a:ext cx="52388" cy="52388"/>
              </a:xfrm>
              <a:custGeom>
                <a:avLst/>
                <a:gdLst>
                  <a:gd name="T0" fmla="*/ 168030768 w 14"/>
                  <a:gd name="T1" fmla="*/ 154028204 h 14"/>
                  <a:gd name="T2" fmla="*/ 42007692 w 14"/>
                  <a:gd name="T3" fmla="*/ 154028204 h 14"/>
                  <a:gd name="T4" fmla="*/ 42007692 w 14"/>
                  <a:gd name="T5" fmla="*/ 28005128 h 14"/>
                  <a:gd name="T6" fmla="*/ 168030768 w 14"/>
                  <a:gd name="T7" fmla="*/ 28005128 h 14"/>
                  <a:gd name="T8" fmla="*/ 168030768 w 14"/>
                  <a:gd name="T9" fmla="*/ 154028204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4" name="Freeform 101"/>
              <p:cNvSpPr>
                <a:spLocks noChangeArrowheads="1"/>
              </p:cNvSpPr>
              <p:nvPr/>
            </p:nvSpPr>
            <p:spPr bwMode="auto">
              <a:xfrm>
                <a:off x="85725" y="41275"/>
                <a:ext cx="52388" cy="52388"/>
              </a:xfrm>
              <a:custGeom>
                <a:avLst/>
                <a:gdLst>
                  <a:gd name="T0" fmla="*/ 154028204 w 14"/>
                  <a:gd name="T1" fmla="*/ 168030768 h 14"/>
                  <a:gd name="T2" fmla="*/ 28005128 w 14"/>
                  <a:gd name="T3" fmla="*/ 168030768 h 14"/>
                  <a:gd name="T4" fmla="*/ 28005128 w 14"/>
                  <a:gd name="T5" fmla="*/ 42007692 h 14"/>
                  <a:gd name="T6" fmla="*/ 154028204 w 14"/>
                  <a:gd name="T7" fmla="*/ 42007692 h 14"/>
                  <a:gd name="T8" fmla="*/ 154028204 w 14"/>
                  <a:gd name="T9" fmla="*/ 168030768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5" name="Freeform 102"/>
              <p:cNvSpPr>
                <a:spLocks noChangeArrowheads="1"/>
              </p:cNvSpPr>
              <p:nvPr/>
            </p:nvSpPr>
            <p:spPr bwMode="auto">
              <a:xfrm>
                <a:off x="0" y="41275"/>
                <a:ext cx="52388" cy="52388"/>
              </a:xfrm>
              <a:custGeom>
                <a:avLst/>
                <a:gdLst>
                  <a:gd name="T0" fmla="*/ 154028204 w 14"/>
                  <a:gd name="T1" fmla="*/ 168030768 h 14"/>
                  <a:gd name="T2" fmla="*/ 28005128 w 14"/>
                  <a:gd name="T3" fmla="*/ 168030768 h 14"/>
                  <a:gd name="T4" fmla="*/ 28005128 w 14"/>
                  <a:gd name="T5" fmla="*/ 42007692 h 14"/>
                  <a:gd name="T6" fmla="*/ 154028204 w 14"/>
                  <a:gd name="T7" fmla="*/ 42007692 h 14"/>
                  <a:gd name="T8" fmla="*/ 154028204 w 14"/>
                  <a:gd name="T9" fmla="*/ 168030768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66" name="Freeform 103"/>
              <p:cNvSpPr>
                <a:spLocks noChangeArrowheads="1"/>
              </p:cNvSpPr>
              <p:nvPr/>
            </p:nvSpPr>
            <p:spPr bwMode="auto">
              <a:xfrm>
                <a:off x="41275" y="85725"/>
                <a:ext cx="52388" cy="52388"/>
              </a:xfrm>
              <a:custGeom>
                <a:avLst/>
                <a:gdLst>
                  <a:gd name="T0" fmla="*/ 168030768 w 14"/>
                  <a:gd name="T1" fmla="*/ 154028204 h 14"/>
                  <a:gd name="T2" fmla="*/ 42007692 w 14"/>
                  <a:gd name="T3" fmla="*/ 154028204 h 14"/>
                  <a:gd name="T4" fmla="*/ 42007692 w 14"/>
                  <a:gd name="T5" fmla="*/ 28005128 h 14"/>
                  <a:gd name="T6" fmla="*/ 168030768 w 14"/>
                  <a:gd name="T7" fmla="*/ 28005128 h 14"/>
                  <a:gd name="T8" fmla="*/ 168030768 w 14"/>
                  <a:gd name="T9" fmla="*/ 154028204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62" name="TextBox 285"/>
            <p:cNvSpPr>
              <a:spLocks noChangeArrowheads="1"/>
            </p:cNvSpPr>
            <p:nvPr/>
          </p:nvSpPr>
          <p:spPr bwMode="auto">
            <a:xfrm>
              <a:off x="1955332" y="3749638"/>
              <a:ext cx="933519" cy="307332"/>
            </a:xfrm>
            <a:prstGeom prst="rect">
              <a:avLst/>
            </a:prstGeom>
            <a:noFill/>
            <a:ln>
              <a:noFill/>
            </a:ln>
          </p:spPr>
          <p:txBody>
            <a:bodyPr wrap="none" lIns="97018" tIns="48509" rIns="97018" bIns="48509" anchor="ctr">
              <a:spAutoFit/>
            </a:bodyPr>
            <a:lstStyle/>
            <a:p>
              <a:r>
                <a:rPr lang="zh-CN" altLang="en-US" sz="1900">
                  <a:solidFill>
                    <a:srgbClr val="F7F6F1"/>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a:solidFill>
                  <a:srgbClr val="F7F6F1"/>
                </a:solidFill>
              </a:endParaRPr>
            </a:p>
          </p:txBody>
        </p:sp>
      </p:grpSp>
      <p:grpSp>
        <p:nvGrpSpPr>
          <p:cNvPr id="67" name="组合 66"/>
          <p:cNvGrpSpPr/>
          <p:nvPr/>
        </p:nvGrpSpPr>
        <p:grpSpPr>
          <a:xfrm>
            <a:off x="1824792" y="5321717"/>
            <a:ext cx="2366819" cy="427464"/>
            <a:chOff x="1455270" y="4189885"/>
            <a:chExt cx="1887537" cy="336550"/>
          </a:xfrm>
        </p:grpSpPr>
        <p:sp>
          <p:nvSpPr>
            <p:cNvPr id="68" name="Rectangle 11"/>
            <p:cNvSpPr>
              <a:spLocks noChangeArrowheads="1"/>
            </p:cNvSpPr>
            <p:nvPr/>
          </p:nvSpPr>
          <p:spPr bwMode="auto">
            <a:xfrm>
              <a:off x="1455270" y="4189885"/>
              <a:ext cx="1887537" cy="336550"/>
            </a:xfrm>
            <a:prstGeom prst="rect">
              <a:avLst/>
            </a:prstGeom>
            <a:solidFill>
              <a:srgbClr val="33CCFF">
                <a:alpha val="80000"/>
              </a:srgbClr>
            </a:solidFill>
            <a:ln>
              <a:noFill/>
            </a:ln>
          </p:spPr>
          <p:txBody>
            <a:bodyPr lIns="97018" tIns="48509" rIns="97018" bIns="48509"/>
            <a:lstStyle/>
            <a:p>
              <a:endParaRPr lang="zh-CN" altLang="zh-CN" sz="2100">
                <a:solidFill>
                  <a:srgbClr val="000000"/>
                </a:solidFill>
                <a:sym typeface="宋体" panose="02010600030101010101" pitchFamily="2" charset="-122"/>
              </a:endParaRPr>
            </a:p>
          </p:txBody>
        </p:sp>
        <p:grpSp>
          <p:nvGrpSpPr>
            <p:cNvPr id="69" name="组合 286"/>
            <p:cNvGrpSpPr/>
            <p:nvPr/>
          </p:nvGrpSpPr>
          <p:grpSpPr bwMode="auto">
            <a:xfrm>
              <a:off x="1807695" y="4281960"/>
              <a:ext cx="149225" cy="144462"/>
              <a:chOff x="0" y="0"/>
              <a:chExt cx="138113" cy="138113"/>
            </a:xfrm>
            <a:solidFill>
              <a:srgbClr val="F7F6F1"/>
            </a:solidFill>
          </p:grpSpPr>
          <p:sp>
            <p:nvSpPr>
              <p:cNvPr id="71" name="Freeform 100"/>
              <p:cNvSpPr>
                <a:spLocks noChangeArrowheads="1"/>
              </p:cNvSpPr>
              <p:nvPr/>
            </p:nvSpPr>
            <p:spPr bwMode="auto">
              <a:xfrm>
                <a:off x="41275" y="0"/>
                <a:ext cx="52388" cy="52388"/>
              </a:xfrm>
              <a:custGeom>
                <a:avLst/>
                <a:gdLst>
                  <a:gd name="T0" fmla="*/ 168030768 w 14"/>
                  <a:gd name="T1" fmla="*/ 154028204 h 14"/>
                  <a:gd name="T2" fmla="*/ 42007692 w 14"/>
                  <a:gd name="T3" fmla="*/ 154028204 h 14"/>
                  <a:gd name="T4" fmla="*/ 42007692 w 14"/>
                  <a:gd name="T5" fmla="*/ 28005128 h 14"/>
                  <a:gd name="T6" fmla="*/ 168030768 w 14"/>
                  <a:gd name="T7" fmla="*/ 28005128 h 14"/>
                  <a:gd name="T8" fmla="*/ 168030768 w 14"/>
                  <a:gd name="T9" fmla="*/ 154028204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72" name="Freeform 101"/>
              <p:cNvSpPr>
                <a:spLocks noChangeArrowheads="1"/>
              </p:cNvSpPr>
              <p:nvPr/>
            </p:nvSpPr>
            <p:spPr bwMode="auto">
              <a:xfrm>
                <a:off x="85725" y="41275"/>
                <a:ext cx="52388" cy="52388"/>
              </a:xfrm>
              <a:custGeom>
                <a:avLst/>
                <a:gdLst>
                  <a:gd name="T0" fmla="*/ 154028204 w 14"/>
                  <a:gd name="T1" fmla="*/ 168030768 h 14"/>
                  <a:gd name="T2" fmla="*/ 28005128 w 14"/>
                  <a:gd name="T3" fmla="*/ 168030768 h 14"/>
                  <a:gd name="T4" fmla="*/ 28005128 w 14"/>
                  <a:gd name="T5" fmla="*/ 42007692 h 14"/>
                  <a:gd name="T6" fmla="*/ 154028204 w 14"/>
                  <a:gd name="T7" fmla="*/ 42007692 h 14"/>
                  <a:gd name="T8" fmla="*/ 154028204 w 14"/>
                  <a:gd name="T9" fmla="*/ 168030768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73" name="Freeform 102"/>
              <p:cNvSpPr>
                <a:spLocks noChangeArrowheads="1"/>
              </p:cNvSpPr>
              <p:nvPr/>
            </p:nvSpPr>
            <p:spPr bwMode="auto">
              <a:xfrm>
                <a:off x="0" y="41275"/>
                <a:ext cx="52388" cy="52388"/>
              </a:xfrm>
              <a:custGeom>
                <a:avLst/>
                <a:gdLst>
                  <a:gd name="T0" fmla="*/ 154028204 w 14"/>
                  <a:gd name="T1" fmla="*/ 168030768 h 14"/>
                  <a:gd name="T2" fmla="*/ 28005128 w 14"/>
                  <a:gd name="T3" fmla="*/ 168030768 h 14"/>
                  <a:gd name="T4" fmla="*/ 28005128 w 14"/>
                  <a:gd name="T5" fmla="*/ 42007692 h 14"/>
                  <a:gd name="T6" fmla="*/ 154028204 w 14"/>
                  <a:gd name="T7" fmla="*/ 42007692 h 14"/>
                  <a:gd name="T8" fmla="*/ 154028204 w 14"/>
                  <a:gd name="T9" fmla="*/ 168030768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1" y="12"/>
                    </a:moveTo>
                    <a:cubicBezTo>
                      <a:pt x="9" y="14"/>
                      <a:pt x="5" y="14"/>
                      <a:pt x="2" y="12"/>
                    </a:cubicBezTo>
                    <a:cubicBezTo>
                      <a:pt x="0" y="9"/>
                      <a:pt x="0" y="5"/>
                      <a:pt x="2" y="3"/>
                    </a:cubicBezTo>
                    <a:cubicBezTo>
                      <a:pt x="5" y="0"/>
                      <a:pt x="9" y="0"/>
                      <a:pt x="11" y="3"/>
                    </a:cubicBezTo>
                    <a:cubicBezTo>
                      <a:pt x="14" y="5"/>
                      <a:pt x="14" y="9"/>
                      <a:pt x="11" y="12"/>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sp>
            <p:nvSpPr>
              <p:cNvPr id="74" name="Freeform 103"/>
              <p:cNvSpPr>
                <a:spLocks noChangeArrowheads="1"/>
              </p:cNvSpPr>
              <p:nvPr/>
            </p:nvSpPr>
            <p:spPr bwMode="auto">
              <a:xfrm>
                <a:off x="41275" y="85725"/>
                <a:ext cx="52388" cy="52388"/>
              </a:xfrm>
              <a:custGeom>
                <a:avLst/>
                <a:gdLst>
                  <a:gd name="T0" fmla="*/ 168030768 w 14"/>
                  <a:gd name="T1" fmla="*/ 154028204 h 14"/>
                  <a:gd name="T2" fmla="*/ 42007692 w 14"/>
                  <a:gd name="T3" fmla="*/ 154028204 h 14"/>
                  <a:gd name="T4" fmla="*/ 42007692 w 14"/>
                  <a:gd name="T5" fmla="*/ 28005128 h 14"/>
                  <a:gd name="T6" fmla="*/ 168030768 w 14"/>
                  <a:gd name="T7" fmla="*/ 28005128 h 14"/>
                  <a:gd name="T8" fmla="*/ 168030768 w 14"/>
                  <a:gd name="T9" fmla="*/ 154028204 h 14"/>
                  <a:gd name="T10" fmla="*/ 0 60000 65536"/>
                  <a:gd name="T11" fmla="*/ 0 60000 65536"/>
                  <a:gd name="T12" fmla="*/ 0 60000 65536"/>
                  <a:gd name="T13" fmla="*/ 0 60000 65536"/>
                  <a:gd name="T14" fmla="*/ 0 60000 65536"/>
                  <a:gd name="T15" fmla="*/ 0 w 14"/>
                  <a:gd name="T16" fmla="*/ 0 h 14"/>
                  <a:gd name="T17" fmla="*/ 14 w 14"/>
                  <a:gd name="T18" fmla="*/ 14 h 14"/>
                </a:gdLst>
                <a:ahLst/>
                <a:cxnLst>
                  <a:cxn ang="T10">
                    <a:pos x="T0" y="T1"/>
                  </a:cxn>
                  <a:cxn ang="T11">
                    <a:pos x="T2" y="T3"/>
                  </a:cxn>
                  <a:cxn ang="T12">
                    <a:pos x="T4" y="T5"/>
                  </a:cxn>
                  <a:cxn ang="T13">
                    <a:pos x="T6" y="T7"/>
                  </a:cxn>
                  <a:cxn ang="T14">
                    <a:pos x="T8" y="T9"/>
                  </a:cxn>
                </a:cxnLst>
                <a:rect l="T15" t="T16" r="T17" b="T18"/>
                <a:pathLst>
                  <a:path w="14" h="14">
                    <a:moveTo>
                      <a:pt x="12" y="11"/>
                    </a:moveTo>
                    <a:cubicBezTo>
                      <a:pt x="9" y="14"/>
                      <a:pt x="5" y="14"/>
                      <a:pt x="3" y="11"/>
                    </a:cubicBezTo>
                    <a:cubicBezTo>
                      <a:pt x="0" y="9"/>
                      <a:pt x="0" y="5"/>
                      <a:pt x="3" y="2"/>
                    </a:cubicBezTo>
                    <a:cubicBezTo>
                      <a:pt x="5" y="0"/>
                      <a:pt x="9" y="0"/>
                      <a:pt x="12" y="2"/>
                    </a:cubicBezTo>
                    <a:cubicBezTo>
                      <a:pt x="14" y="5"/>
                      <a:pt x="14" y="9"/>
                      <a:pt x="12" y="11"/>
                    </a:cubicBezTo>
                    <a:close/>
                  </a:path>
                </a:pathLst>
              </a:custGeom>
              <a:grp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a:p>
            </p:txBody>
          </p:sp>
        </p:grpSp>
        <p:sp>
          <p:nvSpPr>
            <p:cNvPr id="70" name="TextBox 291"/>
            <p:cNvSpPr>
              <a:spLocks noChangeArrowheads="1"/>
            </p:cNvSpPr>
            <p:nvPr/>
          </p:nvSpPr>
          <p:spPr bwMode="auto">
            <a:xfrm>
              <a:off x="1955332" y="4199731"/>
              <a:ext cx="933519" cy="307332"/>
            </a:xfrm>
            <a:prstGeom prst="rect">
              <a:avLst/>
            </a:prstGeom>
            <a:noFill/>
            <a:ln>
              <a:noFill/>
            </a:ln>
          </p:spPr>
          <p:txBody>
            <a:bodyPr wrap="none" lIns="97018" tIns="48509" rIns="97018" bIns="48509" anchor="ctr">
              <a:spAutoFit/>
            </a:bodyPr>
            <a:lstStyle/>
            <a:p>
              <a:r>
                <a:rPr lang="zh-CN" altLang="en-US" sz="1900">
                  <a:solidFill>
                    <a:srgbClr val="F7F6F1"/>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a:solidFill>
                  <a:srgbClr val="F7F6F1"/>
                </a:solidFill>
              </a:endParaRPr>
            </a:p>
          </p:txBody>
        </p:sp>
      </p:grpSp>
      <p:sp>
        <p:nvSpPr>
          <p:cNvPr id="75" name="TextBox 292"/>
          <p:cNvSpPr>
            <a:spLocks noChangeArrowheads="1"/>
          </p:cNvSpPr>
          <p:nvPr/>
        </p:nvSpPr>
        <p:spPr bwMode="auto">
          <a:xfrm>
            <a:off x="7044521" y="1925450"/>
            <a:ext cx="2175721" cy="711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207" tIns="61104" rIns="122207" bIns="61104">
            <a:spAutoFit/>
          </a:bodyPr>
          <a:lstStyle/>
          <a:p>
            <a:r>
              <a:rPr lang="zh-CN" altLang="en-US" sz="3800" b="1" dirty="0">
                <a:solidFill>
                  <a:srgbClr val="8BE1FF"/>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b="1" dirty="0">
              <a:solidFill>
                <a:srgbClr val="8BE1FF"/>
              </a:solidFill>
            </a:endParaRPr>
          </a:p>
        </p:txBody>
      </p:sp>
      <p:sp>
        <p:nvSpPr>
          <p:cNvPr id="76" name="单圆角矩形 75"/>
          <p:cNvSpPr/>
          <p:nvPr/>
        </p:nvSpPr>
        <p:spPr>
          <a:xfrm>
            <a:off x="7188343" y="2767761"/>
            <a:ext cx="3717607" cy="2725743"/>
          </a:xfrm>
          <a:prstGeom prst="round1Rect">
            <a:avLst/>
          </a:pr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77" name="矩形 1"/>
          <p:cNvSpPr>
            <a:spLocks noChangeArrowheads="1"/>
          </p:cNvSpPr>
          <p:nvPr/>
        </p:nvSpPr>
        <p:spPr bwMode="auto">
          <a:xfrm>
            <a:off x="7655430" y="3191720"/>
            <a:ext cx="3047573" cy="2000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lIns="122207" tIns="61104" rIns="122207" bIns="61104">
            <a:spAutoFit/>
          </a:bodyPr>
          <a:lstStyle/>
          <a:p>
            <a:pPr indent="-3810"/>
            <a:r>
              <a:rPr lang="zh-CN" altLang="en-US" sz="1500" dirty="0">
                <a:solidFill>
                  <a:srgbClr val="8BE1FF"/>
                </a:solidFill>
                <a:latin typeface="微软雅黑" panose="020B0503020204020204" pitchFamily="34" charset="-122"/>
                <a:ea typeface="微软雅黑" panose="020B0503020204020204" pitchFamily="34" charset="-122"/>
                <a:cs typeface="Arial" panose="020B0604020202020204" pitchFamily="34" charset="0"/>
              </a:rPr>
              <a:t>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a:t>
            </a:r>
          </a:p>
        </p:txBody>
      </p:sp>
    </p:spTree>
  </p:cSld>
  <p:clrMapOvr>
    <a:masterClrMapping/>
  </p:clrMapOvr>
  <mc:AlternateContent xmlns:mc="http://schemas.openxmlformats.org/markup-compatibility/2006" xmlns:p14="http://schemas.microsoft.com/office/powerpoint/2010/main">
    <mc:Choice Requires="p14">
      <p:transition spd="med" p14:dur="700" advTm="5323">
        <p:fade/>
      </p:transition>
    </mc:Choice>
    <mc:Fallback xmlns="">
      <p:transition spd="med" advTm="532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00" fill="hold"/>
                                        <p:tgtEl>
                                          <p:spTgt spid="29"/>
                                        </p:tgtEl>
                                        <p:attrNameLst>
                                          <p:attrName>ppt_w</p:attrName>
                                        </p:attrNameLst>
                                      </p:cBhvr>
                                      <p:tavLst>
                                        <p:tav tm="0">
                                          <p:val>
                                            <p:fltVal val="0"/>
                                          </p:val>
                                        </p:tav>
                                        <p:tav tm="100000">
                                          <p:val>
                                            <p:strVal val="#ppt_w"/>
                                          </p:val>
                                        </p:tav>
                                      </p:tavLst>
                                    </p:anim>
                                    <p:anim calcmode="lin" valueType="num">
                                      <p:cBhvr>
                                        <p:cTn id="8" dur="300" fill="hold"/>
                                        <p:tgtEl>
                                          <p:spTgt spid="29"/>
                                        </p:tgtEl>
                                        <p:attrNameLst>
                                          <p:attrName>ppt_h</p:attrName>
                                        </p:attrNameLst>
                                      </p:cBhvr>
                                      <p:tavLst>
                                        <p:tav tm="0">
                                          <p:val>
                                            <p:fltVal val="0"/>
                                          </p:val>
                                        </p:tav>
                                        <p:tav tm="100000">
                                          <p:val>
                                            <p:strVal val="#ppt_h"/>
                                          </p:val>
                                        </p:tav>
                                      </p:tavLst>
                                    </p:anim>
                                    <p:anim calcmode="lin" valueType="num">
                                      <p:cBhvr>
                                        <p:cTn id="9" dur="300" fill="hold"/>
                                        <p:tgtEl>
                                          <p:spTgt spid="29"/>
                                        </p:tgtEl>
                                        <p:attrNameLst>
                                          <p:attrName>style.rotation</p:attrName>
                                        </p:attrNameLst>
                                      </p:cBhvr>
                                      <p:tavLst>
                                        <p:tav tm="0">
                                          <p:val>
                                            <p:fltVal val="90"/>
                                          </p:val>
                                        </p:tav>
                                        <p:tav tm="100000">
                                          <p:val>
                                            <p:fltVal val="0"/>
                                          </p:val>
                                        </p:tav>
                                      </p:tavLst>
                                    </p:anim>
                                    <p:animEffect transition="in" filter="fade">
                                      <p:cBhvr>
                                        <p:cTn id="10" dur="3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300" fill="hold"/>
                                        <p:tgtEl>
                                          <p:spTgt spid="30"/>
                                        </p:tgtEl>
                                        <p:attrNameLst>
                                          <p:attrName>ppt_w</p:attrName>
                                        </p:attrNameLst>
                                      </p:cBhvr>
                                      <p:tavLst>
                                        <p:tav tm="0">
                                          <p:val>
                                            <p:fltVal val="0"/>
                                          </p:val>
                                        </p:tav>
                                        <p:tav tm="100000">
                                          <p:val>
                                            <p:strVal val="#ppt_w"/>
                                          </p:val>
                                        </p:tav>
                                      </p:tavLst>
                                    </p:anim>
                                    <p:anim calcmode="lin" valueType="num">
                                      <p:cBhvr>
                                        <p:cTn id="14" dur="300" fill="hold"/>
                                        <p:tgtEl>
                                          <p:spTgt spid="30"/>
                                        </p:tgtEl>
                                        <p:attrNameLst>
                                          <p:attrName>ppt_h</p:attrName>
                                        </p:attrNameLst>
                                      </p:cBhvr>
                                      <p:tavLst>
                                        <p:tav tm="0">
                                          <p:val>
                                            <p:fltVal val="0"/>
                                          </p:val>
                                        </p:tav>
                                        <p:tav tm="100000">
                                          <p:val>
                                            <p:strVal val="#ppt_h"/>
                                          </p:val>
                                        </p:tav>
                                      </p:tavLst>
                                    </p:anim>
                                    <p:anim calcmode="lin" valueType="num">
                                      <p:cBhvr>
                                        <p:cTn id="15" dur="300" fill="hold"/>
                                        <p:tgtEl>
                                          <p:spTgt spid="30"/>
                                        </p:tgtEl>
                                        <p:attrNameLst>
                                          <p:attrName>style.rotation</p:attrName>
                                        </p:attrNameLst>
                                      </p:cBhvr>
                                      <p:tavLst>
                                        <p:tav tm="0">
                                          <p:val>
                                            <p:fltVal val="90"/>
                                          </p:val>
                                        </p:tav>
                                        <p:tav tm="100000">
                                          <p:val>
                                            <p:fltVal val="0"/>
                                          </p:val>
                                        </p:tav>
                                      </p:tavLst>
                                    </p:anim>
                                    <p:animEffect transition="in" filter="fade">
                                      <p:cBhvr>
                                        <p:cTn id="16" dur="3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300"/>
                                        <p:tgtEl>
                                          <p:spTgt spid="31"/>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 calcmode="lin" valueType="num">
                                      <p:cBhvr>
                                        <p:cTn id="22" dur="3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3" dur="300" fill="hold"/>
                                        <p:tgtEl>
                                          <p:spTgt spid="32"/>
                                        </p:tgtEl>
                                        <p:attrNameLst>
                                          <p:attrName>ppt_y</p:attrName>
                                        </p:attrNameLst>
                                      </p:cBhvr>
                                      <p:tavLst>
                                        <p:tav tm="0">
                                          <p:val>
                                            <p:strVal val="#ppt_y"/>
                                          </p:val>
                                        </p:tav>
                                        <p:tav tm="100000">
                                          <p:val>
                                            <p:strVal val="#ppt_y"/>
                                          </p:val>
                                        </p:tav>
                                      </p:tavLst>
                                    </p:anim>
                                    <p:anim calcmode="lin" valueType="num">
                                      <p:cBhvr>
                                        <p:cTn id="24" dur="3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5" dur="3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300" tmFilter="0,0; .5, 1; 1, 1"/>
                                        <p:tgtEl>
                                          <p:spTgt spid="32"/>
                                        </p:tgtEl>
                                      </p:cBhvr>
                                    </p:animEffect>
                                  </p:childTnLst>
                                </p:cTn>
                              </p:par>
                            </p:childTnLst>
                          </p:cTn>
                        </p:par>
                        <p:par>
                          <p:cTn id="27" fill="hold">
                            <p:stCondLst>
                              <p:cond delay="0"/>
                            </p:stCondLst>
                            <p:childTnLst>
                              <p:par>
                                <p:cTn id="28" presetID="2" presetClass="entr" presetSubtype="8"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additive="base">
                                        <p:cTn id="30" dur="300" fill="hold"/>
                                        <p:tgtEl>
                                          <p:spTgt spid="15"/>
                                        </p:tgtEl>
                                        <p:attrNameLst>
                                          <p:attrName>ppt_x</p:attrName>
                                        </p:attrNameLst>
                                      </p:cBhvr>
                                      <p:tavLst>
                                        <p:tav tm="0">
                                          <p:val>
                                            <p:strVal val="0-#ppt_w/2"/>
                                          </p:val>
                                        </p:tav>
                                        <p:tav tm="100000">
                                          <p:val>
                                            <p:strVal val="#ppt_x"/>
                                          </p:val>
                                        </p:tav>
                                      </p:tavLst>
                                    </p:anim>
                                    <p:anim calcmode="lin" valueType="num">
                                      <p:cBhvr additive="base">
                                        <p:cTn id="31" dur="300" fill="hold"/>
                                        <p:tgtEl>
                                          <p:spTgt spid="15"/>
                                        </p:tgtEl>
                                        <p:attrNameLst>
                                          <p:attrName>ppt_y</p:attrName>
                                        </p:attrNameLst>
                                      </p:cBhvr>
                                      <p:tavLst>
                                        <p:tav tm="0">
                                          <p:val>
                                            <p:strVal val="#ppt_y"/>
                                          </p:val>
                                        </p:tav>
                                        <p:tav tm="100000">
                                          <p:val>
                                            <p:strVal val="#ppt_y"/>
                                          </p:val>
                                        </p:tav>
                                      </p:tavLst>
                                    </p:anim>
                                  </p:childTnLst>
                                </p:cTn>
                              </p:par>
                            </p:childTnLst>
                          </p:cTn>
                        </p:par>
                        <p:par>
                          <p:cTn id="32" fill="hold">
                            <p:stCondLst>
                              <p:cond delay="500"/>
                            </p:stCondLst>
                            <p:childTnLst>
                              <p:par>
                                <p:cTn id="33" presetID="2" presetClass="entr" presetSubtype="8" fill="hold" nodeType="after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additive="base">
                                        <p:cTn id="35" dur="300" fill="hold"/>
                                        <p:tgtEl>
                                          <p:spTgt spid="23"/>
                                        </p:tgtEl>
                                        <p:attrNameLst>
                                          <p:attrName>ppt_x</p:attrName>
                                        </p:attrNameLst>
                                      </p:cBhvr>
                                      <p:tavLst>
                                        <p:tav tm="0">
                                          <p:val>
                                            <p:strVal val="0-#ppt_w/2"/>
                                          </p:val>
                                        </p:tav>
                                        <p:tav tm="100000">
                                          <p:val>
                                            <p:strVal val="#ppt_x"/>
                                          </p:val>
                                        </p:tav>
                                      </p:tavLst>
                                    </p:anim>
                                    <p:anim calcmode="lin" valueType="num">
                                      <p:cBhvr additive="base">
                                        <p:cTn id="36" dur="300" fill="hold"/>
                                        <p:tgtEl>
                                          <p:spTgt spid="23"/>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8" fill="hold" nodeType="afterEffect">
                                  <p:stCondLst>
                                    <p:cond delay="0"/>
                                  </p:stCondLst>
                                  <p:childTnLst>
                                    <p:set>
                                      <p:cBhvr>
                                        <p:cTn id="39" dur="1" fill="hold">
                                          <p:stCondLst>
                                            <p:cond delay="0"/>
                                          </p:stCondLst>
                                        </p:cTn>
                                        <p:tgtEl>
                                          <p:spTgt spid="35"/>
                                        </p:tgtEl>
                                        <p:attrNameLst>
                                          <p:attrName>style.visibility</p:attrName>
                                        </p:attrNameLst>
                                      </p:cBhvr>
                                      <p:to>
                                        <p:strVal val="visible"/>
                                      </p:to>
                                    </p:set>
                                    <p:anim calcmode="lin" valueType="num">
                                      <p:cBhvr additive="base">
                                        <p:cTn id="40" dur="300" fill="hold"/>
                                        <p:tgtEl>
                                          <p:spTgt spid="35"/>
                                        </p:tgtEl>
                                        <p:attrNameLst>
                                          <p:attrName>ppt_x</p:attrName>
                                        </p:attrNameLst>
                                      </p:cBhvr>
                                      <p:tavLst>
                                        <p:tav tm="0">
                                          <p:val>
                                            <p:strVal val="0-#ppt_w/2"/>
                                          </p:val>
                                        </p:tav>
                                        <p:tav tm="100000">
                                          <p:val>
                                            <p:strVal val="#ppt_x"/>
                                          </p:val>
                                        </p:tav>
                                      </p:tavLst>
                                    </p:anim>
                                    <p:anim calcmode="lin" valueType="num">
                                      <p:cBhvr additive="base">
                                        <p:cTn id="41" dur="300" fill="hold"/>
                                        <p:tgtEl>
                                          <p:spTgt spid="35"/>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8" fill="hold" nodeType="afterEffect">
                                  <p:stCondLst>
                                    <p:cond delay="0"/>
                                  </p:stCondLst>
                                  <p:childTnLst>
                                    <p:set>
                                      <p:cBhvr>
                                        <p:cTn id="44" dur="1" fill="hold">
                                          <p:stCondLst>
                                            <p:cond delay="0"/>
                                          </p:stCondLst>
                                        </p:cTn>
                                        <p:tgtEl>
                                          <p:spTgt spid="43"/>
                                        </p:tgtEl>
                                        <p:attrNameLst>
                                          <p:attrName>style.visibility</p:attrName>
                                        </p:attrNameLst>
                                      </p:cBhvr>
                                      <p:to>
                                        <p:strVal val="visible"/>
                                      </p:to>
                                    </p:set>
                                    <p:anim calcmode="lin" valueType="num">
                                      <p:cBhvr additive="base">
                                        <p:cTn id="45" dur="300" fill="hold"/>
                                        <p:tgtEl>
                                          <p:spTgt spid="43"/>
                                        </p:tgtEl>
                                        <p:attrNameLst>
                                          <p:attrName>ppt_x</p:attrName>
                                        </p:attrNameLst>
                                      </p:cBhvr>
                                      <p:tavLst>
                                        <p:tav tm="0">
                                          <p:val>
                                            <p:strVal val="0-#ppt_w/2"/>
                                          </p:val>
                                        </p:tav>
                                        <p:tav tm="100000">
                                          <p:val>
                                            <p:strVal val="#ppt_x"/>
                                          </p:val>
                                        </p:tav>
                                      </p:tavLst>
                                    </p:anim>
                                    <p:anim calcmode="lin" valueType="num">
                                      <p:cBhvr additive="base">
                                        <p:cTn id="46" dur="300" fill="hold"/>
                                        <p:tgtEl>
                                          <p:spTgt spid="43"/>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8" fill="hold" nodeType="afterEffect">
                                  <p:stCondLst>
                                    <p:cond delay="0"/>
                                  </p:stCondLst>
                                  <p:childTnLst>
                                    <p:set>
                                      <p:cBhvr>
                                        <p:cTn id="49" dur="1" fill="hold">
                                          <p:stCondLst>
                                            <p:cond delay="0"/>
                                          </p:stCondLst>
                                        </p:cTn>
                                        <p:tgtEl>
                                          <p:spTgt spid="51"/>
                                        </p:tgtEl>
                                        <p:attrNameLst>
                                          <p:attrName>style.visibility</p:attrName>
                                        </p:attrNameLst>
                                      </p:cBhvr>
                                      <p:to>
                                        <p:strVal val="visible"/>
                                      </p:to>
                                    </p:set>
                                    <p:anim calcmode="lin" valueType="num">
                                      <p:cBhvr additive="base">
                                        <p:cTn id="50" dur="300" fill="hold"/>
                                        <p:tgtEl>
                                          <p:spTgt spid="51"/>
                                        </p:tgtEl>
                                        <p:attrNameLst>
                                          <p:attrName>ppt_x</p:attrName>
                                        </p:attrNameLst>
                                      </p:cBhvr>
                                      <p:tavLst>
                                        <p:tav tm="0">
                                          <p:val>
                                            <p:strVal val="0-#ppt_w/2"/>
                                          </p:val>
                                        </p:tav>
                                        <p:tav tm="100000">
                                          <p:val>
                                            <p:strVal val="#ppt_x"/>
                                          </p:val>
                                        </p:tav>
                                      </p:tavLst>
                                    </p:anim>
                                    <p:anim calcmode="lin" valueType="num">
                                      <p:cBhvr additive="base">
                                        <p:cTn id="51" dur="300" fill="hold"/>
                                        <p:tgtEl>
                                          <p:spTgt spid="51"/>
                                        </p:tgtEl>
                                        <p:attrNameLst>
                                          <p:attrName>ppt_y</p:attrName>
                                        </p:attrNameLst>
                                      </p:cBhvr>
                                      <p:tavLst>
                                        <p:tav tm="0">
                                          <p:val>
                                            <p:strVal val="#ppt_y"/>
                                          </p:val>
                                        </p:tav>
                                        <p:tav tm="100000">
                                          <p:val>
                                            <p:strVal val="#ppt_y"/>
                                          </p:val>
                                        </p:tav>
                                      </p:tavLst>
                                    </p:anim>
                                  </p:childTnLst>
                                </p:cTn>
                              </p:par>
                            </p:childTnLst>
                          </p:cTn>
                        </p:par>
                        <p:par>
                          <p:cTn id="52" fill="hold">
                            <p:stCondLst>
                              <p:cond delay="2500"/>
                            </p:stCondLst>
                            <p:childTnLst>
                              <p:par>
                                <p:cTn id="53" presetID="2" presetClass="entr" presetSubtype="8" fill="hold" nodeType="afterEffect">
                                  <p:stCondLst>
                                    <p:cond delay="0"/>
                                  </p:stCondLst>
                                  <p:childTnLst>
                                    <p:set>
                                      <p:cBhvr>
                                        <p:cTn id="54" dur="1" fill="hold">
                                          <p:stCondLst>
                                            <p:cond delay="0"/>
                                          </p:stCondLst>
                                        </p:cTn>
                                        <p:tgtEl>
                                          <p:spTgt spid="59"/>
                                        </p:tgtEl>
                                        <p:attrNameLst>
                                          <p:attrName>style.visibility</p:attrName>
                                        </p:attrNameLst>
                                      </p:cBhvr>
                                      <p:to>
                                        <p:strVal val="visible"/>
                                      </p:to>
                                    </p:set>
                                    <p:anim calcmode="lin" valueType="num">
                                      <p:cBhvr additive="base">
                                        <p:cTn id="55" dur="300" fill="hold"/>
                                        <p:tgtEl>
                                          <p:spTgt spid="59"/>
                                        </p:tgtEl>
                                        <p:attrNameLst>
                                          <p:attrName>ppt_x</p:attrName>
                                        </p:attrNameLst>
                                      </p:cBhvr>
                                      <p:tavLst>
                                        <p:tav tm="0">
                                          <p:val>
                                            <p:strVal val="0-#ppt_w/2"/>
                                          </p:val>
                                        </p:tav>
                                        <p:tav tm="100000">
                                          <p:val>
                                            <p:strVal val="#ppt_x"/>
                                          </p:val>
                                        </p:tav>
                                      </p:tavLst>
                                    </p:anim>
                                    <p:anim calcmode="lin" valueType="num">
                                      <p:cBhvr additive="base">
                                        <p:cTn id="56" dur="300" fill="hold"/>
                                        <p:tgtEl>
                                          <p:spTgt spid="59"/>
                                        </p:tgtEl>
                                        <p:attrNameLst>
                                          <p:attrName>ppt_y</p:attrName>
                                        </p:attrNameLst>
                                      </p:cBhvr>
                                      <p:tavLst>
                                        <p:tav tm="0">
                                          <p:val>
                                            <p:strVal val="#ppt_y"/>
                                          </p:val>
                                        </p:tav>
                                        <p:tav tm="100000">
                                          <p:val>
                                            <p:strVal val="#ppt_y"/>
                                          </p:val>
                                        </p:tav>
                                      </p:tavLst>
                                    </p:anim>
                                  </p:childTnLst>
                                </p:cTn>
                              </p:par>
                            </p:childTnLst>
                          </p:cTn>
                        </p:par>
                        <p:par>
                          <p:cTn id="57" fill="hold">
                            <p:stCondLst>
                              <p:cond delay="3000"/>
                            </p:stCondLst>
                            <p:childTnLst>
                              <p:par>
                                <p:cTn id="58" presetID="2" presetClass="entr" presetSubtype="8" fill="hold" nodeType="afterEffect">
                                  <p:stCondLst>
                                    <p:cond delay="0"/>
                                  </p:stCondLst>
                                  <p:childTnLst>
                                    <p:set>
                                      <p:cBhvr>
                                        <p:cTn id="59" dur="1" fill="hold">
                                          <p:stCondLst>
                                            <p:cond delay="0"/>
                                          </p:stCondLst>
                                        </p:cTn>
                                        <p:tgtEl>
                                          <p:spTgt spid="67"/>
                                        </p:tgtEl>
                                        <p:attrNameLst>
                                          <p:attrName>style.visibility</p:attrName>
                                        </p:attrNameLst>
                                      </p:cBhvr>
                                      <p:to>
                                        <p:strVal val="visible"/>
                                      </p:to>
                                    </p:set>
                                    <p:anim calcmode="lin" valueType="num">
                                      <p:cBhvr additive="base">
                                        <p:cTn id="60" dur="300" fill="hold"/>
                                        <p:tgtEl>
                                          <p:spTgt spid="67"/>
                                        </p:tgtEl>
                                        <p:attrNameLst>
                                          <p:attrName>ppt_x</p:attrName>
                                        </p:attrNameLst>
                                      </p:cBhvr>
                                      <p:tavLst>
                                        <p:tav tm="0">
                                          <p:val>
                                            <p:strVal val="0-#ppt_w/2"/>
                                          </p:val>
                                        </p:tav>
                                        <p:tav tm="100000">
                                          <p:val>
                                            <p:strVal val="#ppt_x"/>
                                          </p:val>
                                        </p:tav>
                                      </p:tavLst>
                                    </p:anim>
                                    <p:anim calcmode="lin" valueType="num">
                                      <p:cBhvr additive="base">
                                        <p:cTn id="61" dur="300" fill="hold"/>
                                        <p:tgtEl>
                                          <p:spTgt spid="67"/>
                                        </p:tgtEl>
                                        <p:attrNameLst>
                                          <p:attrName>ppt_y</p:attrName>
                                        </p:attrNameLst>
                                      </p:cBhvr>
                                      <p:tavLst>
                                        <p:tav tm="0">
                                          <p:val>
                                            <p:strVal val="#ppt_y"/>
                                          </p:val>
                                        </p:tav>
                                        <p:tav tm="100000">
                                          <p:val>
                                            <p:strVal val="#ppt_y"/>
                                          </p:val>
                                        </p:tav>
                                      </p:tavLst>
                                    </p:anim>
                                  </p:childTnLst>
                                </p:cTn>
                              </p:par>
                            </p:childTnLst>
                          </p:cTn>
                        </p:par>
                        <p:par>
                          <p:cTn id="62" fill="hold">
                            <p:stCondLst>
                              <p:cond delay="3500"/>
                            </p:stCondLst>
                            <p:childTnLst>
                              <p:par>
                                <p:cTn id="63" presetID="22" presetClass="entr" presetSubtype="8" fill="hold" nodeType="after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wipe(left)">
                                      <p:cBhvr>
                                        <p:cTn id="65" dur="500"/>
                                        <p:tgtEl>
                                          <p:spTgt spid="6"/>
                                        </p:tgtEl>
                                      </p:cBhvr>
                                    </p:animEffect>
                                  </p:childTnLst>
                                </p:cTn>
                              </p:par>
                            </p:childTnLst>
                          </p:cTn>
                        </p:par>
                        <p:par>
                          <p:cTn id="66" fill="hold">
                            <p:stCondLst>
                              <p:cond delay="4000"/>
                            </p:stCondLst>
                            <p:childTnLst>
                              <p:par>
                                <p:cTn id="67" presetID="22" presetClass="entr" presetSubtype="8" fill="hold" grpId="0" nodeType="afterEffect">
                                  <p:stCondLst>
                                    <p:cond delay="0"/>
                                  </p:stCondLst>
                                  <p:childTnLst>
                                    <p:set>
                                      <p:cBhvr>
                                        <p:cTn id="68" dur="1" fill="hold">
                                          <p:stCondLst>
                                            <p:cond delay="0"/>
                                          </p:stCondLst>
                                        </p:cTn>
                                        <p:tgtEl>
                                          <p:spTgt spid="75"/>
                                        </p:tgtEl>
                                        <p:attrNameLst>
                                          <p:attrName>style.visibility</p:attrName>
                                        </p:attrNameLst>
                                      </p:cBhvr>
                                      <p:to>
                                        <p:strVal val="visible"/>
                                      </p:to>
                                    </p:set>
                                    <p:animEffect transition="in" filter="wipe(left)">
                                      <p:cBhvr>
                                        <p:cTn id="69" dur="500"/>
                                        <p:tgtEl>
                                          <p:spTgt spid="75"/>
                                        </p:tgtEl>
                                      </p:cBhvr>
                                    </p:animEffect>
                                  </p:childTnLst>
                                </p:cTn>
                              </p:par>
                            </p:childTnLst>
                          </p:cTn>
                        </p:par>
                        <p:par>
                          <p:cTn id="70" fill="hold">
                            <p:stCondLst>
                              <p:cond delay="4500"/>
                            </p:stCondLst>
                            <p:childTnLst>
                              <p:par>
                                <p:cTn id="71" presetID="21" presetClass="entr" presetSubtype="1" fill="hold" grpId="0" nodeType="afterEffect">
                                  <p:stCondLst>
                                    <p:cond delay="0"/>
                                  </p:stCondLst>
                                  <p:childTnLst>
                                    <p:set>
                                      <p:cBhvr>
                                        <p:cTn id="72" dur="1" fill="hold">
                                          <p:stCondLst>
                                            <p:cond delay="0"/>
                                          </p:stCondLst>
                                        </p:cTn>
                                        <p:tgtEl>
                                          <p:spTgt spid="76"/>
                                        </p:tgtEl>
                                        <p:attrNameLst>
                                          <p:attrName>style.visibility</p:attrName>
                                        </p:attrNameLst>
                                      </p:cBhvr>
                                      <p:to>
                                        <p:strVal val="visible"/>
                                      </p:to>
                                    </p:set>
                                    <p:animEffect transition="in" filter="wheel(1)">
                                      <p:cBhvr>
                                        <p:cTn id="73" dur="1000"/>
                                        <p:tgtEl>
                                          <p:spTgt spid="76"/>
                                        </p:tgtEl>
                                      </p:cBhvr>
                                    </p:animEffect>
                                  </p:childTnLst>
                                </p:cTn>
                              </p:par>
                              <p:par>
                                <p:cTn id="74" presetID="14" presetClass="entr" presetSubtype="10" fill="hold" grpId="0" nodeType="withEffect">
                                  <p:stCondLst>
                                    <p:cond delay="0"/>
                                  </p:stCondLst>
                                  <p:childTnLst>
                                    <p:set>
                                      <p:cBhvr>
                                        <p:cTn id="75" dur="1" fill="hold">
                                          <p:stCondLst>
                                            <p:cond delay="0"/>
                                          </p:stCondLst>
                                        </p:cTn>
                                        <p:tgtEl>
                                          <p:spTgt spid="77"/>
                                        </p:tgtEl>
                                        <p:attrNameLst>
                                          <p:attrName>style.visibility</p:attrName>
                                        </p:attrNameLst>
                                      </p:cBhvr>
                                      <p:to>
                                        <p:strVal val="visible"/>
                                      </p:to>
                                    </p:set>
                                    <p:animEffect transition="in" filter="randombar(horizontal)">
                                      <p:cBhvr>
                                        <p:cTn id="76"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75" grpId="0"/>
      <p:bldP spid="76" grpId="0" animBg="1"/>
      <p:bldP spid="7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1461" y="248293"/>
            <a:ext cx="451461" cy="457300"/>
          </a:xfrm>
          <a:prstGeom prst="rect">
            <a:avLst/>
          </a:prstGeom>
          <a:no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p>
        </p:txBody>
      </p:sp>
      <p:sp>
        <p:nvSpPr>
          <p:cNvPr id="30" name="矩形 29"/>
          <p:cNvSpPr/>
          <p:nvPr/>
        </p:nvSpPr>
        <p:spPr>
          <a:xfrm>
            <a:off x="671085" y="435044"/>
            <a:ext cx="363968" cy="368675"/>
          </a:xfrm>
          <a:prstGeom prst="rect">
            <a:avLst/>
          </a:prstGeom>
          <a:gradFill>
            <a:gsLst>
              <a:gs pos="42510">
                <a:srgbClr val="CCECFF">
                  <a:alpha val="64000"/>
                </a:srgbClr>
              </a:gs>
              <a:gs pos="100000">
                <a:srgbClr val="66CCFF"/>
              </a:gs>
            </a:gsLst>
            <a:lin ang="5400000" scaled="0"/>
          </a:gra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31" name="直接连接符 30"/>
          <p:cNvCxnSpPr/>
          <p:nvPr/>
        </p:nvCxnSpPr>
        <p:spPr>
          <a:xfrm>
            <a:off x="1125345" y="772921"/>
            <a:ext cx="10476566" cy="0"/>
          </a:xfrm>
          <a:prstGeom prst="line">
            <a:avLst/>
          </a:prstGeom>
          <a:ln w="15875">
            <a:solidFill>
              <a:srgbClr val="CCECFF"/>
            </a:solidFill>
          </a:ln>
        </p:spPr>
        <p:style>
          <a:lnRef idx="1">
            <a:schemeClr val="accent1"/>
          </a:lnRef>
          <a:fillRef idx="0">
            <a:schemeClr val="accent1"/>
          </a:fillRef>
          <a:effectRef idx="0">
            <a:schemeClr val="accent1"/>
          </a:effectRef>
          <a:fontRef idx="minor">
            <a:schemeClr val="tx1"/>
          </a:fontRef>
        </p:style>
      </p:cxnSp>
      <p:sp>
        <p:nvSpPr>
          <p:cNvPr id="32" name="标题 1"/>
          <p:cNvSpPr txBox="1"/>
          <p:nvPr/>
        </p:nvSpPr>
        <p:spPr>
          <a:xfrm>
            <a:off x="1398892" y="261620"/>
            <a:ext cx="10319252" cy="718353"/>
          </a:xfrm>
          <a:prstGeom prst="rect">
            <a:avLst/>
          </a:prstGeom>
        </p:spPr>
        <p:txBody>
          <a:bodyPr lIns="115181" tIns="57590" rIns="115181" bIns="57590"/>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800" b="1" dirty="0">
                <a:solidFill>
                  <a:srgbClr val="CCECFF"/>
                </a:solidFill>
              </a:rPr>
              <a:t>单击添加标题（文字可以编辑</a:t>
            </a:r>
            <a:r>
              <a:rPr lang="zh-CN" altLang="en-US" sz="1800" b="1" dirty="0">
                <a:blipFill>
                  <a:blip r:embed="rId3"/>
                  <a:tile tx="0" ty="0" sx="100000" sy="100000" flip="none" algn="tl"/>
                </a:blipFill>
              </a:rPr>
              <a:t>）</a:t>
            </a:r>
          </a:p>
        </p:txBody>
      </p:sp>
      <p:cxnSp>
        <p:nvCxnSpPr>
          <p:cNvPr id="6" name="肘形连接符 5"/>
          <p:cNvCxnSpPr/>
          <p:nvPr/>
        </p:nvCxnSpPr>
        <p:spPr>
          <a:xfrm flipH="1" flipV="1">
            <a:off x="6375421" y="1899801"/>
            <a:ext cx="3768794" cy="545879"/>
          </a:xfrm>
          <a:prstGeom prst="bentConnector3">
            <a:avLst>
              <a:gd name="adj1" fmla="val 218"/>
            </a:avLst>
          </a:prstGeom>
          <a:ln w="1905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flipH="1">
            <a:off x="6375421" y="5328469"/>
            <a:ext cx="3768794" cy="545879"/>
          </a:xfrm>
          <a:prstGeom prst="bentConnector3">
            <a:avLst>
              <a:gd name="adj1" fmla="val 218"/>
            </a:avLst>
          </a:prstGeom>
          <a:ln w="1905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 name="肘形连接符 7"/>
          <p:cNvCxnSpPr/>
          <p:nvPr/>
        </p:nvCxnSpPr>
        <p:spPr>
          <a:xfrm flipV="1">
            <a:off x="2126272" y="1899801"/>
            <a:ext cx="3635697" cy="545879"/>
          </a:xfrm>
          <a:prstGeom prst="bentConnector3">
            <a:avLst>
              <a:gd name="adj1" fmla="val 218"/>
            </a:avLst>
          </a:prstGeom>
          <a:ln w="1905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 name="肘形连接符 8"/>
          <p:cNvCxnSpPr/>
          <p:nvPr/>
        </p:nvCxnSpPr>
        <p:spPr>
          <a:xfrm>
            <a:off x="2126272" y="5328469"/>
            <a:ext cx="3635697" cy="545879"/>
          </a:xfrm>
          <a:prstGeom prst="bentConnector3">
            <a:avLst>
              <a:gd name="adj1" fmla="val 218"/>
            </a:avLst>
          </a:prstGeom>
          <a:ln w="19050">
            <a:solidFill>
              <a:srgbClr val="00B0F0"/>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文本框 5"/>
          <p:cNvSpPr txBox="1"/>
          <p:nvPr/>
        </p:nvSpPr>
        <p:spPr>
          <a:xfrm>
            <a:off x="2885255" y="4969313"/>
            <a:ext cx="2876711" cy="705319"/>
          </a:xfrm>
          <a:prstGeom prst="rect">
            <a:avLst/>
          </a:prstGeom>
        </p:spPr>
        <p:txBody>
          <a:bodyPr vert="horz" lIns="91430" tIns="45716" rIns="91430" bIns="45716"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nSpc>
                <a:spcPct val="120000"/>
              </a:lnSpc>
              <a:spcBef>
                <a:spcPct val="0"/>
              </a:spcBef>
            </a:pPr>
            <a:r>
              <a:rPr lang="zh-CN" altLang="en-US" sz="1400" dirty="0">
                <a:solidFill>
                  <a:srgbClr val="C1EFFF"/>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a:t>
            </a:r>
          </a:p>
        </p:txBody>
      </p:sp>
      <p:sp>
        <p:nvSpPr>
          <p:cNvPr id="11" name="文本框 6"/>
          <p:cNvSpPr txBox="1"/>
          <p:nvPr/>
        </p:nvSpPr>
        <p:spPr>
          <a:xfrm>
            <a:off x="2878924" y="5896627"/>
            <a:ext cx="1212947" cy="405829"/>
          </a:xfrm>
          <a:prstGeom prst="rect">
            <a:avLst/>
          </a:prstGeom>
          <a:noFill/>
        </p:spPr>
        <p:txBody>
          <a:bodyPr wrap="none" lIns="91430" tIns="45716" rIns="91430" bIns="45716" rtlCol="0">
            <a:spAutoFit/>
          </a:bodyPr>
          <a:lstStyle/>
          <a:p>
            <a:r>
              <a:rPr lang="zh-CN" altLang="en-US" sz="2000" b="1" dirty="0">
                <a:solidFill>
                  <a:srgbClr val="33CCFF"/>
                </a:solidFill>
                <a:latin typeface="微软雅黑" panose="020B0503020204020204" pitchFamily="34" charset="-122"/>
                <a:ea typeface="微软雅黑" panose="020B0503020204020204" pitchFamily="34" charset="-122"/>
              </a:rPr>
              <a:t>您的标题</a:t>
            </a:r>
          </a:p>
        </p:txBody>
      </p:sp>
      <p:grpSp>
        <p:nvGrpSpPr>
          <p:cNvPr id="12" name="组合 11"/>
          <p:cNvGrpSpPr/>
          <p:nvPr/>
        </p:nvGrpSpPr>
        <p:grpSpPr>
          <a:xfrm>
            <a:off x="1429606" y="3964523"/>
            <a:ext cx="1345614" cy="1346101"/>
            <a:chOff x="1854558" y="3854906"/>
            <a:chExt cx="1403797" cy="1403797"/>
          </a:xfrm>
        </p:grpSpPr>
        <p:sp>
          <p:nvSpPr>
            <p:cNvPr id="13" name="椭圆 12"/>
            <p:cNvSpPr/>
            <p:nvPr/>
          </p:nvSpPr>
          <p:spPr>
            <a:xfrm>
              <a:off x="1854558" y="3854906"/>
              <a:ext cx="1403797" cy="1403797"/>
            </a:xfrm>
            <a:prstGeom prst="ellipse">
              <a:avLst/>
            </a:pr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2340694" y="4217787"/>
              <a:ext cx="392888" cy="661931"/>
              <a:chOff x="6982613" y="4660429"/>
              <a:chExt cx="292099" cy="492124"/>
            </a:xfrm>
            <a:solidFill>
              <a:schemeClr val="bg1">
                <a:lumMod val="95000"/>
              </a:schemeClr>
            </a:solidFill>
          </p:grpSpPr>
          <p:sp>
            <p:nvSpPr>
              <p:cNvPr id="15" name="Freeform 15"/>
              <p:cNvSpPr>
                <a:spLocks noEditPoints="1"/>
              </p:cNvSpPr>
              <p:nvPr/>
            </p:nvSpPr>
            <p:spPr bwMode="auto">
              <a:xfrm>
                <a:off x="6982613" y="4660429"/>
                <a:ext cx="292099" cy="492124"/>
              </a:xfrm>
              <a:custGeom>
                <a:avLst/>
                <a:gdLst>
                  <a:gd name="T0" fmla="*/ 0 w 166"/>
                  <a:gd name="T1" fmla="*/ 444500 h 280"/>
                  <a:gd name="T2" fmla="*/ 263525 w 166"/>
                  <a:gd name="T3" fmla="*/ 444500 h 280"/>
                  <a:gd name="T4" fmla="*/ 263525 w 166"/>
                  <a:gd name="T5" fmla="*/ 425450 h 280"/>
                  <a:gd name="T6" fmla="*/ 263525 w 166"/>
                  <a:gd name="T7" fmla="*/ 425450 h 280"/>
                  <a:gd name="T8" fmla="*/ 260350 w 166"/>
                  <a:gd name="T9" fmla="*/ 419100 h 280"/>
                  <a:gd name="T10" fmla="*/ 254000 w 166"/>
                  <a:gd name="T11" fmla="*/ 415925 h 280"/>
                  <a:gd name="T12" fmla="*/ 9525 w 166"/>
                  <a:gd name="T13" fmla="*/ 415925 h 280"/>
                  <a:gd name="T14" fmla="*/ 9525 w 166"/>
                  <a:gd name="T15" fmla="*/ 415925 h 280"/>
                  <a:gd name="T16" fmla="*/ 3175 w 166"/>
                  <a:gd name="T17" fmla="*/ 419100 h 280"/>
                  <a:gd name="T18" fmla="*/ 0 w 166"/>
                  <a:gd name="T19" fmla="*/ 425450 h 280"/>
                  <a:gd name="T20" fmla="*/ 0 w 166"/>
                  <a:gd name="T21" fmla="*/ 444500 h 280"/>
                  <a:gd name="T22" fmla="*/ 0 w 166"/>
                  <a:gd name="T23" fmla="*/ 444500 h 280"/>
                  <a:gd name="T24" fmla="*/ 0 w 166"/>
                  <a:gd name="T25" fmla="*/ 0 h 280"/>
                  <a:gd name="T26" fmla="*/ 263525 w 166"/>
                  <a:gd name="T27" fmla="*/ 0 h 280"/>
                  <a:gd name="T28" fmla="*/ 263525 w 166"/>
                  <a:gd name="T29" fmla="*/ 19050 h 280"/>
                  <a:gd name="T30" fmla="*/ 263525 w 166"/>
                  <a:gd name="T31" fmla="*/ 19050 h 280"/>
                  <a:gd name="T32" fmla="*/ 260350 w 166"/>
                  <a:gd name="T33" fmla="*/ 25400 h 280"/>
                  <a:gd name="T34" fmla="*/ 254000 w 166"/>
                  <a:gd name="T35" fmla="*/ 28575 h 280"/>
                  <a:gd name="T36" fmla="*/ 9525 w 166"/>
                  <a:gd name="T37" fmla="*/ 28575 h 280"/>
                  <a:gd name="T38" fmla="*/ 9525 w 166"/>
                  <a:gd name="T39" fmla="*/ 28575 h 280"/>
                  <a:gd name="T40" fmla="*/ 3175 w 166"/>
                  <a:gd name="T41" fmla="*/ 25400 h 280"/>
                  <a:gd name="T42" fmla="*/ 0 w 166"/>
                  <a:gd name="T43" fmla="*/ 19050 h 280"/>
                  <a:gd name="T44" fmla="*/ 0 w 166"/>
                  <a:gd name="T45" fmla="*/ 0 h 2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66"/>
                  <a:gd name="T70" fmla="*/ 0 h 280"/>
                  <a:gd name="T71" fmla="*/ 166 w 166"/>
                  <a:gd name="T72" fmla="*/ 280 h 28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66" h="280">
                    <a:moveTo>
                      <a:pt x="0" y="280"/>
                    </a:moveTo>
                    <a:lnTo>
                      <a:pt x="166" y="280"/>
                    </a:lnTo>
                    <a:lnTo>
                      <a:pt x="166" y="268"/>
                    </a:lnTo>
                    <a:lnTo>
                      <a:pt x="164" y="264"/>
                    </a:lnTo>
                    <a:lnTo>
                      <a:pt x="160" y="262"/>
                    </a:lnTo>
                    <a:lnTo>
                      <a:pt x="6" y="262"/>
                    </a:lnTo>
                    <a:lnTo>
                      <a:pt x="2" y="264"/>
                    </a:lnTo>
                    <a:lnTo>
                      <a:pt x="0" y="268"/>
                    </a:lnTo>
                    <a:lnTo>
                      <a:pt x="0" y="280"/>
                    </a:lnTo>
                    <a:close/>
                    <a:moveTo>
                      <a:pt x="0" y="0"/>
                    </a:moveTo>
                    <a:lnTo>
                      <a:pt x="166" y="0"/>
                    </a:lnTo>
                    <a:lnTo>
                      <a:pt x="166" y="12"/>
                    </a:lnTo>
                    <a:lnTo>
                      <a:pt x="164" y="16"/>
                    </a:lnTo>
                    <a:lnTo>
                      <a:pt x="160" y="18"/>
                    </a:lnTo>
                    <a:lnTo>
                      <a:pt x="6" y="18"/>
                    </a:lnTo>
                    <a:lnTo>
                      <a:pt x="2" y="16"/>
                    </a:lnTo>
                    <a:lnTo>
                      <a:pt x="0" y="12"/>
                    </a:lnTo>
                    <a:lnTo>
                      <a:pt x="0" y="0"/>
                    </a:ln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微软雅黑" panose="020B0503020204020204" pitchFamily="34" charset="-122"/>
                  <a:ea typeface="微软雅黑" panose="020B0503020204020204" pitchFamily="34" charset="-122"/>
                </a:endParaRPr>
              </a:p>
            </p:txBody>
          </p:sp>
          <p:sp>
            <p:nvSpPr>
              <p:cNvPr id="16" name="Freeform 16"/>
              <p:cNvSpPr>
                <a:spLocks noEditPoints="1"/>
              </p:cNvSpPr>
              <p:nvPr/>
            </p:nvSpPr>
            <p:spPr bwMode="auto">
              <a:xfrm>
                <a:off x="7006425" y="4706468"/>
                <a:ext cx="244476" cy="400050"/>
              </a:xfrm>
              <a:custGeom>
                <a:avLst/>
                <a:gdLst>
                  <a:gd name="T0" fmla="*/ 22225 w 138"/>
                  <a:gd name="T1" fmla="*/ 79375 h 228"/>
                  <a:gd name="T2" fmla="*/ 22225 w 138"/>
                  <a:gd name="T3" fmla="*/ 92075 h 228"/>
                  <a:gd name="T4" fmla="*/ 31750 w 138"/>
                  <a:gd name="T5" fmla="*/ 111125 h 228"/>
                  <a:gd name="T6" fmla="*/ 76200 w 138"/>
                  <a:gd name="T7" fmla="*/ 152400 h 228"/>
                  <a:gd name="T8" fmla="*/ 88900 w 138"/>
                  <a:gd name="T9" fmla="*/ 165100 h 228"/>
                  <a:gd name="T10" fmla="*/ 92075 w 138"/>
                  <a:gd name="T11" fmla="*/ 180975 h 228"/>
                  <a:gd name="T12" fmla="*/ 76200 w 138"/>
                  <a:gd name="T13" fmla="*/ 209550 h 228"/>
                  <a:gd name="T14" fmla="*/ 38100 w 138"/>
                  <a:gd name="T15" fmla="*/ 241300 h 228"/>
                  <a:gd name="T16" fmla="*/ 25400 w 138"/>
                  <a:gd name="T17" fmla="*/ 257175 h 228"/>
                  <a:gd name="T18" fmla="*/ 22225 w 138"/>
                  <a:gd name="T19" fmla="*/ 279400 h 228"/>
                  <a:gd name="T20" fmla="*/ 0 w 138"/>
                  <a:gd name="T21" fmla="*/ 361950 h 228"/>
                  <a:gd name="T22" fmla="*/ 0 w 138"/>
                  <a:gd name="T23" fmla="*/ 273050 h 228"/>
                  <a:gd name="T24" fmla="*/ 3175 w 138"/>
                  <a:gd name="T25" fmla="*/ 244475 h 228"/>
                  <a:gd name="T26" fmla="*/ 22225 w 138"/>
                  <a:gd name="T27" fmla="*/ 225425 h 228"/>
                  <a:gd name="T28" fmla="*/ 57150 w 138"/>
                  <a:gd name="T29" fmla="*/ 193675 h 228"/>
                  <a:gd name="T30" fmla="*/ 66675 w 138"/>
                  <a:gd name="T31" fmla="*/ 180975 h 228"/>
                  <a:gd name="T32" fmla="*/ 57150 w 138"/>
                  <a:gd name="T33" fmla="*/ 168275 h 228"/>
                  <a:gd name="T34" fmla="*/ 22225 w 138"/>
                  <a:gd name="T35" fmla="*/ 136525 h 228"/>
                  <a:gd name="T36" fmla="*/ 3175 w 138"/>
                  <a:gd name="T37" fmla="*/ 114300 h 228"/>
                  <a:gd name="T38" fmla="*/ 0 w 138"/>
                  <a:gd name="T39" fmla="*/ 88900 h 228"/>
                  <a:gd name="T40" fmla="*/ 22225 w 138"/>
                  <a:gd name="T41" fmla="*/ 0 h 228"/>
                  <a:gd name="T42" fmla="*/ 196850 w 138"/>
                  <a:gd name="T43" fmla="*/ 361950 h 228"/>
                  <a:gd name="T44" fmla="*/ 196850 w 138"/>
                  <a:gd name="T45" fmla="*/ 279400 h 228"/>
                  <a:gd name="T46" fmla="*/ 193675 w 138"/>
                  <a:gd name="T47" fmla="*/ 257175 h 228"/>
                  <a:gd name="T48" fmla="*/ 180975 w 138"/>
                  <a:gd name="T49" fmla="*/ 241300 h 228"/>
                  <a:gd name="T50" fmla="*/ 142875 w 138"/>
                  <a:gd name="T51" fmla="*/ 209550 h 228"/>
                  <a:gd name="T52" fmla="*/ 127000 w 138"/>
                  <a:gd name="T53" fmla="*/ 180975 h 228"/>
                  <a:gd name="T54" fmla="*/ 130175 w 138"/>
                  <a:gd name="T55" fmla="*/ 165100 h 228"/>
                  <a:gd name="T56" fmla="*/ 180975 w 138"/>
                  <a:gd name="T57" fmla="*/ 120650 h 228"/>
                  <a:gd name="T58" fmla="*/ 187325 w 138"/>
                  <a:gd name="T59" fmla="*/ 111125 h 228"/>
                  <a:gd name="T60" fmla="*/ 196850 w 138"/>
                  <a:gd name="T61" fmla="*/ 92075 h 228"/>
                  <a:gd name="T62" fmla="*/ 196850 w 138"/>
                  <a:gd name="T63" fmla="*/ 0 h 228"/>
                  <a:gd name="T64" fmla="*/ 219075 w 138"/>
                  <a:gd name="T65" fmla="*/ 88900 h 228"/>
                  <a:gd name="T66" fmla="*/ 219075 w 138"/>
                  <a:gd name="T67" fmla="*/ 104775 h 228"/>
                  <a:gd name="T68" fmla="*/ 209550 w 138"/>
                  <a:gd name="T69" fmla="*/ 127000 h 228"/>
                  <a:gd name="T70" fmla="*/ 161925 w 138"/>
                  <a:gd name="T71" fmla="*/ 168275 h 228"/>
                  <a:gd name="T72" fmla="*/ 155575 w 138"/>
                  <a:gd name="T73" fmla="*/ 174625 h 228"/>
                  <a:gd name="T74" fmla="*/ 155575 w 138"/>
                  <a:gd name="T75" fmla="*/ 187325 h 228"/>
                  <a:gd name="T76" fmla="*/ 196850 w 138"/>
                  <a:gd name="T77" fmla="*/ 225425 h 228"/>
                  <a:gd name="T78" fmla="*/ 209550 w 138"/>
                  <a:gd name="T79" fmla="*/ 234950 h 228"/>
                  <a:gd name="T80" fmla="*/ 219075 w 138"/>
                  <a:gd name="T81" fmla="*/ 257175 h 228"/>
                  <a:gd name="T82" fmla="*/ 219075 w 138"/>
                  <a:gd name="T83" fmla="*/ 361950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8"/>
                  <a:gd name="T127" fmla="*/ 0 h 228"/>
                  <a:gd name="T128" fmla="*/ 138 w 138"/>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8" h="228">
                    <a:moveTo>
                      <a:pt x="14" y="0"/>
                    </a:moveTo>
                    <a:lnTo>
                      <a:pt x="14" y="50"/>
                    </a:lnTo>
                    <a:lnTo>
                      <a:pt x="14" y="58"/>
                    </a:lnTo>
                    <a:lnTo>
                      <a:pt x="16" y="66"/>
                    </a:lnTo>
                    <a:lnTo>
                      <a:pt x="20" y="70"/>
                    </a:lnTo>
                    <a:lnTo>
                      <a:pt x="24" y="76"/>
                    </a:lnTo>
                    <a:lnTo>
                      <a:pt x="48" y="96"/>
                    </a:lnTo>
                    <a:lnTo>
                      <a:pt x="56" y="104"/>
                    </a:lnTo>
                    <a:lnTo>
                      <a:pt x="58" y="110"/>
                    </a:lnTo>
                    <a:lnTo>
                      <a:pt x="58" y="114"/>
                    </a:lnTo>
                    <a:lnTo>
                      <a:pt x="56" y="122"/>
                    </a:lnTo>
                    <a:lnTo>
                      <a:pt x="48" y="132"/>
                    </a:lnTo>
                    <a:lnTo>
                      <a:pt x="24" y="152"/>
                    </a:lnTo>
                    <a:lnTo>
                      <a:pt x="20" y="156"/>
                    </a:lnTo>
                    <a:lnTo>
                      <a:pt x="16" y="162"/>
                    </a:lnTo>
                    <a:lnTo>
                      <a:pt x="14" y="168"/>
                    </a:lnTo>
                    <a:lnTo>
                      <a:pt x="14" y="176"/>
                    </a:lnTo>
                    <a:lnTo>
                      <a:pt x="14" y="228"/>
                    </a:lnTo>
                    <a:lnTo>
                      <a:pt x="0" y="228"/>
                    </a:lnTo>
                    <a:lnTo>
                      <a:pt x="0" y="172"/>
                    </a:lnTo>
                    <a:lnTo>
                      <a:pt x="0" y="162"/>
                    </a:lnTo>
                    <a:lnTo>
                      <a:pt x="2" y="154"/>
                    </a:lnTo>
                    <a:lnTo>
                      <a:pt x="8" y="148"/>
                    </a:lnTo>
                    <a:lnTo>
                      <a:pt x="14" y="142"/>
                    </a:lnTo>
                    <a:lnTo>
                      <a:pt x="36" y="122"/>
                    </a:lnTo>
                    <a:lnTo>
                      <a:pt x="40" y="118"/>
                    </a:lnTo>
                    <a:lnTo>
                      <a:pt x="42" y="114"/>
                    </a:lnTo>
                    <a:lnTo>
                      <a:pt x="40" y="110"/>
                    </a:lnTo>
                    <a:lnTo>
                      <a:pt x="36" y="106"/>
                    </a:lnTo>
                    <a:lnTo>
                      <a:pt x="14" y="86"/>
                    </a:lnTo>
                    <a:lnTo>
                      <a:pt x="8" y="80"/>
                    </a:lnTo>
                    <a:lnTo>
                      <a:pt x="2" y="72"/>
                    </a:lnTo>
                    <a:lnTo>
                      <a:pt x="0" y="66"/>
                    </a:lnTo>
                    <a:lnTo>
                      <a:pt x="0" y="56"/>
                    </a:lnTo>
                    <a:lnTo>
                      <a:pt x="0" y="0"/>
                    </a:lnTo>
                    <a:lnTo>
                      <a:pt x="14" y="0"/>
                    </a:lnTo>
                    <a:close/>
                    <a:moveTo>
                      <a:pt x="124" y="228"/>
                    </a:moveTo>
                    <a:lnTo>
                      <a:pt x="124" y="176"/>
                    </a:lnTo>
                    <a:lnTo>
                      <a:pt x="124" y="168"/>
                    </a:lnTo>
                    <a:lnTo>
                      <a:pt x="122" y="162"/>
                    </a:lnTo>
                    <a:lnTo>
                      <a:pt x="118" y="156"/>
                    </a:lnTo>
                    <a:lnTo>
                      <a:pt x="114" y="152"/>
                    </a:lnTo>
                    <a:lnTo>
                      <a:pt x="90" y="132"/>
                    </a:lnTo>
                    <a:lnTo>
                      <a:pt x="82" y="122"/>
                    </a:lnTo>
                    <a:lnTo>
                      <a:pt x="80" y="114"/>
                    </a:lnTo>
                    <a:lnTo>
                      <a:pt x="80" y="110"/>
                    </a:lnTo>
                    <a:lnTo>
                      <a:pt x="82" y="104"/>
                    </a:lnTo>
                    <a:lnTo>
                      <a:pt x="90" y="96"/>
                    </a:lnTo>
                    <a:lnTo>
                      <a:pt x="114" y="76"/>
                    </a:lnTo>
                    <a:lnTo>
                      <a:pt x="118" y="70"/>
                    </a:lnTo>
                    <a:lnTo>
                      <a:pt x="122" y="66"/>
                    </a:lnTo>
                    <a:lnTo>
                      <a:pt x="124" y="58"/>
                    </a:lnTo>
                    <a:lnTo>
                      <a:pt x="124" y="50"/>
                    </a:lnTo>
                    <a:lnTo>
                      <a:pt x="124" y="0"/>
                    </a:lnTo>
                    <a:lnTo>
                      <a:pt x="138" y="0"/>
                    </a:lnTo>
                    <a:lnTo>
                      <a:pt x="138" y="56"/>
                    </a:lnTo>
                    <a:lnTo>
                      <a:pt x="138" y="66"/>
                    </a:lnTo>
                    <a:lnTo>
                      <a:pt x="136" y="72"/>
                    </a:lnTo>
                    <a:lnTo>
                      <a:pt x="132" y="80"/>
                    </a:lnTo>
                    <a:lnTo>
                      <a:pt x="124" y="86"/>
                    </a:lnTo>
                    <a:lnTo>
                      <a:pt x="102" y="106"/>
                    </a:lnTo>
                    <a:lnTo>
                      <a:pt x="98" y="110"/>
                    </a:lnTo>
                    <a:lnTo>
                      <a:pt x="96" y="114"/>
                    </a:lnTo>
                    <a:lnTo>
                      <a:pt x="98" y="118"/>
                    </a:lnTo>
                    <a:lnTo>
                      <a:pt x="102" y="122"/>
                    </a:lnTo>
                    <a:lnTo>
                      <a:pt x="124" y="142"/>
                    </a:lnTo>
                    <a:lnTo>
                      <a:pt x="132" y="148"/>
                    </a:lnTo>
                    <a:lnTo>
                      <a:pt x="136" y="154"/>
                    </a:lnTo>
                    <a:lnTo>
                      <a:pt x="138" y="162"/>
                    </a:lnTo>
                    <a:lnTo>
                      <a:pt x="138" y="172"/>
                    </a:lnTo>
                    <a:lnTo>
                      <a:pt x="138" y="228"/>
                    </a:lnTo>
                    <a:lnTo>
                      <a:pt x="124" y="228"/>
                    </a:ln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微软雅黑" panose="020B0503020204020204" pitchFamily="34" charset="-122"/>
                  <a:ea typeface="微软雅黑" panose="020B0503020204020204" pitchFamily="34" charset="-122"/>
                </a:endParaRPr>
              </a:p>
            </p:txBody>
          </p:sp>
          <p:sp>
            <p:nvSpPr>
              <p:cNvPr id="17" name="Freeform 17"/>
              <p:cNvSpPr/>
              <p:nvPr/>
            </p:nvSpPr>
            <p:spPr bwMode="auto">
              <a:xfrm>
                <a:off x="7046112" y="4827118"/>
                <a:ext cx="165100" cy="279400"/>
              </a:xfrm>
              <a:custGeom>
                <a:avLst/>
                <a:gdLst>
                  <a:gd name="T0" fmla="*/ 0 w 94"/>
                  <a:gd name="T1" fmla="*/ 254000 h 160"/>
                  <a:gd name="T2" fmla="*/ 76200 w 94"/>
                  <a:gd name="T3" fmla="*/ 254000 h 160"/>
                  <a:gd name="T4" fmla="*/ 149225 w 94"/>
                  <a:gd name="T5" fmla="*/ 254000 h 160"/>
                  <a:gd name="T6" fmla="*/ 149225 w 94"/>
                  <a:gd name="T7" fmla="*/ 212725 h 160"/>
                  <a:gd name="T8" fmla="*/ 92075 w 94"/>
                  <a:gd name="T9" fmla="*/ 155575 h 160"/>
                  <a:gd name="T10" fmla="*/ 92075 w 94"/>
                  <a:gd name="T11" fmla="*/ 155575 h 160"/>
                  <a:gd name="T12" fmla="*/ 85725 w 94"/>
                  <a:gd name="T13" fmla="*/ 149225 h 160"/>
                  <a:gd name="T14" fmla="*/ 82550 w 94"/>
                  <a:gd name="T15" fmla="*/ 142875 h 160"/>
                  <a:gd name="T16" fmla="*/ 82550 w 94"/>
                  <a:gd name="T17" fmla="*/ 123825 h 160"/>
                  <a:gd name="T18" fmla="*/ 82550 w 94"/>
                  <a:gd name="T19" fmla="*/ 69850 h 160"/>
                  <a:gd name="T20" fmla="*/ 82550 w 94"/>
                  <a:gd name="T21" fmla="*/ 69850 h 160"/>
                  <a:gd name="T22" fmla="*/ 82550 w 94"/>
                  <a:gd name="T23" fmla="*/ 60325 h 160"/>
                  <a:gd name="T24" fmla="*/ 85725 w 94"/>
                  <a:gd name="T25" fmla="*/ 50800 h 160"/>
                  <a:gd name="T26" fmla="*/ 98425 w 94"/>
                  <a:gd name="T27" fmla="*/ 34925 h 160"/>
                  <a:gd name="T28" fmla="*/ 120650 w 94"/>
                  <a:gd name="T29" fmla="*/ 15875 h 160"/>
                  <a:gd name="T30" fmla="*/ 120650 w 94"/>
                  <a:gd name="T31" fmla="*/ 15875 h 160"/>
                  <a:gd name="T32" fmla="*/ 130175 w 94"/>
                  <a:gd name="T33" fmla="*/ 9525 h 160"/>
                  <a:gd name="T34" fmla="*/ 139700 w 94"/>
                  <a:gd name="T35" fmla="*/ 0 h 160"/>
                  <a:gd name="T36" fmla="*/ 76200 w 94"/>
                  <a:gd name="T37" fmla="*/ 0 h 160"/>
                  <a:gd name="T38" fmla="*/ 9525 w 94"/>
                  <a:gd name="T39" fmla="*/ 0 h 160"/>
                  <a:gd name="T40" fmla="*/ 9525 w 94"/>
                  <a:gd name="T41" fmla="*/ 0 h 160"/>
                  <a:gd name="T42" fmla="*/ 19050 w 94"/>
                  <a:gd name="T43" fmla="*/ 9525 h 160"/>
                  <a:gd name="T44" fmla="*/ 28575 w 94"/>
                  <a:gd name="T45" fmla="*/ 15875 h 160"/>
                  <a:gd name="T46" fmla="*/ 50800 w 94"/>
                  <a:gd name="T47" fmla="*/ 34925 h 160"/>
                  <a:gd name="T48" fmla="*/ 50800 w 94"/>
                  <a:gd name="T49" fmla="*/ 34925 h 160"/>
                  <a:gd name="T50" fmla="*/ 60325 w 94"/>
                  <a:gd name="T51" fmla="*/ 50800 h 160"/>
                  <a:gd name="T52" fmla="*/ 66675 w 94"/>
                  <a:gd name="T53" fmla="*/ 60325 h 160"/>
                  <a:gd name="T54" fmla="*/ 66675 w 94"/>
                  <a:gd name="T55" fmla="*/ 69850 h 160"/>
                  <a:gd name="T56" fmla="*/ 66675 w 94"/>
                  <a:gd name="T57" fmla="*/ 123825 h 160"/>
                  <a:gd name="T58" fmla="*/ 66675 w 94"/>
                  <a:gd name="T59" fmla="*/ 123825 h 160"/>
                  <a:gd name="T60" fmla="*/ 66675 w 94"/>
                  <a:gd name="T61" fmla="*/ 142875 h 160"/>
                  <a:gd name="T62" fmla="*/ 63500 w 94"/>
                  <a:gd name="T63" fmla="*/ 149225 h 160"/>
                  <a:gd name="T64" fmla="*/ 60325 w 94"/>
                  <a:gd name="T65" fmla="*/ 155575 h 160"/>
                  <a:gd name="T66" fmla="*/ 0 w 94"/>
                  <a:gd name="T67" fmla="*/ 212725 h 160"/>
                  <a:gd name="T68" fmla="*/ 0 w 94"/>
                  <a:gd name="T69" fmla="*/ 254000 h 16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4"/>
                  <a:gd name="T106" fmla="*/ 0 h 160"/>
                  <a:gd name="T107" fmla="*/ 94 w 94"/>
                  <a:gd name="T108" fmla="*/ 160 h 16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4" h="160">
                    <a:moveTo>
                      <a:pt x="0" y="160"/>
                    </a:moveTo>
                    <a:lnTo>
                      <a:pt x="48" y="160"/>
                    </a:lnTo>
                    <a:lnTo>
                      <a:pt x="94" y="160"/>
                    </a:lnTo>
                    <a:lnTo>
                      <a:pt x="94" y="134"/>
                    </a:lnTo>
                    <a:lnTo>
                      <a:pt x="58" y="98"/>
                    </a:lnTo>
                    <a:lnTo>
                      <a:pt x="54" y="94"/>
                    </a:lnTo>
                    <a:lnTo>
                      <a:pt x="52" y="90"/>
                    </a:lnTo>
                    <a:lnTo>
                      <a:pt x="52" y="78"/>
                    </a:lnTo>
                    <a:lnTo>
                      <a:pt x="52" y="44"/>
                    </a:lnTo>
                    <a:lnTo>
                      <a:pt x="52" y="38"/>
                    </a:lnTo>
                    <a:lnTo>
                      <a:pt x="54" y="32"/>
                    </a:lnTo>
                    <a:lnTo>
                      <a:pt x="62" y="22"/>
                    </a:lnTo>
                    <a:lnTo>
                      <a:pt x="76" y="10"/>
                    </a:lnTo>
                    <a:lnTo>
                      <a:pt x="82" y="6"/>
                    </a:lnTo>
                    <a:lnTo>
                      <a:pt x="88" y="0"/>
                    </a:lnTo>
                    <a:lnTo>
                      <a:pt x="48" y="0"/>
                    </a:lnTo>
                    <a:lnTo>
                      <a:pt x="6" y="0"/>
                    </a:lnTo>
                    <a:lnTo>
                      <a:pt x="12" y="6"/>
                    </a:lnTo>
                    <a:lnTo>
                      <a:pt x="18" y="10"/>
                    </a:lnTo>
                    <a:lnTo>
                      <a:pt x="32" y="22"/>
                    </a:lnTo>
                    <a:lnTo>
                      <a:pt x="38" y="32"/>
                    </a:lnTo>
                    <a:lnTo>
                      <a:pt x="42" y="38"/>
                    </a:lnTo>
                    <a:lnTo>
                      <a:pt x="42" y="44"/>
                    </a:lnTo>
                    <a:lnTo>
                      <a:pt x="42" y="78"/>
                    </a:lnTo>
                    <a:lnTo>
                      <a:pt x="42" y="90"/>
                    </a:lnTo>
                    <a:lnTo>
                      <a:pt x="40" y="94"/>
                    </a:lnTo>
                    <a:lnTo>
                      <a:pt x="38" y="98"/>
                    </a:lnTo>
                    <a:lnTo>
                      <a:pt x="0" y="134"/>
                    </a:lnTo>
                    <a:lnTo>
                      <a:pt x="0" y="160"/>
                    </a:ln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微软雅黑" panose="020B0503020204020204" pitchFamily="34" charset="-122"/>
                  <a:ea typeface="微软雅黑" panose="020B0503020204020204" pitchFamily="34" charset="-122"/>
                </a:endParaRPr>
              </a:p>
            </p:txBody>
          </p:sp>
        </p:grpSp>
      </p:grpSp>
      <p:sp>
        <p:nvSpPr>
          <p:cNvPr id="18" name="文本框 13"/>
          <p:cNvSpPr txBox="1"/>
          <p:nvPr/>
        </p:nvSpPr>
        <p:spPr>
          <a:xfrm>
            <a:off x="6449252" y="4953474"/>
            <a:ext cx="2865268" cy="705319"/>
          </a:xfrm>
          <a:prstGeom prst="rect">
            <a:avLst/>
          </a:prstGeom>
        </p:spPr>
        <p:txBody>
          <a:bodyPr vert="horz" lIns="91430" tIns="45716" rIns="91430" bIns="45716"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nSpc>
                <a:spcPct val="120000"/>
              </a:lnSpc>
              <a:spcBef>
                <a:spcPct val="0"/>
              </a:spcBef>
            </a:pPr>
            <a:r>
              <a:rPr lang="zh-CN" altLang="en-US" sz="1400" dirty="0">
                <a:solidFill>
                  <a:srgbClr val="C1EFFF"/>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a:t>
            </a:r>
          </a:p>
        </p:txBody>
      </p:sp>
      <p:sp>
        <p:nvSpPr>
          <p:cNvPr id="19" name="文本框 14"/>
          <p:cNvSpPr txBox="1"/>
          <p:nvPr/>
        </p:nvSpPr>
        <p:spPr>
          <a:xfrm>
            <a:off x="8005685" y="5896627"/>
            <a:ext cx="1212947" cy="405829"/>
          </a:xfrm>
          <a:prstGeom prst="rect">
            <a:avLst/>
          </a:prstGeom>
          <a:noFill/>
        </p:spPr>
        <p:txBody>
          <a:bodyPr wrap="none" lIns="91430" tIns="45716" rIns="91430" bIns="45716" rtlCol="0">
            <a:spAutoFit/>
          </a:bodyPr>
          <a:lstStyle/>
          <a:p>
            <a:r>
              <a:rPr lang="zh-CN" altLang="en-US" sz="2000" b="1" dirty="0">
                <a:solidFill>
                  <a:srgbClr val="33CCFF"/>
                </a:solidFill>
                <a:latin typeface="微软雅黑" panose="020B0503020204020204" pitchFamily="34" charset="-122"/>
                <a:ea typeface="微软雅黑" panose="020B0503020204020204" pitchFamily="34" charset="-122"/>
              </a:rPr>
              <a:t>您的标题</a:t>
            </a:r>
          </a:p>
        </p:txBody>
      </p:sp>
      <p:sp>
        <p:nvSpPr>
          <p:cNvPr id="20" name="文本框 15"/>
          <p:cNvSpPr txBox="1"/>
          <p:nvPr/>
        </p:nvSpPr>
        <p:spPr>
          <a:xfrm>
            <a:off x="2885255" y="1965697"/>
            <a:ext cx="2876711" cy="1008042"/>
          </a:xfrm>
          <a:prstGeom prst="rect">
            <a:avLst/>
          </a:prstGeom>
        </p:spPr>
        <p:txBody>
          <a:bodyPr vert="horz" lIns="91430" tIns="45716" rIns="91430" bIns="45716"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nSpc>
                <a:spcPct val="120000"/>
              </a:lnSpc>
              <a:spcBef>
                <a:spcPct val="0"/>
              </a:spcBef>
            </a:pPr>
            <a:r>
              <a:rPr lang="zh-CN" altLang="en-US" sz="1400" dirty="0">
                <a:solidFill>
                  <a:srgbClr val="C1EFFF"/>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a:t>
            </a:r>
          </a:p>
        </p:txBody>
      </p:sp>
      <p:sp>
        <p:nvSpPr>
          <p:cNvPr id="21" name="文本框 16"/>
          <p:cNvSpPr txBox="1"/>
          <p:nvPr/>
        </p:nvSpPr>
        <p:spPr>
          <a:xfrm>
            <a:off x="2891803" y="1490642"/>
            <a:ext cx="1212947" cy="405829"/>
          </a:xfrm>
          <a:prstGeom prst="rect">
            <a:avLst/>
          </a:prstGeom>
          <a:noFill/>
        </p:spPr>
        <p:txBody>
          <a:bodyPr wrap="none" lIns="91430" tIns="45716" rIns="91430" bIns="45716" rtlCol="0">
            <a:spAutoFit/>
          </a:bodyPr>
          <a:lstStyle/>
          <a:p>
            <a:r>
              <a:rPr lang="zh-CN" altLang="en-US" sz="2000" b="1" dirty="0">
                <a:solidFill>
                  <a:srgbClr val="33CCFF"/>
                </a:solidFill>
                <a:latin typeface="微软雅黑" panose="020B0503020204020204" pitchFamily="34" charset="-122"/>
                <a:ea typeface="微软雅黑" panose="020B0503020204020204" pitchFamily="34" charset="-122"/>
              </a:rPr>
              <a:t>您的标题</a:t>
            </a:r>
          </a:p>
        </p:txBody>
      </p:sp>
      <p:sp>
        <p:nvSpPr>
          <p:cNvPr id="22" name="文本框 17"/>
          <p:cNvSpPr txBox="1"/>
          <p:nvPr/>
        </p:nvSpPr>
        <p:spPr>
          <a:xfrm>
            <a:off x="6449253" y="1965698"/>
            <a:ext cx="2865268" cy="1164008"/>
          </a:xfrm>
          <a:prstGeom prst="rect">
            <a:avLst/>
          </a:prstGeom>
        </p:spPr>
        <p:txBody>
          <a:bodyPr vert="horz" lIns="91430" tIns="45716" rIns="91430" bIns="45716"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nSpc>
                <a:spcPct val="120000"/>
              </a:lnSpc>
              <a:spcBef>
                <a:spcPts val="0"/>
              </a:spcBef>
            </a:pPr>
            <a:r>
              <a:rPr lang="zh-CN" altLang="en-US" sz="1400" dirty="0">
                <a:solidFill>
                  <a:srgbClr val="C1EFFF"/>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在此录入上述图表的描述说明，在此录入上述图表的描述说明，在此录入上述图表的描述说明。</a:t>
            </a:r>
          </a:p>
          <a:p>
            <a:pPr>
              <a:lnSpc>
                <a:spcPct val="120000"/>
              </a:lnSpc>
              <a:spcBef>
                <a:spcPts val="0"/>
              </a:spcBef>
            </a:pPr>
            <a:endParaRPr lang="zh-CN" altLang="en-US" sz="1400" dirty="0">
              <a:solidFill>
                <a:srgbClr val="C1EFFF"/>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9428934" y="3964523"/>
            <a:ext cx="1345614" cy="1346101"/>
            <a:chOff x="8886420" y="3854906"/>
            <a:chExt cx="1403797" cy="1403797"/>
          </a:xfrm>
        </p:grpSpPr>
        <p:sp>
          <p:nvSpPr>
            <p:cNvPr id="24" name="椭圆 23"/>
            <p:cNvSpPr/>
            <p:nvPr/>
          </p:nvSpPr>
          <p:spPr>
            <a:xfrm>
              <a:off x="8886420" y="3854906"/>
              <a:ext cx="1403797" cy="1403797"/>
            </a:xfrm>
            <a:prstGeom prst="ellipse">
              <a:avLst/>
            </a:pr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25" name="Freeform 12"/>
            <p:cNvSpPr>
              <a:spLocks noEditPoints="1"/>
            </p:cNvSpPr>
            <p:nvPr/>
          </p:nvSpPr>
          <p:spPr bwMode="auto">
            <a:xfrm>
              <a:off x="9366060" y="4217787"/>
              <a:ext cx="471466" cy="666418"/>
            </a:xfrm>
            <a:custGeom>
              <a:avLst/>
              <a:gdLst>
                <a:gd name="T0" fmla="*/ 76164973 w 408"/>
                <a:gd name="T1" fmla="*/ 197332205 h 578"/>
                <a:gd name="T2" fmla="*/ 68823691 w 408"/>
                <a:gd name="T3" fmla="*/ 193661209 h 578"/>
                <a:gd name="T4" fmla="*/ 67905862 w 408"/>
                <a:gd name="T5" fmla="*/ 185400621 h 578"/>
                <a:gd name="T6" fmla="*/ 69741521 w 408"/>
                <a:gd name="T7" fmla="*/ 165208408 h 578"/>
                <a:gd name="T8" fmla="*/ 75247144 w 408"/>
                <a:gd name="T9" fmla="*/ 149605151 h 578"/>
                <a:gd name="T10" fmla="*/ 94517521 w 408"/>
                <a:gd name="T11" fmla="*/ 125741984 h 578"/>
                <a:gd name="T12" fmla="*/ 122964819 w 408"/>
                <a:gd name="T13" fmla="*/ 101878817 h 578"/>
                <a:gd name="T14" fmla="*/ 133976742 w 408"/>
                <a:gd name="T15" fmla="*/ 89029315 h 578"/>
                <a:gd name="T16" fmla="*/ 137647383 w 408"/>
                <a:gd name="T17" fmla="*/ 74343955 h 578"/>
                <a:gd name="T18" fmla="*/ 134893894 w 408"/>
                <a:gd name="T19" fmla="*/ 60576535 h 578"/>
                <a:gd name="T20" fmla="*/ 126635460 w 408"/>
                <a:gd name="T21" fmla="*/ 48644951 h 578"/>
                <a:gd name="T22" fmla="*/ 103694462 w 408"/>
                <a:gd name="T23" fmla="*/ 39466435 h 578"/>
                <a:gd name="T24" fmla="*/ 85341237 w 408"/>
                <a:gd name="T25" fmla="*/ 39466435 h 578"/>
                <a:gd name="T26" fmla="*/ 62400239 w 408"/>
                <a:gd name="T27" fmla="*/ 49562870 h 578"/>
                <a:gd name="T28" fmla="*/ 51388316 w 408"/>
                <a:gd name="T29" fmla="*/ 63329612 h 578"/>
                <a:gd name="T30" fmla="*/ 5505624 w 408"/>
                <a:gd name="T31" fmla="*/ 78014951 h 578"/>
                <a:gd name="T32" fmla="*/ 917830 w 408"/>
                <a:gd name="T33" fmla="*/ 75261873 h 578"/>
                <a:gd name="T34" fmla="*/ 0 w 408"/>
                <a:gd name="T35" fmla="*/ 69754363 h 578"/>
                <a:gd name="T36" fmla="*/ 10094096 w 408"/>
                <a:gd name="T37" fmla="*/ 44055349 h 578"/>
                <a:gd name="T38" fmla="*/ 25693820 w 408"/>
                <a:gd name="T39" fmla="*/ 22945937 h 578"/>
                <a:gd name="T40" fmla="*/ 39458554 w 408"/>
                <a:gd name="T41" fmla="*/ 12849507 h 578"/>
                <a:gd name="T42" fmla="*/ 63317391 w 408"/>
                <a:gd name="T43" fmla="*/ 3670997 h 578"/>
                <a:gd name="T44" fmla="*/ 92682540 w 408"/>
                <a:gd name="T45" fmla="*/ 0 h 578"/>
                <a:gd name="T46" fmla="*/ 112870726 w 408"/>
                <a:gd name="T47" fmla="*/ 1835837 h 578"/>
                <a:gd name="T48" fmla="*/ 139482364 w 408"/>
                <a:gd name="T49" fmla="*/ 9178509 h 578"/>
                <a:gd name="T50" fmla="*/ 161506210 w 408"/>
                <a:gd name="T51" fmla="*/ 22945937 h 578"/>
                <a:gd name="T52" fmla="*/ 172517455 w 408"/>
                <a:gd name="T53" fmla="*/ 34877520 h 578"/>
                <a:gd name="T54" fmla="*/ 183529420 w 408"/>
                <a:gd name="T55" fmla="*/ 54151784 h 578"/>
                <a:gd name="T56" fmla="*/ 187200061 w 408"/>
                <a:gd name="T57" fmla="*/ 75261873 h 578"/>
                <a:gd name="T58" fmla="*/ 184447250 w 408"/>
                <a:gd name="T59" fmla="*/ 91782392 h 578"/>
                <a:gd name="T60" fmla="*/ 178023798 w 408"/>
                <a:gd name="T61" fmla="*/ 107385649 h 578"/>
                <a:gd name="T62" fmla="*/ 151412117 w 408"/>
                <a:gd name="T63" fmla="*/ 135838408 h 578"/>
                <a:gd name="T64" fmla="*/ 124799801 w 408"/>
                <a:gd name="T65" fmla="*/ 159701575 h 578"/>
                <a:gd name="T66" fmla="*/ 117459196 w 408"/>
                <a:gd name="T67" fmla="*/ 168880081 h 578"/>
                <a:gd name="T68" fmla="*/ 113788555 w 408"/>
                <a:gd name="T69" fmla="*/ 188154376 h 578"/>
                <a:gd name="T70" fmla="*/ 76164973 w 408"/>
                <a:gd name="T71" fmla="*/ 265251388 h 578"/>
                <a:gd name="T72" fmla="*/ 70658673 w 408"/>
                <a:gd name="T73" fmla="*/ 263415551 h 578"/>
                <a:gd name="T74" fmla="*/ 68823691 w 408"/>
                <a:gd name="T75" fmla="*/ 222113290 h 578"/>
                <a:gd name="T76" fmla="*/ 70658673 w 408"/>
                <a:gd name="T77" fmla="*/ 217524376 h 578"/>
                <a:gd name="T78" fmla="*/ 111035067 w 408"/>
                <a:gd name="T79" fmla="*/ 214771299 h 578"/>
                <a:gd name="T80" fmla="*/ 116541367 w 408"/>
                <a:gd name="T81" fmla="*/ 217524376 h 578"/>
                <a:gd name="T82" fmla="*/ 118376349 w 408"/>
                <a:gd name="T83" fmla="*/ 257908719 h 578"/>
                <a:gd name="T84" fmla="*/ 116541367 w 408"/>
                <a:gd name="T85" fmla="*/ 263415551 h 578"/>
                <a:gd name="T86" fmla="*/ 76164973 w 408"/>
                <a:gd name="T87" fmla="*/ 265251388 h 57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408"/>
                <a:gd name="T133" fmla="*/ 0 h 578"/>
                <a:gd name="T134" fmla="*/ 408 w 408"/>
                <a:gd name="T135" fmla="*/ 578 h 57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408" h="578">
                  <a:moveTo>
                    <a:pt x="248" y="430"/>
                  </a:moveTo>
                  <a:lnTo>
                    <a:pt x="166" y="430"/>
                  </a:lnTo>
                  <a:lnTo>
                    <a:pt x="158" y="430"/>
                  </a:lnTo>
                  <a:lnTo>
                    <a:pt x="154" y="426"/>
                  </a:lnTo>
                  <a:lnTo>
                    <a:pt x="150" y="422"/>
                  </a:lnTo>
                  <a:lnTo>
                    <a:pt x="148" y="414"/>
                  </a:lnTo>
                  <a:lnTo>
                    <a:pt x="148" y="404"/>
                  </a:lnTo>
                  <a:lnTo>
                    <a:pt x="150" y="382"/>
                  </a:lnTo>
                  <a:lnTo>
                    <a:pt x="152" y="360"/>
                  </a:lnTo>
                  <a:lnTo>
                    <a:pt x="158" y="342"/>
                  </a:lnTo>
                  <a:lnTo>
                    <a:pt x="164" y="326"/>
                  </a:lnTo>
                  <a:lnTo>
                    <a:pt x="174" y="308"/>
                  </a:lnTo>
                  <a:lnTo>
                    <a:pt x="188" y="292"/>
                  </a:lnTo>
                  <a:lnTo>
                    <a:pt x="206" y="274"/>
                  </a:lnTo>
                  <a:lnTo>
                    <a:pt x="228" y="254"/>
                  </a:lnTo>
                  <a:lnTo>
                    <a:pt x="268" y="222"/>
                  </a:lnTo>
                  <a:lnTo>
                    <a:pt x="286" y="204"/>
                  </a:lnTo>
                  <a:lnTo>
                    <a:pt x="292" y="194"/>
                  </a:lnTo>
                  <a:lnTo>
                    <a:pt x="296" y="184"/>
                  </a:lnTo>
                  <a:lnTo>
                    <a:pt x="300" y="172"/>
                  </a:lnTo>
                  <a:lnTo>
                    <a:pt x="300" y="162"/>
                  </a:lnTo>
                  <a:lnTo>
                    <a:pt x="298" y="146"/>
                  </a:lnTo>
                  <a:lnTo>
                    <a:pt x="294" y="132"/>
                  </a:lnTo>
                  <a:lnTo>
                    <a:pt x="286" y="118"/>
                  </a:lnTo>
                  <a:lnTo>
                    <a:pt x="276" y="106"/>
                  </a:lnTo>
                  <a:lnTo>
                    <a:pt x="262" y="96"/>
                  </a:lnTo>
                  <a:lnTo>
                    <a:pt x="244" y="90"/>
                  </a:lnTo>
                  <a:lnTo>
                    <a:pt x="226" y="86"/>
                  </a:lnTo>
                  <a:lnTo>
                    <a:pt x="206" y="84"/>
                  </a:lnTo>
                  <a:lnTo>
                    <a:pt x="186" y="86"/>
                  </a:lnTo>
                  <a:lnTo>
                    <a:pt x="168" y="90"/>
                  </a:lnTo>
                  <a:lnTo>
                    <a:pt x="152" y="98"/>
                  </a:lnTo>
                  <a:lnTo>
                    <a:pt x="136" y="108"/>
                  </a:lnTo>
                  <a:lnTo>
                    <a:pt x="124" y="122"/>
                  </a:lnTo>
                  <a:lnTo>
                    <a:pt x="112" y="138"/>
                  </a:lnTo>
                  <a:lnTo>
                    <a:pt x="104" y="158"/>
                  </a:lnTo>
                  <a:lnTo>
                    <a:pt x="98" y="180"/>
                  </a:lnTo>
                  <a:lnTo>
                    <a:pt x="12" y="170"/>
                  </a:lnTo>
                  <a:lnTo>
                    <a:pt x="6" y="168"/>
                  </a:lnTo>
                  <a:lnTo>
                    <a:pt x="2" y="164"/>
                  </a:lnTo>
                  <a:lnTo>
                    <a:pt x="0" y="158"/>
                  </a:lnTo>
                  <a:lnTo>
                    <a:pt x="0" y="152"/>
                  </a:lnTo>
                  <a:lnTo>
                    <a:pt x="4" y="140"/>
                  </a:lnTo>
                  <a:lnTo>
                    <a:pt x="14" y="112"/>
                  </a:lnTo>
                  <a:lnTo>
                    <a:pt x="22" y="96"/>
                  </a:lnTo>
                  <a:lnTo>
                    <a:pt x="32" y="78"/>
                  </a:lnTo>
                  <a:lnTo>
                    <a:pt x="44" y="62"/>
                  </a:lnTo>
                  <a:lnTo>
                    <a:pt x="56" y="50"/>
                  </a:lnTo>
                  <a:lnTo>
                    <a:pt x="70" y="38"/>
                  </a:lnTo>
                  <a:lnTo>
                    <a:pt x="86" y="28"/>
                  </a:lnTo>
                  <a:lnTo>
                    <a:pt x="102" y="20"/>
                  </a:lnTo>
                  <a:lnTo>
                    <a:pt x="120" y="12"/>
                  </a:lnTo>
                  <a:lnTo>
                    <a:pt x="138" y="8"/>
                  </a:lnTo>
                  <a:lnTo>
                    <a:pt x="158" y="4"/>
                  </a:lnTo>
                  <a:lnTo>
                    <a:pt x="180" y="2"/>
                  </a:lnTo>
                  <a:lnTo>
                    <a:pt x="202" y="0"/>
                  </a:lnTo>
                  <a:lnTo>
                    <a:pt x="224" y="2"/>
                  </a:lnTo>
                  <a:lnTo>
                    <a:pt x="246" y="4"/>
                  </a:lnTo>
                  <a:lnTo>
                    <a:pt x="266" y="8"/>
                  </a:lnTo>
                  <a:lnTo>
                    <a:pt x="286" y="12"/>
                  </a:lnTo>
                  <a:lnTo>
                    <a:pt x="304" y="20"/>
                  </a:lnTo>
                  <a:lnTo>
                    <a:pt x="322" y="28"/>
                  </a:lnTo>
                  <a:lnTo>
                    <a:pt x="338" y="38"/>
                  </a:lnTo>
                  <a:lnTo>
                    <a:pt x="352" y="50"/>
                  </a:lnTo>
                  <a:lnTo>
                    <a:pt x="364" y="62"/>
                  </a:lnTo>
                  <a:lnTo>
                    <a:pt x="376" y="76"/>
                  </a:lnTo>
                  <a:lnTo>
                    <a:pt x="386" y="88"/>
                  </a:lnTo>
                  <a:lnTo>
                    <a:pt x="394" y="104"/>
                  </a:lnTo>
                  <a:lnTo>
                    <a:pt x="400" y="118"/>
                  </a:lnTo>
                  <a:lnTo>
                    <a:pt x="404" y="132"/>
                  </a:lnTo>
                  <a:lnTo>
                    <a:pt x="406" y="148"/>
                  </a:lnTo>
                  <a:lnTo>
                    <a:pt x="408" y="164"/>
                  </a:lnTo>
                  <a:lnTo>
                    <a:pt x="406" y="182"/>
                  </a:lnTo>
                  <a:lnTo>
                    <a:pt x="402" y="200"/>
                  </a:lnTo>
                  <a:lnTo>
                    <a:pt x="396" y="216"/>
                  </a:lnTo>
                  <a:lnTo>
                    <a:pt x="388" y="234"/>
                  </a:lnTo>
                  <a:lnTo>
                    <a:pt x="374" y="250"/>
                  </a:lnTo>
                  <a:lnTo>
                    <a:pt x="354" y="272"/>
                  </a:lnTo>
                  <a:lnTo>
                    <a:pt x="330" y="296"/>
                  </a:lnTo>
                  <a:lnTo>
                    <a:pt x="300" y="322"/>
                  </a:lnTo>
                  <a:lnTo>
                    <a:pt x="272" y="348"/>
                  </a:lnTo>
                  <a:lnTo>
                    <a:pt x="262" y="358"/>
                  </a:lnTo>
                  <a:lnTo>
                    <a:pt x="256" y="368"/>
                  </a:lnTo>
                  <a:lnTo>
                    <a:pt x="252" y="378"/>
                  </a:lnTo>
                  <a:lnTo>
                    <a:pt x="250" y="392"/>
                  </a:lnTo>
                  <a:lnTo>
                    <a:pt x="248" y="410"/>
                  </a:lnTo>
                  <a:lnTo>
                    <a:pt x="248" y="430"/>
                  </a:lnTo>
                  <a:close/>
                  <a:moveTo>
                    <a:pt x="166" y="578"/>
                  </a:moveTo>
                  <a:lnTo>
                    <a:pt x="166" y="578"/>
                  </a:lnTo>
                  <a:lnTo>
                    <a:pt x="158" y="578"/>
                  </a:lnTo>
                  <a:lnTo>
                    <a:pt x="154" y="574"/>
                  </a:lnTo>
                  <a:lnTo>
                    <a:pt x="150" y="568"/>
                  </a:lnTo>
                  <a:lnTo>
                    <a:pt x="150" y="562"/>
                  </a:lnTo>
                  <a:lnTo>
                    <a:pt x="150" y="484"/>
                  </a:lnTo>
                  <a:lnTo>
                    <a:pt x="150" y="478"/>
                  </a:lnTo>
                  <a:lnTo>
                    <a:pt x="154" y="474"/>
                  </a:lnTo>
                  <a:lnTo>
                    <a:pt x="158" y="470"/>
                  </a:lnTo>
                  <a:lnTo>
                    <a:pt x="166" y="468"/>
                  </a:lnTo>
                  <a:lnTo>
                    <a:pt x="242" y="468"/>
                  </a:lnTo>
                  <a:lnTo>
                    <a:pt x="250" y="470"/>
                  </a:lnTo>
                  <a:lnTo>
                    <a:pt x="254" y="474"/>
                  </a:lnTo>
                  <a:lnTo>
                    <a:pt x="258" y="478"/>
                  </a:lnTo>
                  <a:lnTo>
                    <a:pt x="258" y="484"/>
                  </a:lnTo>
                  <a:lnTo>
                    <a:pt x="258" y="562"/>
                  </a:lnTo>
                  <a:lnTo>
                    <a:pt x="258" y="568"/>
                  </a:lnTo>
                  <a:lnTo>
                    <a:pt x="254" y="574"/>
                  </a:lnTo>
                  <a:lnTo>
                    <a:pt x="250" y="578"/>
                  </a:lnTo>
                  <a:lnTo>
                    <a:pt x="242" y="578"/>
                  </a:lnTo>
                  <a:lnTo>
                    <a:pt x="166" y="578"/>
                  </a:ln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1429606" y="2460961"/>
            <a:ext cx="1345614" cy="1346101"/>
            <a:chOff x="1854558" y="1736117"/>
            <a:chExt cx="1403797" cy="1403797"/>
          </a:xfrm>
        </p:grpSpPr>
        <p:sp>
          <p:nvSpPr>
            <p:cNvPr id="27" name="椭圆 26"/>
            <p:cNvSpPr/>
            <p:nvPr/>
          </p:nvSpPr>
          <p:spPr>
            <a:xfrm>
              <a:off x="1854558" y="1736117"/>
              <a:ext cx="1403797" cy="1403797"/>
            </a:xfrm>
            <a:prstGeom prst="ellipse">
              <a:avLst/>
            </a:pr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grpSp>
          <p:nvGrpSpPr>
            <p:cNvPr id="28" name="组合 27"/>
            <p:cNvGrpSpPr/>
            <p:nvPr/>
          </p:nvGrpSpPr>
          <p:grpSpPr>
            <a:xfrm>
              <a:off x="2137516" y="2060331"/>
              <a:ext cx="799244" cy="731504"/>
              <a:chOff x="2158354" y="2417495"/>
              <a:chExt cx="550987" cy="504288"/>
            </a:xfrm>
          </p:grpSpPr>
          <p:sp>
            <p:nvSpPr>
              <p:cNvPr id="33" name="Freeform 26"/>
              <p:cNvSpPr>
                <a:spLocks noEditPoints="1"/>
              </p:cNvSpPr>
              <p:nvPr/>
            </p:nvSpPr>
            <p:spPr bwMode="auto">
              <a:xfrm>
                <a:off x="2158354" y="2417495"/>
                <a:ext cx="357759" cy="359114"/>
              </a:xfrm>
              <a:custGeom>
                <a:avLst/>
                <a:gdLst/>
                <a:ahLst/>
                <a:cxnLst>
                  <a:cxn ang="0">
                    <a:pos x="51" y="27"/>
                  </a:cxn>
                  <a:cxn ang="0">
                    <a:pos x="46" y="23"/>
                  </a:cxn>
                  <a:cxn ang="0">
                    <a:pos x="52" y="20"/>
                  </a:cxn>
                  <a:cxn ang="0">
                    <a:pos x="49" y="13"/>
                  </a:cxn>
                  <a:cxn ang="0">
                    <a:pos x="47" y="12"/>
                  </a:cxn>
                  <a:cxn ang="0">
                    <a:pos x="40" y="13"/>
                  </a:cxn>
                  <a:cxn ang="0">
                    <a:pos x="43" y="7"/>
                  </a:cxn>
                  <a:cxn ang="0">
                    <a:pos x="37" y="2"/>
                  </a:cxn>
                  <a:cxn ang="0">
                    <a:pos x="32" y="7"/>
                  </a:cxn>
                  <a:cxn ang="0">
                    <a:pos x="29" y="1"/>
                  </a:cxn>
                  <a:cxn ang="0">
                    <a:pos x="27" y="0"/>
                  </a:cxn>
                  <a:cxn ang="0">
                    <a:pos x="19" y="2"/>
                  </a:cxn>
                  <a:cxn ang="0">
                    <a:pos x="18" y="9"/>
                  </a:cxn>
                  <a:cxn ang="0">
                    <a:pos x="12" y="4"/>
                  </a:cxn>
                  <a:cxn ang="0">
                    <a:pos x="6" y="10"/>
                  </a:cxn>
                  <a:cxn ang="0">
                    <a:pos x="10" y="15"/>
                  </a:cxn>
                  <a:cxn ang="0">
                    <a:pos x="3" y="16"/>
                  </a:cxn>
                  <a:cxn ang="0">
                    <a:pos x="2" y="17"/>
                  </a:cxn>
                  <a:cxn ang="0">
                    <a:pos x="0" y="25"/>
                  </a:cxn>
                  <a:cxn ang="0">
                    <a:pos x="7" y="27"/>
                  </a:cxn>
                  <a:cxn ang="0">
                    <a:pos x="2" y="31"/>
                  </a:cxn>
                  <a:cxn ang="0">
                    <a:pos x="4" y="39"/>
                  </a:cxn>
                  <a:cxn ang="0">
                    <a:pos x="6" y="40"/>
                  </a:cxn>
                  <a:cxn ang="0">
                    <a:pos x="12" y="40"/>
                  </a:cxn>
                  <a:cxn ang="0">
                    <a:pos x="10" y="47"/>
                  </a:cxn>
                  <a:cxn ang="0">
                    <a:pos x="17" y="50"/>
                  </a:cxn>
                  <a:cxn ang="0">
                    <a:pos x="21" y="45"/>
                  </a:cxn>
                  <a:cxn ang="0">
                    <a:pos x="23" y="51"/>
                  </a:cxn>
                  <a:cxn ang="0">
                    <a:pos x="24" y="52"/>
                  </a:cxn>
                  <a:cxn ang="0">
                    <a:pos x="32" y="52"/>
                  </a:cxn>
                  <a:cxn ang="0">
                    <a:pos x="33" y="50"/>
                  </a:cxn>
                  <a:cxn ang="0">
                    <a:pos x="35" y="44"/>
                  </a:cxn>
                  <a:cxn ang="0">
                    <a:pos x="40" y="48"/>
                  </a:cxn>
                  <a:cxn ang="0">
                    <a:pos x="46" y="43"/>
                  </a:cxn>
                  <a:cxn ang="0">
                    <a:pos x="46" y="41"/>
                  </a:cxn>
                  <a:cxn ang="0">
                    <a:pos x="43" y="35"/>
                  </a:cxn>
                  <a:cxn ang="0">
                    <a:pos x="50" y="36"/>
                  </a:cxn>
                  <a:cxn ang="0">
                    <a:pos x="52" y="29"/>
                  </a:cxn>
                  <a:cxn ang="0">
                    <a:pos x="33" y="28"/>
                  </a:cxn>
                  <a:cxn ang="0">
                    <a:pos x="19" y="25"/>
                  </a:cxn>
                  <a:cxn ang="0">
                    <a:pos x="33" y="28"/>
                  </a:cxn>
                </a:cxnLst>
                <a:rect l="0" t="0" r="r" b="b"/>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dirty="0">
                  <a:solidFill>
                    <a:schemeClr val="bg1"/>
                  </a:solidFill>
                  <a:latin typeface="微软雅黑" panose="020B0503020204020204" pitchFamily="34" charset="-122"/>
                  <a:ea typeface="微软雅黑" panose="020B0503020204020204" pitchFamily="34" charset="-122"/>
                </a:endParaRPr>
              </a:p>
            </p:txBody>
          </p:sp>
          <p:sp>
            <p:nvSpPr>
              <p:cNvPr id="34" name="Freeform 27"/>
              <p:cNvSpPr>
                <a:spLocks noEditPoints="1"/>
              </p:cNvSpPr>
              <p:nvPr/>
            </p:nvSpPr>
            <p:spPr bwMode="auto">
              <a:xfrm>
                <a:off x="2454892" y="2665819"/>
                <a:ext cx="254449" cy="255964"/>
              </a:xfrm>
              <a:custGeom>
                <a:avLst/>
                <a:gdLst/>
                <a:ahLst/>
                <a:cxnLst>
                  <a:cxn ang="0">
                    <a:pos x="33" y="29"/>
                  </a:cxn>
                  <a:cxn ang="0">
                    <a:pos x="31" y="24"/>
                  </a:cxn>
                  <a:cxn ang="0">
                    <a:pos x="36" y="25"/>
                  </a:cxn>
                  <a:cxn ang="0">
                    <a:pos x="37" y="20"/>
                  </a:cxn>
                  <a:cxn ang="0">
                    <a:pos x="36" y="18"/>
                  </a:cxn>
                  <a:cxn ang="0">
                    <a:pos x="32" y="16"/>
                  </a:cxn>
                  <a:cxn ang="0">
                    <a:pos x="37" y="14"/>
                  </a:cxn>
                  <a:cxn ang="0">
                    <a:pos x="35" y="9"/>
                  </a:cxn>
                  <a:cxn ang="0">
                    <a:pos x="30" y="10"/>
                  </a:cxn>
                  <a:cxn ang="0">
                    <a:pos x="31" y="5"/>
                  </a:cxn>
                  <a:cxn ang="0">
                    <a:pos x="30" y="4"/>
                  </a:cxn>
                  <a:cxn ang="0">
                    <a:pos x="24" y="2"/>
                  </a:cxn>
                  <a:cxn ang="0">
                    <a:pos x="21" y="5"/>
                  </a:cxn>
                  <a:cxn ang="0">
                    <a:pos x="19" y="0"/>
                  </a:cxn>
                  <a:cxn ang="0">
                    <a:pos x="14" y="1"/>
                  </a:cxn>
                  <a:cxn ang="0">
                    <a:pos x="14" y="5"/>
                  </a:cxn>
                  <a:cxn ang="0">
                    <a:pos x="10" y="3"/>
                  </a:cxn>
                  <a:cxn ang="0">
                    <a:pos x="8" y="3"/>
                  </a:cxn>
                  <a:cxn ang="0">
                    <a:pos x="4" y="7"/>
                  </a:cxn>
                  <a:cxn ang="0">
                    <a:pos x="7" y="11"/>
                  </a:cxn>
                  <a:cxn ang="0">
                    <a:pos x="3" y="11"/>
                  </a:cxn>
                  <a:cxn ang="0">
                    <a:pos x="0" y="17"/>
                  </a:cxn>
                  <a:cxn ang="0">
                    <a:pos x="1" y="18"/>
                  </a:cxn>
                  <a:cxn ang="0">
                    <a:pos x="5" y="20"/>
                  </a:cxn>
                  <a:cxn ang="0">
                    <a:pos x="1" y="23"/>
                  </a:cxn>
                  <a:cxn ang="0">
                    <a:pos x="4" y="28"/>
                  </a:cxn>
                  <a:cxn ang="0">
                    <a:pos x="8" y="27"/>
                  </a:cxn>
                  <a:cxn ang="0">
                    <a:pos x="7" y="31"/>
                  </a:cxn>
                  <a:cxn ang="0">
                    <a:pos x="7" y="33"/>
                  </a:cxn>
                  <a:cxn ang="0">
                    <a:pos x="12" y="35"/>
                  </a:cxn>
                  <a:cxn ang="0">
                    <a:pos x="13" y="35"/>
                  </a:cxn>
                  <a:cxn ang="0">
                    <a:pos x="17" y="32"/>
                  </a:cxn>
                  <a:cxn ang="0">
                    <a:pos x="17" y="37"/>
                  </a:cxn>
                  <a:cxn ang="0">
                    <a:pos x="23" y="36"/>
                  </a:cxn>
                  <a:cxn ang="0">
                    <a:pos x="24" y="35"/>
                  </a:cxn>
                  <a:cxn ang="0">
                    <a:pos x="25" y="31"/>
                  </a:cxn>
                  <a:cxn ang="0">
                    <a:pos x="28" y="34"/>
                  </a:cxn>
                  <a:cxn ang="0">
                    <a:pos x="33" y="30"/>
                  </a:cxn>
                  <a:cxn ang="0">
                    <a:pos x="22" y="22"/>
                  </a:cxn>
                  <a:cxn ang="0">
                    <a:pos x="15" y="15"/>
                  </a:cxn>
                  <a:cxn ang="0">
                    <a:pos x="22" y="22"/>
                  </a:cxn>
                </a:cxnLst>
                <a:rect l="0" t="0" r="r" b="b"/>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sz="2000" dirty="0">
                  <a:solidFill>
                    <a:schemeClr val="bg1"/>
                  </a:solidFill>
                  <a:latin typeface="微软雅黑" panose="020B0503020204020204" pitchFamily="34" charset="-122"/>
                  <a:ea typeface="微软雅黑" panose="020B0503020204020204" pitchFamily="34" charset="-122"/>
                </a:endParaRPr>
              </a:p>
            </p:txBody>
          </p:sp>
        </p:grpSp>
      </p:grpSp>
      <p:grpSp>
        <p:nvGrpSpPr>
          <p:cNvPr id="35" name="组合 34"/>
          <p:cNvGrpSpPr/>
          <p:nvPr/>
        </p:nvGrpSpPr>
        <p:grpSpPr>
          <a:xfrm>
            <a:off x="9428934" y="2460961"/>
            <a:ext cx="1345614" cy="1346101"/>
            <a:chOff x="8886420" y="1736117"/>
            <a:chExt cx="1403797" cy="1403797"/>
          </a:xfrm>
        </p:grpSpPr>
        <p:sp>
          <p:nvSpPr>
            <p:cNvPr id="36" name="椭圆 35"/>
            <p:cNvSpPr/>
            <p:nvPr/>
          </p:nvSpPr>
          <p:spPr>
            <a:xfrm>
              <a:off x="8886420" y="1736117"/>
              <a:ext cx="1403797" cy="1403797"/>
            </a:xfrm>
            <a:prstGeom prst="ellipse">
              <a:avLst/>
            </a:pr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7" name="Freeform 41"/>
            <p:cNvSpPr>
              <a:spLocks noEditPoints="1"/>
            </p:cNvSpPr>
            <p:nvPr/>
          </p:nvSpPr>
          <p:spPr bwMode="auto">
            <a:xfrm>
              <a:off x="9250313" y="2121297"/>
              <a:ext cx="661930" cy="531751"/>
            </a:xfrm>
            <a:custGeom>
              <a:avLst/>
              <a:gdLst>
                <a:gd name="T0" fmla="*/ 1176335871 w 72"/>
                <a:gd name="T1" fmla="*/ 232073966 h 58"/>
                <a:gd name="T2" fmla="*/ 2147483647 w 72"/>
                <a:gd name="T3" fmla="*/ 232073966 h 58"/>
                <a:gd name="T4" fmla="*/ 2147483647 w 72"/>
                <a:gd name="T5" fmla="*/ 510570880 h 58"/>
                <a:gd name="T6" fmla="*/ 2147483647 w 72"/>
                <a:gd name="T7" fmla="*/ 510570880 h 58"/>
                <a:gd name="T8" fmla="*/ 2147483647 w 72"/>
                <a:gd name="T9" fmla="*/ 185664591 h 58"/>
                <a:gd name="T10" fmla="*/ 2147483647 w 72"/>
                <a:gd name="T11" fmla="*/ 0 h 58"/>
                <a:gd name="T12" fmla="*/ 1129279435 w 72"/>
                <a:gd name="T13" fmla="*/ 0 h 58"/>
                <a:gd name="T14" fmla="*/ 941067411 w 72"/>
                <a:gd name="T15" fmla="*/ 185664591 h 58"/>
                <a:gd name="T16" fmla="*/ 941067411 w 72"/>
                <a:gd name="T17" fmla="*/ 510570880 h 58"/>
                <a:gd name="T18" fmla="*/ 1176335871 w 72"/>
                <a:gd name="T19" fmla="*/ 510570880 h 58"/>
                <a:gd name="T20" fmla="*/ 1176335871 w 72"/>
                <a:gd name="T21" fmla="*/ 232073966 h 58"/>
                <a:gd name="T22" fmla="*/ 0 w 72"/>
                <a:gd name="T23" fmla="*/ 881893143 h 58"/>
                <a:gd name="T24" fmla="*/ 0 w 72"/>
                <a:gd name="T25" fmla="*/ 2147483647 h 58"/>
                <a:gd name="T26" fmla="*/ 235268568 w 72"/>
                <a:gd name="T27" fmla="*/ 2147483647 h 58"/>
                <a:gd name="T28" fmla="*/ 470530276 w 72"/>
                <a:gd name="T29" fmla="*/ 2147483647 h 58"/>
                <a:gd name="T30" fmla="*/ 470530276 w 72"/>
                <a:gd name="T31" fmla="*/ 649812471 h 58"/>
                <a:gd name="T32" fmla="*/ 235268568 w 72"/>
                <a:gd name="T33" fmla="*/ 649812471 h 58"/>
                <a:gd name="T34" fmla="*/ 0 w 72"/>
                <a:gd name="T35" fmla="*/ 881893143 h 58"/>
                <a:gd name="T36" fmla="*/ 658749160 w 72"/>
                <a:gd name="T37" fmla="*/ 2147483647 h 58"/>
                <a:gd name="T38" fmla="*/ 2147483647 w 72"/>
                <a:gd name="T39" fmla="*/ 2147483647 h 58"/>
                <a:gd name="T40" fmla="*/ 2147483647 w 72"/>
                <a:gd name="T41" fmla="*/ 649812471 h 58"/>
                <a:gd name="T42" fmla="*/ 658749160 w 72"/>
                <a:gd name="T43" fmla="*/ 649812471 h 58"/>
                <a:gd name="T44" fmla="*/ 658749160 w 72"/>
                <a:gd name="T45" fmla="*/ 2147483647 h 58"/>
                <a:gd name="T46" fmla="*/ 2147483647 w 72"/>
                <a:gd name="T47" fmla="*/ 649812471 h 58"/>
                <a:gd name="T48" fmla="*/ 2147483647 w 72"/>
                <a:gd name="T49" fmla="*/ 649812471 h 58"/>
                <a:gd name="T50" fmla="*/ 2147483647 w 72"/>
                <a:gd name="T51" fmla="*/ 2147483647 h 58"/>
                <a:gd name="T52" fmla="*/ 2147483647 w 72"/>
                <a:gd name="T53" fmla="*/ 2147483647 h 58"/>
                <a:gd name="T54" fmla="*/ 2147483647 w 72"/>
                <a:gd name="T55" fmla="*/ 2147483647 h 58"/>
                <a:gd name="T56" fmla="*/ 2147483647 w 72"/>
                <a:gd name="T57" fmla="*/ 881893143 h 58"/>
                <a:gd name="T58" fmla="*/ 2147483647 w 72"/>
                <a:gd name="T59" fmla="*/ 649812471 h 5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72"/>
                <a:gd name="T91" fmla="*/ 0 h 58"/>
                <a:gd name="T92" fmla="*/ 72 w 72"/>
                <a:gd name="T93" fmla="*/ 58 h 5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72" h="58">
                  <a:moveTo>
                    <a:pt x="25" y="5"/>
                  </a:moveTo>
                  <a:cubicBezTo>
                    <a:pt x="48" y="5"/>
                    <a:pt x="48" y="5"/>
                    <a:pt x="48" y="5"/>
                  </a:cubicBezTo>
                  <a:cubicBezTo>
                    <a:pt x="48" y="11"/>
                    <a:pt x="48" y="11"/>
                    <a:pt x="48" y="11"/>
                  </a:cubicBezTo>
                  <a:cubicBezTo>
                    <a:pt x="53" y="11"/>
                    <a:pt x="53" y="11"/>
                    <a:pt x="53" y="11"/>
                  </a:cubicBezTo>
                  <a:cubicBezTo>
                    <a:pt x="53" y="4"/>
                    <a:pt x="53" y="4"/>
                    <a:pt x="53" y="4"/>
                  </a:cubicBezTo>
                  <a:cubicBezTo>
                    <a:pt x="53" y="2"/>
                    <a:pt x="51" y="0"/>
                    <a:pt x="48" y="0"/>
                  </a:cubicBezTo>
                  <a:cubicBezTo>
                    <a:pt x="24" y="0"/>
                    <a:pt x="24" y="0"/>
                    <a:pt x="24" y="0"/>
                  </a:cubicBezTo>
                  <a:cubicBezTo>
                    <a:pt x="22" y="0"/>
                    <a:pt x="20" y="2"/>
                    <a:pt x="20" y="4"/>
                  </a:cubicBezTo>
                  <a:cubicBezTo>
                    <a:pt x="20" y="11"/>
                    <a:pt x="20" y="11"/>
                    <a:pt x="20" y="11"/>
                  </a:cubicBezTo>
                  <a:cubicBezTo>
                    <a:pt x="25" y="11"/>
                    <a:pt x="25" y="11"/>
                    <a:pt x="25" y="11"/>
                  </a:cubicBezTo>
                  <a:lnTo>
                    <a:pt x="25" y="5"/>
                  </a:lnTo>
                  <a:close/>
                  <a:moveTo>
                    <a:pt x="0" y="19"/>
                  </a:moveTo>
                  <a:cubicBezTo>
                    <a:pt x="0" y="53"/>
                    <a:pt x="0" y="53"/>
                    <a:pt x="0" y="53"/>
                  </a:cubicBezTo>
                  <a:cubicBezTo>
                    <a:pt x="0" y="56"/>
                    <a:pt x="3" y="58"/>
                    <a:pt x="5" y="58"/>
                  </a:cubicBezTo>
                  <a:cubicBezTo>
                    <a:pt x="10" y="58"/>
                    <a:pt x="10" y="58"/>
                    <a:pt x="10" y="58"/>
                  </a:cubicBezTo>
                  <a:cubicBezTo>
                    <a:pt x="10" y="14"/>
                    <a:pt x="10" y="14"/>
                    <a:pt x="10" y="14"/>
                  </a:cubicBezTo>
                  <a:cubicBezTo>
                    <a:pt x="5" y="14"/>
                    <a:pt x="5" y="14"/>
                    <a:pt x="5" y="14"/>
                  </a:cubicBezTo>
                  <a:cubicBezTo>
                    <a:pt x="3" y="14"/>
                    <a:pt x="0" y="16"/>
                    <a:pt x="0" y="19"/>
                  </a:cubicBezTo>
                  <a:close/>
                  <a:moveTo>
                    <a:pt x="14" y="58"/>
                  </a:moveTo>
                  <a:cubicBezTo>
                    <a:pt x="59" y="58"/>
                    <a:pt x="59" y="58"/>
                    <a:pt x="59" y="58"/>
                  </a:cubicBezTo>
                  <a:cubicBezTo>
                    <a:pt x="59" y="14"/>
                    <a:pt x="59" y="14"/>
                    <a:pt x="59" y="14"/>
                  </a:cubicBezTo>
                  <a:cubicBezTo>
                    <a:pt x="14" y="14"/>
                    <a:pt x="14" y="14"/>
                    <a:pt x="14" y="14"/>
                  </a:cubicBezTo>
                  <a:lnTo>
                    <a:pt x="14" y="58"/>
                  </a:lnTo>
                  <a:close/>
                  <a:moveTo>
                    <a:pt x="67" y="14"/>
                  </a:moveTo>
                  <a:cubicBezTo>
                    <a:pt x="63" y="14"/>
                    <a:pt x="63" y="14"/>
                    <a:pt x="63" y="14"/>
                  </a:cubicBezTo>
                  <a:cubicBezTo>
                    <a:pt x="63" y="58"/>
                    <a:pt x="63" y="58"/>
                    <a:pt x="63" y="58"/>
                  </a:cubicBezTo>
                  <a:cubicBezTo>
                    <a:pt x="67" y="58"/>
                    <a:pt x="67" y="58"/>
                    <a:pt x="67" y="58"/>
                  </a:cubicBezTo>
                  <a:cubicBezTo>
                    <a:pt x="70" y="58"/>
                    <a:pt x="72" y="56"/>
                    <a:pt x="72" y="53"/>
                  </a:cubicBezTo>
                  <a:cubicBezTo>
                    <a:pt x="72" y="19"/>
                    <a:pt x="72" y="19"/>
                    <a:pt x="72" y="19"/>
                  </a:cubicBezTo>
                  <a:cubicBezTo>
                    <a:pt x="72" y="16"/>
                    <a:pt x="70" y="14"/>
                    <a:pt x="67" y="14"/>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bg1"/>
                </a:solidFill>
                <a:latin typeface="微软雅黑" panose="020B0503020204020204" pitchFamily="34" charset="-122"/>
                <a:ea typeface="微软雅黑" panose="020B0503020204020204" pitchFamily="34" charset="-122"/>
              </a:endParaRPr>
            </a:p>
          </p:txBody>
        </p:sp>
      </p:grpSp>
      <p:sp>
        <p:nvSpPr>
          <p:cNvPr id="38" name="矩形 47"/>
          <p:cNvSpPr>
            <a:spLocks noChangeArrowheads="1"/>
          </p:cNvSpPr>
          <p:nvPr/>
        </p:nvSpPr>
        <p:spPr bwMode="auto">
          <a:xfrm>
            <a:off x="3466531" y="3447592"/>
            <a:ext cx="5257354" cy="1103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65" tIns="34283" rIns="68565" bIns="3428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20000"/>
              </a:lnSpc>
              <a:spcBef>
                <a:spcPct val="0"/>
              </a:spcBef>
              <a:buNone/>
            </a:pPr>
            <a:r>
              <a:rPr lang="zh-CN" altLang="en-US" sz="1400" dirty="0">
                <a:solidFill>
                  <a:srgbClr val="33CCFF"/>
                </a:solidFill>
                <a:sym typeface="微软雅黑" panose="020B0503020204020204" pitchFamily="34" charset="-122"/>
              </a:rPr>
              <a:t>在此录入图表的综合描述说明。在此录入上述图表的综合描述说明，在此录入上述图表的综合描述说明，在此录入上述图表的综合描述说明，在此录入上述图表的综合描述说明，在此录入上述图表的综合描述说明。</a:t>
            </a:r>
          </a:p>
        </p:txBody>
      </p:sp>
      <p:sp>
        <p:nvSpPr>
          <p:cNvPr id="39" name="文本框 47"/>
          <p:cNvSpPr txBox="1"/>
          <p:nvPr/>
        </p:nvSpPr>
        <p:spPr>
          <a:xfrm>
            <a:off x="8012228" y="1495129"/>
            <a:ext cx="1212947" cy="405829"/>
          </a:xfrm>
          <a:prstGeom prst="rect">
            <a:avLst/>
          </a:prstGeom>
          <a:noFill/>
        </p:spPr>
        <p:txBody>
          <a:bodyPr wrap="none" lIns="91430" tIns="45716" rIns="91430" bIns="45716" rtlCol="0">
            <a:spAutoFit/>
          </a:bodyPr>
          <a:lstStyle/>
          <a:p>
            <a:r>
              <a:rPr lang="zh-CN" altLang="en-US" sz="2000" b="1" dirty="0">
                <a:solidFill>
                  <a:srgbClr val="33CCFF"/>
                </a:solidFill>
                <a:latin typeface="微软雅黑" panose="020B0503020204020204" pitchFamily="34" charset="-122"/>
                <a:ea typeface="微软雅黑" panose="020B0503020204020204" pitchFamily="34" charset="-122"/>
              </a:rPr>
              <a:t>您的标题</a:t>
            </a:r>
          </a:p>
        </p:txBody>
      </p:sp>
      <p:sp>
        <p:nvSpPr>
          <p:cNvPr id="40" name="矩形 39"/>
          <p:cNvSpPr/>
          <p:nvPr/>
        </p:nvSpPr>
        <p:spPr>
          <a:xfrm>
            <a:off x="2775220" y="3373752"/>
            <a:ext cx="6653713" cy="1153729"/>
          </a:xfrm>
          <a:prstGeom prst="rect">
            <a:avLst/>
          </a:prstGeom>
          <a:solidFill>
            <a:srgbClr val="33CCFF">
              <a:alpha val="14902"/>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4476">
        <p:fade/>
      </p:transition>
    </mc:Choice>
    <mc:Fallback xmlns="">
      <p:transition spd="med" advTm="44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00" fill="hold"/>
                                        <p:tgtEl>
                                          <p:spTgt spid="29"/>
                                        </p:tgtEl>
                                        <p:attrNameLst>
                                          <p:attrName>ppt_w</p:attrName>
                                        </p:attrNameLst>
                                      </p:cBhvr>
                                      <p:tavLst>
                                        <p:tav tm="0">
                                          <p:val>
                                            <p:fltVal val="0"/>
                                          </p:val>
                                        </p:tav>
                                        <p:tav tm="100000">
                                          <p:val>
                                            <p:strVal val="#ppt_w"/>
                                          </p:val>
                                        </p:tav>
                                      </p:tavLst>
                                    </p:anim>
                                    <p:anim calcmode="lin" valueType="num">
                                      <p:cBhvr>
                                        <p:cTn id="8" dur="300" fill="hold"/>
                                        <p:tgtEl>
                                          <p:spTgt spid="29"/>
                                        </p:tgtEl>
                                        <p:attrNameLst>
                                          <p:attrName>ppt_h</p:attrName>
                                        </p:attrNameLst>
                                      </p:cBhvr>
                                      <p:tavLst>
                                        <p:tav tm="0">
                                          <p:val>
                                            <p:fltVal val="0"/>
                                          </p:val>
                                        </p:tav>
                                        <p:tav tm="100000">
                                          <p:val>
                                            <p:strVal val="#ppt_h"/>
                                          </p:val>
                                        </p:tav>
                                      </p:tavLst>
                                    </p:anim>
                                    <p:anim calcmode="lin" valueType="num">
                                      <p:cBhvr>
                                        <p:cTn id="9" dur="300" fill="hold"/>
                                        <p:tgtEl>
                                          <p:spTgt spid="29"/>
                                        </p:tgtEl>
                                        <p:attrNameLst>
                                          <p:attrName>style.rotation</p:attrName>
                                        </p:attrNameLst>
                                      </p:cBhvr>
                                      <p:tavLst>
                                        <p:tav tm="0">
                                          <p:val>
                                            <p:fltVal val="90"/>
                                          </p:val>
                                        </p:tav>
                                        <p:tav tm="100000">
                                          <p:val>
                                            <p:fltVal val="0"/>
                                          </p:val>
                                        </p:tav>
                                      </p:tavLst>
                                    </p:anim>
                                    <p:animEffect transition="in" filter="fade">
                                      <p:cBhvr>
                                        <p:cTn id="10" dur="3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300" fill="hold"/>
                                        <p:tgtEl>
                                          <p:spTgt spid="30"/>
                                        </p:tgtEl>
                                        <p:attrNameLst>
                                          <p:attrName>ppt_w</p:attrName>
                                        </p:attrNameLst>
                                      </p:cBhvr>
                                      <p:tavLst>
                                        <p:tav tm="0">
                                          <p:val>
                                            <p:fltVal val="0"/>
                                          </p:val>
                                        </p:tav>
                                        <p:tav tm="100000">
                                          <p:val>
                                            <p:strVal val="#ppt_w"/>
                                          </p:val>
                                        </p:tav>
                                      </p:tavLst>
                                    </p:anim>
                                    <p:anim calcmode="lin" valueType="num">
                                      <p:cBhvr>
                                        <p:cTn id="14" dur="300" fill="hold"/>
                                        <p:tgtEl>
                                          <p:spTgt spid="30"/>
                                        </p:tgtEl>
                                        <p:attrNameLst>
                                          <p:attrName>ppt_h</p:attrName>
                                        </p:attrNameLst>
                                      </p:cBhvr>
                                      <p:tavLst>
                                        <p:tav tm="0">
                                          <p:val>
                                            <p:fltVal val="0"/>
                                          </p:val>
                                        </p:tav>
                                        <p:tav tm="100000">
                                          <p:val>
                                            <p:strVal val="#ppt_h"/>
                                          </p:val>
                                        </p:tav>
                                      </p:tavLst>
                                    </p:anim>
                                    <p:anim calcmode="lin" valueType="num">
                                      <p:cBhvr>
                                        <p:cTn id="15" dur="300" fill="hold"/>
                                        <p:tgtEl>
                                          <p:spTgt spid="30"/>
                                        </p:tgtEl>
                                        <p:attrNameLst>
                                          <p:attrName>style.rotation</p:attrName>
                                        </p:attrNameLst>
                                      </p:cBhvr>
                                      <p:tavLst>
                                        <p:tav tm="0">
                                          <p:val>
                                            <p:fltVal val="90"/>
                                          </p:val>
                                        </p:tav>
                                        <p:tav tm="100000">
                                          <p:val>
                                            <p:fltVal val="0"/>
                                          </p:val>
                                        </p:tav>
                                      </p:tavLst>
                                    </p:anim>
                                    <p:animEffect transition="in" filter="fade">
                                      <p:cBhvr>
                                        <p:cTn id="16" dur="3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300"/>
                                        <p:tgtEl>
                                          <p:spTgt spid="31"/>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 calcmode="lin" valueType="num">
                                      <p:cBhvr>
                                        <p:cTn id="22" dur="3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3" dur="300" fill="hold"/>
                                        <p:tgtEl>
                                          <p:spTgt spid="32"/>
                                        </p:tgtEl>
                                        <p:attrNameLst>
                                          <p:attrName>ppt_y</p:attrName>
                                        </p:attrNameLst>
                                      </p:cBhvr>
                                      <p:tavLst>
                                        <p:tav tm="0">
                                          <p:val>
                                            <p:strVal val="#ppt_y"/>
                                          </p:val>
                                        </p:tav>
                                        <p:tav tm="100000">
                                          <p:val>
                                            <p:strVal val="#ppt_y"/>
                                          </p:val>
                                        </p:tav>
                                      </p:tavLst>
                                    </p:anim>
                                    <p:anim calcmode="lin" valueType="num">
                                      <p:cBhvr>
                                        <p:cTn id="24" dur="3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5" dur="3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300" tmFilter="0,0; .5, 1; 1, 1"/>
                                        <p:tgtEl>
                                          <p:spTgt spid="32"/>
                                        </p:tgtEl>
                                      </p:cBhvr>
                                    </p:animEffect>
                                  </p:childTnLst>
                                </p:cTn>
                              </p:par>
                            </p:childTnLst>
                          </p:cTn>
                        </p:par>
                        <p:par>
                          <p:cTn id="27" fill="hold">
                            <p:stCondLst>
                              <p:cond delay="0"/>
                            </p:stCondLst>
                            <p:childTnLst>
                              <p:par>
                                <p:cTn id="28" presetID="31" presetClass="entr" presetSubtype="0" fill="hold" nodeType="after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p:cTn id="30" dur="750" fill="hold"/>
                                        <p:tgtEl>
                                          <p:spTgt spid="26"/>
                                        </p:tgtEl>
                                        <p:attrNameLst>
                                          <p:attrName>ppt_w</p:attrName>
                                        </p:attrNameLst>
                                      </p:cBhvr>
                                      <p:tavLst>
                                        <p:tav tm="0">
                                          <p:val>
                                            <p:fltVal val="0"/>
                                          </p:val>
                                        </p:tav>
                                        <p:tav tm="100000">
                                          <p:val>
                                            <p:strVal val="#ppt_w"/>
                                          </p:val>
                                        </p:tav>
                                      </p:tavLst>
                                    </p:anim>
                                    <p:anim calcmode="lin" valueType="num">
                                      <p:cBhvr>
                                        <p:cTn id="31" dur="750" fill="hold"/>
                                        <p:tgtEl>
                                          <p:spTgt spid="26"/>
                                        </p:tgtEl>
                                        <p:attrNameLst>
                                          <p:attrName>ppt_h</p:attrName>
                                        </p:attrNameLst>
                                      </p:cBhvr>
                                      <p:tavLst>
                                        <p:tav tm="0">
                                          <p:val>
                                            <p:fltVal val="0"/>
                                          </p:val>
                                        </p:tav>
                                        <p:tav tm="100000">
                                          <p:val>
                                            <p:strVal val="#ppt_h"/>
                                          </p:val>
                                        </p:tav>
                                      </p:tavLst>
                                    </p:anim>
                                    <p:anim calcmode="lin" valueType="num">
                                      <p:cBhvr>
                                        <p:cTn id="32" dur="750" fill="hold"/>
                                        <p:tgtEl>
                                          <p:spTgt spid="26"/>
                                        </p:tgtEl>
                                        <p:attrNameLst>
                                          <p:attrName>style.rotation</p:attrName>
                                        </p:attrNameLst>
                                      </p:cBhvr>
                                      <p:tavLst>
                                        <p:tav tm="0">
                                          <p:val>
                                            <p:fltVal val="90"/>
                                          </p:val>
                                        </p:tav>
                                        <p:tav tm="100000">
                                          <p:val>
                                            <p:fltVal val="0"/>
                                          </p:val>
                                        </p:tav>
                                      </p:tavLst>
                                    </p:anim>
                                    <p:animEffect transition="in" filter="fade">
                                      <p:cBhvr>
                                        <p:cTn id="33" dur="750"/>
                                        <p:tgtEl>
                                          <p:spTgt spid="26"/>
                                        </p:tgtEl>
                                      </p:cBhvr>
                                    </p:animEffect>
                                  </p:childTnLst>
                                </p:cTn>
                              </p:par>
                              <p:par>
                                <p:cTn id="34" presetID="31" presetClass="entr" presetSubtype="0" fill="hold"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p:cTn id="36" dur="750" fill="hold"/>
                                        <p:tgtEl>
                                          <p:spTgt spid="12"/>
                                        </p:tgtEl>
                                        <p:attrNameLst>
                                          <p:attrName>ppt_w</p:attrName>
                                        </p:attrNameLst>
                                      </p:cBhvr>
                                      <p:tavLst>
                                        <p:tav tm="0">
                                          <p:val>
                                            <p:fltVal val="0"/>
                                          </p:val>
                                        </p:tav>
                                        <p:tav tm="100000">
                                          <p:val>
                                            <p:strVal val="#ppt_w"/>
                                          </p:val>
                                        </p:tav>
                                      </p:tavLst>
                                    </p:anim>
                                    <p:anim calcmode="lin" valueType="num">
                                      <p:cBhvr>
                                        <p:cTn id="37" dur="750" fill="hold"/>
                                        <p:tgtEl>
                                          <p:spTgt spid="12"/>
                                        </p:tgtEl>
                                        <p:attrNameLst>
                                          <p:attrName>ppt_h</p:attrName>
                                        </p:attrNameLst>
                                      </p:cBhvr>
                                      <p:tavLst>
                                        <p:tav tm="0">
                                          <p:val>
                                            <p:fltVal val="0"/>
                                          </p:val>
                                        </p:tav>
                                        <p:tav tm="100000">
                                          <p:val>
                                            <p:strVal val="#ppt_h"/>
                                          </p:val>
                                        </p:tav>
                                      </p:tavLst>
                                    </p:anim>
                                    <p:anim calcmode="lin" valueType="num">
                                      <p:cBhvr>
                                        <p:cTn id="38" dur="750" fill="hold"/>
                                        <p:tgtEl>
                                          <p:spTgt spid="12"/>
                                        </p:tgtEl>
                                        <p:attrNameLst>
                                          <p:attrName>style.rotation</p:attrName>
                                        </p:attrNameLst>
                                      </p:cBhvr>
                                      <p:tavLst>
                                        <p:tav tm="0">
                                          <p:val>
                                            <p:fltVal val="90"/>
                                          </p:val>
                                        </p:tav>
                                        <p:tav tm="100000">
                                          <p:val>
                                            <p:fltVal val="0"/>
                                          </p:val>
                                        </p:tav>
                                      </p:tavLst>
                                    </p:anim>
                                    <p:animEffect transition="in" filter="fade">
                                      <p:cBhvr>
                                        <p:cTn id="39" dur="750"/>
                                        <p:tgtEl>
                                          <p:spTgt spid="12"/>
                                        </p:tgtEl>
                                      </p:cBhvr>
                                    </p:animEffect>
                                  </p:childTnLst>
                                </p:cTn>
                              </p:par>
                              <p:par>
                                <p:cTn id="40" presetID="31" presetClass="entr" presetSubtype="0"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 calcmode="lin" valueType="num">
                                      <p:cBhvr>
                                        <p:cTn id="42" dur="750" fill="hold"/>
                                        <p:tgtEl>
                                          <p:spTgt spid="35"/>
                                        </p:tgtEl>
                                        <p:attrNameLst>
                                          <p:attrName>ppt_w</p:attrName>
                                        </p:attrNameLst>
                                      </p:cBhvr>
                                      <p:tavLst>
                                        <p:tav tm="0">
                                          <p:val>
                                            <p:fltVal val="0"/>
                                          </p:val>
                                        </p:tav>
                                        <p:tav tm="100000">
                                          <p:val>
                                            <p:strVal val="#ppt_w"/>
                                          </p:val>
                                        </p:tav>
                                      </p:tavLst>
                                    </p:anim>
                                    <p:anim calcmode="lin" valueType="num">
                                      <p:cBhvr>
                                        <p:cTn id="43" dur="750" fill="hold"/>
                                        <p:tgtEl>
                                          <p:spTgt spid="35"/>
                                        </p:tgtEl>
                                        <p:attrNameLst>
                                          <p:attrName>ppt_h</p:attrName>
                                        </p:attrNameLst>
                                      </p:cBhvr>
                                      <p:tavLst>
                                        <p:tav tm="0">
                                          <p:val>
                                            <p:fltVal val="0"/>
                                          </p:val>
                                        </p:tav>
                                        <p:tav tm="100000">
                                          <p:val>
                                            <p:strVal val="#ppt_h"/>
                                          </p:val>
                                        </p:tav>
                                      </p:tavLst>
                                    </p:anim>
                                    <p:anim calcmode="lin" valueType="num">
                                      <p:cBhvr>
                                        <p:cTn id="44" dur="750" fill="hold"/>
                                        <p:tgtEl>
                                          <p:spTgt spid="35"/>
                                        </p:tgtEl>
                                        <p:attrNameLst>
                                          <p:attrName>style.rotation</p:attrName>
                                        </p:attrNameLst>
                                      </p:cBhvr>
                                      <p:tavLst>
                                        <p:tav tm="0">
                                          <p:val>
                                            <p:fltVal val="90"/>
                                          </p:val>
                                        </p:tav>
                                        <p:tav tm="100000">
                                          <p:val>
                                            <p:fltVal val="0"/>
                                          </p:val>
                                        </p:tav>
                                      </p:tavLst>
                                    </p:anim>
                                    <p:animEffect transition="in" filter="fade">
                                      <p:cBhvr>
                                        <p:cTn id="45" dur="750"/>
                                        <p:tgtEl>
                                          <p:spTgt spid="35"/>
                                        </p:tgtEl>
                                      </p:cBhvr>
                                    </p:animEffect>
                                  </p:childTnLst>
                                </p:cTn>
                              </p:par>
                              <p:par>
                                <p:cTn id="46" presetID="31"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 calcmode="lin" valueType="num">
                                      <p:cBhvr>
                                        <p:cTn id="48" dur="750" fill="hold"/>
                                        <p:tgtEl>
                                          <p:spTgt spid="23"/>
                                        </p:tgtEl>
                                        <p:attrNameLst>
                                          <p:attrName>ppt_w</p:attrName>
                                        </p:attrNameLst>
                                      </p:cBhvr>
                                      <p:tavLst>
                                        <p:tav tm="0">
                                          <p:val>
                                            <p:fltVal val="0"/>
                                          </p:val>
                                        </p:tav>
                                        <p:tav tm="100000">
                                          <p:val>
                                            <p:strVal val="#ppt_w"/>
                                          </p:val>
                                        </p:tav>
                                      </p:tavLst>
                                    </p:anim>
                                    <p:anim calcmode="lin" valueType="num">
                                      <p:cBhvr>
                                        <p:cTn id="49" dur="750" fill="hold"/>
                                        <p:tgtEl>
                                          <p:spTgt spid="23"/>
                                        </p:tgtEl>
                                        <p:attrNameLst>
                                          <p:attrName>ppt_h</p:attrName>
                                        </p:attrNameLst>
                                      </p:cBhvr>
                                      <p:tavLst>
                                        <p:tav tm="0">
                                          <p:val>
                                            <p:fltVal val="0"/>
                                          </p:val>
                                        </p:tav>
                                        <p:tav tm="100000">
                                          <p:val>
                                            <p:strVal val="#ppt_h"/>
                                          </p:val>
                                        </p:tav>
                                      </p:tavLst>
                                    </p:anim>
                                    <p:anim calcmode="lin" valueType="num">
                                      <p:cBhvr>
                                        <p:cTn id="50" dur="750" fill="hold"/>
                                        <p:tgtEl>
                                          <p:spTgt spid="23"/>
                                        </p:tgtEl>
                                        <p:attrNameLst>
                                          <p:attrName>style.rotation</p:attrName>
                                        </p:attrNameLst>
                                      </p:cBhvr>
                                      <p:tavLst>
                                        <p:tav tm="0">
                                          <p:val>
                                            <p:fltVal val="90"/>
                                          </p:val>
                                        </p:tav>
                                        <p:tav tm="100000">
                                          <p:val>
                                            <p:fltVal val="0"/>
                                          </p:val>
                                        </p:tav>
                                      </p:tavLst>
                                    </p:anim>
                                    <p:animEffect transition="in" filter="fade">
                                      <p:cBhvr>
                                        <p:cTn id="51" dur="750"/>
                                        <p:tgtEl>
                                          <p:spTgt spid="23"/>
                                        </p:tgtEl>
                                      </p:cBhvr>
                                    </p:animEffect>
                                  </p:childTnLst>
                                </p:cTn>
                              </p:par>
                            </p:childTnLst>
                          </p:cTn>
                        </p:par>
                        <p:par>
                          <p:cTn id="52" fill="hold">
                            <p:stCondLst>
                              <p:cond delay="1000"/>
                            </p:stCondLst>
                            <p:childTnLst>
                              <p:par>
                                <p:cTn id="53" presetID="22" presetClass="entr" presetSubtype="2" fill="hold" nodeType="after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right)">
                                      <p:cBhvr>
                                        <p:cTn id="55" dur="500"/>
                                        <p:tgtEl>
                                          <p:spTgt spid="6"/>
                                        </p:tgtEl>
                                      </p:cBhvr>
                                    </p:animEffect>
                                  </p:childTnLst>
                                </p:cTn>
                              </p:par>
                              <p:par>
                                <p:cTn id="56" presetID="22" presetClass="entr" presetSubtype="2" fill="hold"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right)">
                                      <p:cBhvr>
                                        <p:cTn id="58" dur="500"/>
                                        <p:tgtEl>
                                          <p:spTgt spid="7"/>
                                        </p:tgtEl>
                                      </p:cBhvr>
                                    </p:animEffect>
                                  </p:childTnLst>
                                </p:cTn>
                              </p:par>
                              <p:par>
                                <p:cTn id="59" presetID="22" presetClass="entr" presetSubtype="8"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left)">
                                      <p:cBhvr>
                                        <p:cTn id="61" dur="500"/>
                                        <p:tgtEl>
                                          <p:spTgt spid="8"/>
                                        </p:tgtEl>
                                      </p:cBhvr>
                                    </p:animEffect>
                                  </p:childTnLst>
                                </p:cTn>
                              </p:par>
                              <p:par>
                                <p:cTn id="62" presetID="22" presetClass="entr" presetSubtype="8" fill="hold" nodeType="with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ipe(left)">
                                      <p:cBhvr>
                                        <p:cTn id="64" dur="500"/>
                                        <p:tgtEl>
                                          <p:spTgt spid="9"/>
                                        </p:tgtEl>
                                      </p:cBhvr>
                                    </p:animEffect>
                                  </p:childTnLst>
                                </p:cTn>
                              </p:par>
                            </p:childTnLst>
                          </p:cTn>
                        </p:par>
                        <p:par>
                          <p:cTn id="65" fill="hold">
                            <p:stCondLst>
                              <p:cond delay="1500"/>
                            </p:stCondLst>
                            <p:childTnLst>
                              <p:par>
                                <p:cTn id="66" presetID="2" presetClass="entr" presetSubtype="1" fill="hold" grpId="0" nodeType="afterEffect">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cBhvr additive="base">
                                        <p:cTn id="68" dur="500" fill="hold"/>
                                        <p:tgtEl>
                                          <p:spTgt spid="21"/>
                                        </p:tgtEl>
                                        <p:attrNameLst>
                                          <p:attrName>ppt_x</p:attrName>
                                        </p:attrNameLst>
                                      </p:cBhvr>
                                      <p:tavLst>
                                        <p:tav tm="0">
                                          <p:val>
                                            <p:strVal val="#ppt_x"/>
                                          </p:val>
                                        </p:tav>
                                        <p:tav tm="100000">
                                          <p:val>
                                            <p:strVal val="#ppt_x"/>
                                          </p:val>
                                        </p:tav>
                                      </p:tavLst>
                                    </p:anim>
                                    <p:anim calcmode="lin" valueType="num">
                                      <p:cBhvr additive="base">
                                        <p:cTn id="69" dur="500" fill="hold"/>
                                        <p:tgtEl>
                                          <p:spTgt spid="21"/>
                                        </p:tgtEl>
                                        <p:attrNameLst>
                                          <p:attrName>ppt_y</p:attrName>
                                        </p:attrNameLst>
                                      </p:cBhvr>
                                      <p:tavLst>
                                        <p:tav tm="0">
                                          <p:val>
                                            <p:strVal val="0-#ppt_h/2"/>
                                          </p:val>
                                        </p:tav>
                                        <p:tav tm="100000">
                                          <p:val>
                                            <p:strVal val="#ppt_y"/>
                                          </p:val>
                                        </p:tav>
                                      </p:tavLst>
                                    </p:anim>
                                  </p:childTnLst>
                                </p:cTn>
                              </p:par>
                              <p:par>
                                <p:cTn id="70" presetID="2" presetClass="entr" presetSubtype="1" fill="hold" grpId="0" nodeType="withEffect">
                                  <p:stCondLst>
                                    <p:cond delay="0"/>
                                  </p:stCondLst>
                                  <p:childTnLst>
                                    <p:set>
                                      <p:cBhvr>
                                        <p:cTn id="71" dur="1" fill="hold">
                                          <p:stCondLst>
                                            <p:cond delay="0"/>
                                          </p:stCondLst>
                                        </p:cTn>
                                        <p:tgtEl>
                                          <p:spTgt spid="39"/>
                                        </p:tgtEl>
                                        <p:attrNameLst>
                                          <p:attrName>style.visibility</p:attrName>
                                        </p:attrNameLst>
                                      </p:cBhvr>
                                      <p:to>
                                        <p:strVal val="visible"/>
                                      </p:to>
                                    </p:set>
                                    <p:anim calcmode="lin" valueType="num">
                                      <p:cBhvr additive="base">
                                        <p:cTn id="72" dur="500" fill="hold"/>
                                        <p:tgtEl>
                                          <p:spTgt spid="39"/>
                                        </p:tgtEl>
                                        <p:attrNameLst>
                                          <p:attrName>ppt_x</p:attrName>
                                        </p:attrNameLst>
                                      </p:cBhvr>
                                      <p:tavLst>
                                        <p:tav tm="0">
                                          <p:val>
                                            <p:strVal val="#ppt_x"/>
                                          </p:val>
                                        </p:tav>
                                        <p:tav tm="100000">
                                          <p:val>
                                            <p:strVal val="#ppt_x"/>
                                          </p:val>
                                        </p:tav>
                                      </p:tavLst>
                                    </p:anim>
                                    <p:anim calcmode="lin" valueType="num">
                                      <p:cBhvr additive="base">
                                        <p:cTn id="73" dur="500" fill="hold"/>
                                        <p:tgtEl>
                                          <p:spTgt spid="39"/>
                                        </p:tgtEl>
                                        <p:attrNameLst>
                                          <p:attrName>ppt_y</p:attrName>
                                        </p:attrNameLst>
                                      </p:cBhvr>
                                      <p:tavLst>
                                        <p:tav tm="0">
                                          <p:val>
                                            <p:strVal val="0-#ppt_h/2"/>
                                          </p:val>
                                        </p:tav>
                                        <p:tav tm="100000">
                                          <p:val>
                                            <p:strVal val="#ppt_y"/>
                                          </p:val>
                                        </p:tav>
                                      </p:tavLst>
                                    </p:anim>
                                  </p:childTnLst>
                                </p:cTn>
                              </p:par>
                              <p:par>
                                <p:cTn id="74" presetID="2" presetClass="entr" presetSubtype="4" fill="hold" grpId="0" nodeType="with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500" fill="hold"/>
                                        <p:tgtEl>
                                          <p:spTgt spid="11"/>
                                        </p:tgtEl>
                                        <p:attrNameLst>
                                          <p:attrName>ppt_x</p:attrName>
                                        </p:attrNameLst>
                                      </p:cBhvr>
                                      <p:tavLst>
                                        <p:tav tm="0">
                                          <p:val>
                                            <p:strVal val="#ppt_x"/>
                                          </p:val>
                                        </p:tav>
                                        <p:tav tm="100000">
                                          <p:val>
                                            <p:strVal val="#ppt_x"/>
                                          </p:val>
                                        </p:tav>
                                      </p:tavLst>
                                    </p:anim>
                                    <p:anim calcmode="lin" valueType="num">
                                      <p:cBhvr additive="base">
                                        <p:cTn id="77" dur="500" fill="hold"/>
                                        <p:tgtEl>
                                          <p:spTgt spid="11"/>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fill="hold"/>
                                        <p:tgtEl>
                                          <p:spTgt spid="19"/>
                                        </p:tgtEl>
                                        <p:attrNameLst>
                                          <p:attrName>ppt_x</p:attrName>
                                        </p:attrNameLst>
                                      </p:cBhvr>
                                      <p:tavLst>
                                        <p:tav tm="0">
                                          <p:val>
                                            <p:strVal val="#ppt_x"/>
                                          </p:val>
                                        </p:tav>
                                        <p:tav tm="100000">
                                          <p:val>
                                            <p:strVal val="#ppt_x"/>
                                          </p:val>
                                        </p:tav>
                                      </p:tavLst>
                                    </p:anim>
                                    <p:anim calcmode="lin" valueType="num">
                                      <p:cBhvr additive="base">
                                        <p:cTn id="81" dur="500" fill="hold"/>
                                        <p:tgtEl>
                                          <p:spTgt spid="19"/>
                                        </p:tgtEl>
                                        <p:attrNameLst>
                                          <p:attrName>ppt_y</p:attrName>
                                        </p:attrNameLst>
                                      </p:cBhvr>
                                      <p:tavLst>
                                        <p:tav tm="0">
                                          <p:val>
                                            <p:strVal val="1+#ppt_h/2"/>
                                          </p:val>
                                        </p:tav>
                                        <p:tav tm="100000">
                                          <p:val>
                                            <p:strVal val="#ppt_y"/>
                                          </p:val>
                                        </p:tav>
                                      </p:tavLst>
                                    </p:anim>
                                  </p:childTnLst>
                                </p:cTn>
                              </p:par>
                            </p:childTnLst>
                          </p:cTn>
                        </p:par>
                        <p:par>
                          <p:cTn id="82" fill="hold">
                            <p:stCondLst>
                              <p:cond delay="2000"/>
                            </p:stCondLst>
                            <p:childTnLst>
                              <p:par>
                                <p:cTn id="83" presetID="10" presetClass="entr" presetSubtype="0" fill="hold" grpId="0" nodeType="after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500"/>
                                        <p:tgtEl>
                                          <p:spTgt spid="2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2"/>
                                        </p:tgtEl>
                                        <p:attrNameLst>
                                          <p:attrName>style.visibility</p:attrName>
                                        </p:attrNameLst>
                                      </p:cBhvr>
                                      <p:to>
                                        <p:strVal val="visible"/>
                                      </p:to>
                                    </p:set>
                                    <p:animEffect transition="in" filter="fade">
                                      <p:cBhvr>
                                        <p:cTn id="88" dur="500"/>
                                        <p:tgtEl>
                                          <p:spTgt spid="2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fade">
                                      <p:cBhvr>
                                        <p:cTn id="91" dur="500"/>
                                        <p:tgtEl>
                                          <p:spTgt spid="10"/>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8"/>
                                        </p:tgtEl>
                                        <p:attrNameLst>
                                          <p:attrName>style.visibility</p:attrName>
                                        </p:attrNameLst>
                                      </p:cBhvr>
                                      <p:to>
                                        <p:strVal val="visible"/>
                                      </p:to>
                                    </p:set>
                                    <p:animEffect transition="in" filter="fade">
                                      <p:cBhvr>
                                        <p:cTn id="94" dur="500"/>
                                        <p:tgtEl>
                                          <p:spTgt spid="18"/>
                                        </p:tgtEl>
                                      </p:cBhvr>
                                    </p:animEffect>
                                  </p:childTnLst>
                                </p:cTn>
                              </p:par>
                            </p:childTnLst>
                          </p:cTn>
                        </p:par>
                        <p:par>
                          <p:cTn id="95" fill="hold">
                            <p:stCondLst>
                              <p:cond delay="2500"/>
                            </p:stCondLst>
                            <p:childTnLst>
                              <p:par>
                                <p:cTn id="96" presetID="16" presetClass="entr" presetSubtype="37" fill="hold" grpId="0" nodeType="after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barn(outVertical)">
                                      <p:cBhvr>
                                        <p:cTn id="98" dur="500"/>
                                        <p:tgtEl>
                                          <p:spTgt spid="40"/>
                                        </p:tgtEl>
                                      </p:cBhvr>
                                    </p:animEffect>
                                  </p:childTnLst>
                                </p:cTn>
                              </p:par>
                            </p:childTnLst>
                          </p:cTn>
                        </p:par>
                        <p:par>
                          <p:cTn id="99" fill="hold">
                            <p:stCondLst>
                              <p:cond delay="3000"/>
                            </p:stCondLst>
                            <p:childTnLst>
                              <p:par>
                                <p:cTn id="100" presetID="16" presetClass="entr" presetSubtype="37" fill="hold" grpId="0" nodeType="after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barn(outVertical)">
                                      <p:cBhvr>
                                        <p:cTn id="10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10" grpId="0"/>
      <p:bldP spid="11" grpId="0"/>
      <p:bldP spid="18" grpId="0"/>
      <p:bldP spid="19" grpId="0"/>
      <p:bldP spid="20" grpId="0"/>
      <p:bldP spid="21" grpId="0"/>
      <p:bldP spid="22" grpId="0"/>
      <p:bldP spid="38" grpId="0"/>
      <p:bldP spid="39" grpId="0"/>
      <p:bldP spid="4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1461" y="248293"/>
            <a:ext cx="451461" cy="457300"/>
          </a:xfrm>
          <a:prstGeom prst="rect">
            <a:avLst/>
          </a:prstGeom>
          <a:no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p>
        </p:txBody>
      </p:sp>
      <p:sp>
        <p:nvSpPr>
          <p:cNvPr id="30" name="矩形 29"/>
          <p:cNvSpPr/>
          <p:nvPr/>
        </p:nvSpPr>
        <p:spPr>
          <a:xfrm>
            <a:off x="671085" y="435044"/>
            <a:ext cx="363968" cy="368675"/>
          </a:xfrm>
          <a:prstGeom prst="rect">
            <a:avLst/>
          </a:prstGeom>
          <a:gradFill>
            <a:gsLst>
              <a:gs pos="42510">
                <a:srgbClr val="CCECFF">
                  <a:alpha val="64000"/>
                </a:srgbClr>
              </a:gs>
              <a:gs pos="100000">
                <a:srgbClr val="66CCFF"/>
              </a:gs>
            </a:gsLst>
            <a:lin ang="5400000" scaled="0"/>
          </a:gra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31" name="直接连接符 30"/>
          <p:cNvCxnSpPr/>
          <p:nvPr/>
        </p:nvCxnSpPr>
        <p:spPr>
          <a:xfrm>
            <a:off x="1125345" y="772921"/>
            <a:ext cx="10476566" cy="0"/>
          </a:xfrm>
          <a:prstGeom prst="line">
            <a:avLst/>
          </a:prstGeom>
          <a:ln w="15875">
            <a:solidFill>
              <a:srgbClr val="CCECFF"/>
            </a:solidFill>
          </a:ln>
        </p:spPr>
        <p:style>
          <a:lnRef idx="1">
            <a:schemeClr val="accent1"/>
          </a:lnRef>
          <a:fillRef idx="0">
            <a:schemeClr val="accent1"/>
          </a:fillRef>
          <a:effectRef idx="0">
            <a:schemeClr val="accent1"/>
          </a:effectRef>
          <a:fontRef idx="minor">
            <a:schemeClr val="tx1"/>
          </a:fontRef>
        </p:style>
      </p:cxnSp>
      <p:sp>
        <p:nvSpPr>
          <p:cNvPr id="32" name="标题 1"/>
          <p:cNvSpPr txBox="1"/>
          <p:nvPr/>
        </p:nvSpPr>
        <p:spPr>
          <a:xfrm>
            <a:off x="1398892" y="261620"/>
            <a:ext cx="10319252" cy="718353"/>
          </a:xfrm>
          <a:prstGeom prst="rect">
            <a:avLst/>
          </a:prstGeom>
        </p:spPr>
        <p:txBody>
          <a:bodyPr lIns="115181" tIns="57590" rIns="115181" bIns="57590"/>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800" b="1" dirty="0">
                <a:solidFill>
                  <a:srgbClr val="CCECFF"/>
                </a:solidFill>
              </a:rPr>
              <a:t>单击添加标题（文字可以编辑</a:t>
            </a:r>
            <a:r>
              <a:rPr lang="zh-CN" altLang="en-US" sz="1800" b="1" dirty="0">
                <a:blipFill>
                  <a:blip r:embed="rId3"/>
                  <a:tile tx="0" ty="0" sx="100000" sy="100000" flip="none" algn="tl"/>
                </a:blipFill>
              </a:rPr>
              <a:t>）</a:t>
            </a:r>
          </a:p>
        </p:txBody>
      </p:sp>
      <p:sp>
        <p:nvSpPr>
          <p:cNvPr id="6" name="矩形 1"/>
          <p:cNvSpPr>
            <a:spLocks noChangeArrowheads="1"/>
          </p:cNvSpPr>
          <p:nvPr/>
        </p:nvSpPr>
        <p:spPr bwMode="auto">
          <a:xfrm>
            <a:off x="1630300" y="4996688"/>
            <a:ext cx="9011431" cy="1179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122207" tIns="61104" rIns="122207" bIns="61104">
            <a:spAutoFit/>
          </a:bodyPr>
          <a:lstStyle/>
          <a:p>
            <a:pPr algn="just">
              <a:lnSpc>
                <a:spcPct val="150000"/>
              </a:lnSpc>
            </a:pPr>
            <a:r>
              <a:rPr lang="zh-CN" altLang="en-US" sz="1500" dirty="0">
                <a:solidFill>
                  <a:srgbClr val="C1EFFF"/>
                </a:solidFill>
                <a:latin typeface="微软雅黑" panose="020B0503020204020204" pitchFamily="34" charset="-122"/>
                <a:ea typeface="微软雅黑" panose="020B0503020204020204" pitchFamily="34" charset="-122"/>
                <a:sym typeface="微软雅黑" panose="020B0503020204020204" pitchFamily="34" charset="-122"/>
              </a:rPr>
              <a:t>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文本单击此处添加</a:t>
            </a:r>
          </a:p>
        </p:txBody>
      </p:sp>
      <p:grpSp>
        <p:nvGrpSpPr>
          <p:cNvPr id="7" name="组合 6"/>
          <p:cNvGrpSpPr/>
          <p:nvPr/>
        </p:nvGrpSpPr>
        <p:grpSpPr>
          <a:xfrm>
            <a:off x="1616366" y="5006770"/>
            <a:ext cx="9025365" cy="1212827"/>
            <a:chOff x="1289050" y="3941919"/>
            <a:chExt cx="7197725" cy="954880"/>
          </a:xfrm>
        </p:grpSpPr>
        <p:sp>
          <p:nvSpPr>
            <p:cNvPr id="8" name="直接连接符 833"/>
            <p:cNvSpPr>
              <a:spLocks noChangeShapeType="1"/>
            </p:cNvSpPr>
            <p:nvPr/>
          </p:nvSpPr>
          <p:spPr bwMode="auto">
            <a:xfrm>
              <a:off x="1289050" y="3941919"/>
              <a:ext cx="7197725" cy="0"/>
            </a:xfrm>
            <a:prstGeom prst="line">
              <a:avLst/>
            </a:pr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9" name="直接连接符 834"/>
            <p:cNvSpPr>
              <a:spLocks noChangeShapeType="1"/>
            </p:cNvSpPr>
            <p:nvPr/>
          </p:nvSpPr>
          <p:spPr bwMode="auto">
            <a:xfrm>
              <a:off x="1289050" y="4896799"/>
              <a:ext cx="7197725" cy="0"/>
            </a:xfrm>
            <a:prstGeom prst="line">
              <a:avLst/>
            </a:pr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grpSp>
      <p:sp>
        <p:nvSpPr>
          <p:cNvPr id="10" name="TextBox 692"/>
          <p:cNvSpPr>
            <a:spLocks noChangeArrowheads="1"/>
          </p:cNvSpPr>
          <p:nvPr/>
        </p:nvSpPr>
        <p:spPr bwMode="auto">
          <a:xfrm>
            <a:off x="3587055" y="4236529"/>
            <a:ext cx="4620174" cy="78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207" tIns="61104" rIns="122207" bIns="61104">
            <a:spAutoFit/>
          </a:bodyPr>
          <a:lstStyle/>
          <a:p>
            <a:r>
              <a:rPr lang="zh-CN" altLang="en-US" sz="4300" dirty="0">
                <a:solidFill>
                  <a:srgbClr val="33CCFF"/>
                </a:solidFill>
                <a:latin typeface="微软雅黑" panose="020B0503020204020204" pitchFamily="34" charset="-122"/>
                <a:ea typeface="微软雅黑" panose="020B0503020204020204" pitchFamily="34" charset="-122"/>
                <a:sym typeface="Arial" panose="020B0604020202020204" pitchFamily="34" charset="0"/>
              </a:rPr>
              <a:t>点击此处添加标题</a:t>
            </a:r>
          </a:p>
        </p:txBody>
      </p:sp>
      <p:sp>
        <p:nvSpPr>
          <p:cNvPr id="11" name="Freeform 196"/>
          <p:cNvSpPr>
            <a:spLocks noChangeArrowheads="1"/>
          </p:cNvSpPr>
          <p:nvPr/>
        </p:nvSpPr>
        <p:spPr bwMode="auto">
          <a:xfrm>
            <a:off x="1626317" y="1532618"/>
            <a:ext cx="2080174" cy="2659553"/>
          </a:xfrm>
          <a:custGeom>
            <a:avLst/>
            <a:gdLst>
              <a:gd name="T0" fmla="*/ 2147483647 w 416"/>
              <a:gd name="T1" fmla="*/ 0 h 528"/>
              <a:gd name="T2" fmla="*/ 2147483647 w 416"/>
              <a:gd name="T3" fmla="*/ 0 h 528"/>
              <a:gd name="T4" fmla="*/ 0 w 416"/>
              <a:gd name="T5" fmla="*/ 2147483647 h 528"/>
              <a:gd name="T6" fmla="*/ 0 w 416"/>
              <a:gd name="T7" fmla="*/ 2147483647 h 528"/>
              <a:gd name="T8" fmla="*/ 2147483647 w 416"/>
              <a:gd name="T9" fmla="*/ 2147483647 h 528"/>
              <a:gd name="T10" fmla="*/ 2147483647 w 416"/>
              <a:gd name="T11" fmla="*/ 2147483647 h 528"/>
              <a:gd name="T12" fmla="*/ 2147483647 w 416"/>
              <a:gd name="T13" fmla="*/ 2147483647 h 528"/>
              <a:gd name="T14" fmla="*/ 2147483647 w 416"/>
              <a:gd name="T15" fmla="*/ 2147483647 h 528"/>
              <a:gd name="T16" fmla="*/ 2147483647 w 416"/>
              <a:gd name="T17" fmla="*/ 2147483647 h 528"/>
              <a:gd name="T18" fmla="*/ 2147483647 w 416"/>
              <a:gd name="T19" fmla="*/ 2147483647 h 528"/>
              <a:gd name="T20" fmla="*/ 2147483647 w 416"/>
              <a:gd name="T21" fmla="*/ 2147483647 h 528"/>
              <a:gd name="T22" fmla="*/ 2147483647 w 416"/>
              <a:gd name="T23" fmla="*/ 0 h 5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6"/>
              <a:gd name="T37" fmla="*/ 0 h 528"/>
              <a:gd name="T38" fmla="*/ 416 w 416"/>
              <a:gd name="T39" fmla="*/ 528 h 5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6" h="528">
                <a:moveTo>
                  <a:pt x="371" y="0"/>
                </a:moveTo>
                <a:cubicBezTo>
                  <a:pt x="44" y="0"/>
                  <a:pt x="44" y="0"/>
                  <a:pt x="44" y="0"/>
                </a:cubicBezTo>
                <a:cubicBezTo>
                  <a:pt x="20" y="0"/>
                  <a:pt x="0" y="21"/>
                  <a:pt x="0" y="45"/>
                </a:cubicBezTo>
                <a:cubicBezTo>
                  <a:pt x="0" y="372"/>
                  <a:pt x="0" y="372"/>
                  <a:pt x="0" y="372"/>
                </a:cubicBezTo>
                <a:cubicBezTo>
                  <a:pt x="0" y="397"/>
                  <a:pt x="20" y="417"/>
                  <a:pt x="44" y="417"/>
                </a:cubicBezTo>
                <a:cubicBezTo>
                  <a:pt x="160" y="417"/>
                  <a:pt x="160" y="417"/>
                  <a:pt x="160" y="417"/>
                </a:cubicBezTo>
                <a:cubicBezTo>
                  <a:pt x="208" y="528"/>
                  <a:pt x="208" y="528"/>
                  <a:pt x="208" y="528"/>
                </a:cubicBezTo>
                <a:cubicBezTo>
                  <a:pt x="257" y="417"/>
                  <a:pt x="257" y="417"/>
                  <a:pt x="257" y="417"/>
                </a:cubicBezTo>
                <a:cubicBezTo>
                  <a:pt x="371" y="417"/>
                  <a:pt x="371" y="417"/>
                  <a:pt x="371" y="417"/>
                </a:cubicBezTo>
                <a:cubicBezTo>
                  <a:pt x="396" y="417"/>
                  <a:pt x="416" y="397"/>
                  <a:pt x="416" y="372"/>
                </a:cubicBezTo>
                <a:cubicBezTo>
                  <a:pt x="416" y="45"/>
                  <a:pt x="416" y="45"/>
                  <a:pt x="416" y="45"/>
                </a:cubicBezTo>
                <a:cubicBezTo>
                  <a:pt x="416" y="21"/>
                  <a:pt x="396" y="0"/>
                  <a:pt x="371" y="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2" name="Freeform 197"/>
          <p:cNvSpPr>
            <a:spLocks noChangeArrowheads="1"/>
          </p:cNvSpPr>
          <p:nvPr/>
        </p:nvSpPr>
        <p:spPr bwMode="auto">
          <a:xfrm>
            <a:off x="3937401" y="1532618"/>
            <a:ext cx="2078183" cy="2659553"/>
          </a:xfrm>
          <a:custGeom>
            <a:avLst/>
            <a:gdLst>
              <a:gd name="T0" fmla="*/ 2147483647 w 416"/>
              <a:gd name="T1" fmla="*/ 0 h 528"/>
              <a:gd name="T2" fmla="*/ 2147483647 w 416"/>
              <a:gd name="T3" fmla="*/ 0 h 528"/>
              <a:gd name="T4" fmla="*/ 0 w 416"/>
              <a:gd name="T5" fmla="*/ 2147483647 h 528"/>
              <a:gd name="T6" fmla="*/ 0 w 416"/>
              <a:gd name="T7" fmla="*/ 2147483647 h 528"/>
              <a:gd name="T8" fmla="*/ 2147483647 w 416"/>
              <a:gd name="T9" fmla="*/ 2147483647 h 528"/>
              <a:gd name="T10" fmla="*/ 2147483647 w 416"/>
              <a:gd name="T11" fmla="*/ 2147483647 h 528"/>
              <a:gd name="T12" fmla="*/ 2147483647 w 416"/>
              <a:gd name="T13" fmla="*/ 2147483647 h 528"/>
              <a:gd name="T14" fmla="*/ 2147483647 w 416"/>
              <a:gd name="T15" fmla="*/ 2147483647 h 528"/>
              <a:gd name="T16" fmla="*/ 2147483647 w 416"/>
              <a:gd name="T17" fmla="*/ 2147483647 h 528"/>
              <a:gd name="T18" fmla="*/ 2147483647 w 416"/>
              <a:gd name="T19" fmla="*/ 2147483647 h 528"/>
              <a:gd name="T20" fmla="*/ 2147483647 w 416"/>
              <a:gd name="T21" fmla="*/ 2147483647 h 528"/>
              <a:gd name="T22" fmla="*/ 2147483647 w 416"/>
              <a:gd name="T23" fmla="*/ 0 h 5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6"/>
              <a:gd name="T37" fmla="*/ 0 h 528"/>
              <a:gd name="T38" fmla="*/ 416 w 416"/>
              <a:gd name="T39" fmla="*/ 528 h 5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6" h="528">
                <a:moveTo>
                  <a:pt x="372" y="0"/>
                </a:moveTo>
                <a:cubicBezTo>
                  <a:pt x="45" y="0"/>
                  <a:pt x="45" y="0"/>
                  <a:pt x="45" y="0"/>
                </a:cubicBezTo>
                <a:cubicBezTo>
                  <a:pt x="20" y="0"/>
                  <a:pt x="0" y="21"/>
                  <a:pt x="0" y="45"/>
                </a:cubicBezTo>
                <a:cubicBezTo>
                  <a:pt x="0" y="372"/>
                  <a:pt x="0" y="372"/>
                  <a:pt x="0" y="372"/>
                </a:cubicBezTo>
                <a:cubicBezTo>
                  <a:pt x="0" y="397"/>
                  <a:pt x="20" y="417"/>
                  <a:pt x="45" y="417"/>
                </a:cubicBezTo>
                <a:cubicBezTo>
                  <a:pt x="160" y="417"/>
                  <a:pt x="160" y="417"/>
                  <a:pt x="160" y="417"/>
                </a:cubicBezTo>
                <a:cubicBezTo>
                  <a:pt x="208" y="528"/>
                  <a:pt x="208" y="528"/>
                  <a:pt x="208" y="528"/>
                </a:cubicBezTo>
                <a:cubicBezTo>
                  <a:pt x="257" y="417"/>
                  <a:pt x="257" y="417"/>
                  <a:pt x="257" y="417"/>
                </a:cubicBezTo>
                <a:cubicBezTo>
                  <a:pt x="372" y="417"/>
                  <a:pt x="372" y="417"/>
                  <a:pt x="372" y="417"/>
                </a:cubicBezTo>
                <a:cubicBezTo>
                  <a:pt x="396" y="417"/>
                  <a:pt x="416" y="397"/>
                  <a:pt x="416" y="372"/>
                </a:cubicBezTo>
                <a:cubicBezTo>
                  <a:pt x="416" y="45"/>
                  <a:pt x="416" y="45"/>
                  <a:pt x="416" y="45"/>
                </a:cubicBezTo>
                <a:cubicBezTo>
                  <a:pt x="416" y="21"/>
                  <a:pt x="396" y="0"/>
                  <a:pt x="372" y="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3" name="Freeform 198"/>
          <p:cNvSpPr>
            <a:spLocks noChangeArrowheads="1"/>
          </p:cNvSpPr>
          <p:nvPr/>
        </p:nvSpPr>
        <p:spPr bwMode="auto">
          <a:xfrm>
            <a:off x="6244502" y="1532618"/>
            <a:ext cx="2086145" cy="2659553"/>
          </a:xfrm>
          <a:custGeom>
            <a:avLst/>
            <a:gdLst>
              <a:gd name="T0" fmla="*/ 2147483647 w 417"/>
              <a:gd name="T1" fmla="*/ 0 h 528"/>
              <a:gd name="T2" fmla="*/ 2147483647 w 417"/>
              <a:gd name="T3" fmla="*/ 0 h 528"/>
              <a:gd name="T4" fmla="*/ 0 w 417"/>
              <a:gd name="T5" fmla="*/ 2147483647 h 528"/>
              <a:gd name="T6" fmla="*/ 0 w 417"/>
              <a:gd name="T7" fmla="*/ 2147483647 h 528"/>
              <a:gd name="T8" fmla="*/ 2147483647 w 417"/>
              <a:gd name="T9" fmla="*/ 2147483647 h 528"/>
              <a:gd name="T10" fmla="*/ 2147483647 w 417"/>
              <a:gd name="T11" fmla="*/ 2147483647 h 528"/>
              <a:gd name="T12" fmla="*/ 2147483647 w 417"/>
              <a:gd name="T13" fmla="*/ 2147483647 h 528"/>
              <a:gd name="T14" fmla="*/ 2147483647 w 417"/>
              <a:gd name="T15" fmla="*/ 2147483647 h 528"/>
              <a:gd name="T16" fmla="*/ 2147483647 w 417"/>
              <a:gd name="T17" fmla="*/ 2147483647 h 528"/>
              <a:gd name="T18" fmla="*/ 2147483647 w 417"/>
              <a:gd name="T19" fmla="*/ 2147483647 h 528"/>
              <a:gd name="T20" fmla="*/ 2147483647 w 417"/>
              <a:gd name="T21" fmla="*/ 2147483647 h 528"/>
              <a:gd name="T22" fmla="*/ 2147483647 w 417"/>
              <a:gd name="T23" fmla="*/ 0 h 5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7"/>
              <a:gd name="T37" fmla="*/ 0 h 528"/>
              <a:gd name="T38" fmla="*/ 417 w 417"/>
              <a:gd name="T39" fmla="*/ 528 h 5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7" h="528">
                <a:moveTo>
                  <a:pt x="372" y="0"/>
                </a:moveTo>
                <a:cubicBezTo>
                  <a:pt x="45" y="0"/>
                  <a:pt x="45" y="0"/>
                  <a:pt x="45" y="0"/>
                </a:cubicBezTo>
                <a:cubicBezTo>
                  <a:pt x="20" y="0"/>
                  <a:pt x="0" y="21"/>
                  <a:pt x="0" y="45"/>
                </a:cubicBezTo>
                <a:cubicBezTo>
                  <a:pt x="0" y="372"/>
                  <a:pt x="0" y="372"/>
                  <a:pt x="0" y="372"/>
                </a:cubicBezTo>
                <a:cubicBezTo>
                  <a:pt x="0" y="397"/>
                  <a:pt x="20" y="417"/>
                  <a:pt x="45" y="417"/>
                </a:cubicBezTo>
                <a:cubicBezTo>
                  <a:pt x="160" y="417"/>
                  <a:pt x="160" y="417"/>
                  <a:pt x="160" y="417"/>
                </a:cubicBezTo>
                <a:cubicBezTo>
                  <a:pt x="208" y="528"/>
                  <a:pt x="208" y="528"/>
                  <a:pt x="208" y="528"/>
                </a:cubicBezTo>
                <a:cubicBezTo>
                  <a:pt x="258" y="417"/>
                  <a:pt x="258" y="417"/>
                  <a:pt x="258" y="417"/>
                </a:cubicBezTo>
                <a:cubicBezTo>
                  <a:pt x="372" y="417"/>
                  <a:pt x="372" y="417"/>
                  <a:pt x="372" y="417"/>
                </a:cubicBezTo>
                <a:cubicBezTo>
                  <a:pt x="397" y="417"/>
                  <a:pt x="417" y="397"/>
                  <a:pt x="417" y="372"/>
                </a:cubicBezTo>
                <a:cubicBezTo>
                  <a:pt x="417" y="45"/>
                  <a:pt x="417" y="45"/>
                  <a:pt x="417" y="45"/>
                </a:cubicBezTo>
                <a:cubicBezTo>
                  <a:pt x="417" y="21"/>
                  <a:pt x="397" y="0"/>
                  <a:pt x="372" y="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14" name="Freeform 199"/>
          <p:cNvSpPr>
            <a:spLocks noChangeArrowheads="1"/>
          </p:cNvSpPr>
          <p:nvPr/>
        </p:nvSpPr>
        <p:spPr bwMode="auto">
          <a:xfrm>
            <a:off x="8561556" y="1532618"/>
            <a:ext cx="2078183" cy="2659553"/>
          </a:xfrm>
          <a:custGeom>
            <a:avLst/>
            <a:gdLst>
              <a:gd name="T0" fmla="*/ 2147483647 w 416"/>
              <a:gd name="T1" fmla="*/ 0 h 528"/>
              <a:gd name="T2" fmla="*/ 2147483647 w 416"/>
              <a:gd name="T3" fmla="*/ 0 h 528"/>
              <a:gd name="T4" fmla="*/ 0 w 416"/>
              <a:gd name="T5" fmla="*/ 2147483647 h 528"/>
              <a:gd name="T6" fmla="*/ 0 w 416"/>
              <a:gd name="T7" fmla="*/ 2147483647 h 528"/>
              <a:gd name="T8" fmla="*/ 2147483647 w 416"/>
              <a:gd name="T9" fmla="*/ 2147483647 h 528"/>
              <a:gd name="T10" fmla="*/ 2147483647 w 416"/>
              <a:gd name="T11" fmla="*/ 2147483647 h 528"/>
              <a:gd name="T12" fmla="*/ 2147483647 w 416"/>
              <a:gd name="T13" fmla="*/ 2147483647 h 528"/>
              <a:gd name="T14" fmla="*/ 2147483647 w 416"/>
              <a:gd name="T15" fmla="*/ 2147483647 h 528"/>
              <a:gd name="T16" fmla="*/ 2147483647 w 416"/>
              <a:gd name="T17" fmla="*/ 2147483647 h 528"/>
              <a:gd name="T18" fmla="*/ 2147483647 w 416"/>
              <a:gd name="T19" fmla="*/ 2147483647 h 528"/>
              <a:gd name="T20" fmla="*/ 2147483647 w 416"/>
              <a:gd name="T21" fmla="*/ 2147483647 h 528"/>
              <a:gd name="T22" fmla="*/ 2147483647 w 416"/>
              <a:gd name="T23" fmla="*/ 0 h 5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6"/>
              <a:gd name="T37" fmla="*/ 0 h 528"/>
              <a:gd name="T38" fmla="*/ 416 w 416"/>
              <a:gd name="T39" fmla="*/ 528 h 5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6" h="528">
                <a:moveTo>
                  <a:pt x="371" y="0"/>
                </a:moveTo>
                <a:cubicBezTo>
                  <a:pt x="44" y="0"/>
                  <a:pt x="44" y="0"/>
                  <a:pt x="44" y="0"/>
                </a:cubicBezTo>
                <a:cubicBezTo>
                  <a:pt x="20" y="0"/>
                  <a:pt x="0" y="21"/>
                  <a:pt x="0" y="45"/>
                </a:cubicBezTo>
                <a:cubicBezTo>
                  <a:pt x="0" y="372"/>
                  <a:pt x="0" y="372"/>
                  <a:pt x="0" y="372"/>
                </a:cubicBezTo>
                <a:cubicBezTo>
                  <a:pt x="0" y="397"/>
                  <a:pt x="20" y="417"/>
                  <a:pt x="44" y="417"/>
                </a:cubicBezTo>
                <a:cubicBezTo>
                  <a:pt x="160" y="417"/>
                  <a:pt x="160" y="417"/>
                  <a:pt x="160" y="417"/>
                </a:cubicBezTo>
                <a:cubicBezTo>
                  <a:pt x="208" y="528"/>
                  <a:pt x="208" y="528"/>
                  <a:pt x="208" y="528"/>
                </a:cubicBezTo>
                <a:cubicBezTo>
                  <a:pt x="258" y="417"/>
                  <a:pt x="258" y="417"/>
                  <a:pt x="258" y="417"/>
                </a:cubicBezTo>
                <a:cubicBezTo>
                  <a:pt x="371" y="417"/>
                  <a:pt x="371" y="417"/>
                  <a:pt x="371" y="417"/>
                </a:cubicBezTo>
                <a:cubicBezTo>
                  <a:pt x="396" y="417"/>
                  <a:pt x="416" y="397"/>
                  <a:pt x="416" y="372"/>
                </a:cubicBezTo>
                <a:cubicBezTo>
                  <a:pt x="416" y="45"/>
                  <a:pt x="416" y="45"/>
                  <a:pt x="416" y="45"/>
                </a:cubicBezTo>
                <a:cubicBezTo>
                  <a:pt x="416" y="21"/>
                  <a:pt x="396" y="0"/>
                  <a:pt x="371" y="0"/>
                </a:cubicBezTo>
                <a:close/>
              </a:path>
            </a:pathLst>
          </a:cu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sz="2000">
              <a:solidFill>
                <a:schemeClr val="bg1"/>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851256" y="1486243"/>
            <a:ext cx="1574561" cy="1897375"/>
            <a:chOff x="1476375" y="1170144"/>
            <a:chExt cx="1255712" cy="1493837"/>
          </a:xfrm>
        </p:grpSpPr>
        <p:grpSp>
          <p:nvGrpSpPr>
            <p:cNvPr id="16" name="组合 15"/>
            <p:cNvGrpSpPr/>
            <p:nvPr/>
          </p:nvGrpSpPr>
          <p:grpSpPr>
            <a:xfrm>
              <a:off x="1476375" y="1170144"/>
              <a:ext cx="1255712" cy="1432705"/>
              <a:chOff x="1476375" y="1170144"/>
              <a:chExt cx="1255712" cy="1432705"/>
            </a:xfrm>
          </p:grpSpPr>
          <p:sp>
            <p:nvSpPr>
              <p:cNvPr id="19" name="TextBox 821"/>
              <p:cNvSpPr>
                <a:spLocks noChangeArrowheads="1"/>
              </p:cNvSpPr>
              <p:nvPr/>
            </p:nvSpPr>
            <p:spPr bwMode="auto">
              <a:xfrm>
                <a:off x="1512887" y="1941669"/>
                <a:ext cx="1015336" cy="33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018" tIns="48509" rIns="97018" bIns="48509">
                <a:spAutoFit/>
              </a:bodyPr>
              <a:lstStyle/>
              <a:p>
                <a:r>
                  <a:rPr lang="zh-CN" altLang="en-US" sz="2100">
                    <a:solidFill>
                      <a:srgbClr val="00B0F0"/>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a:solidFill>
                    <a:srgbClr val="00B0F0"/>
                  </a:solidFill>
                </a:endParaRPr>
              </a:p>
            </p:txBody>
          </p:sp>
          <p:sp>
            <p:nvSpPr>
              <p:cNvPr id="20" name="矩形 1"/>
              <p:cNvSpPr>
                <a:spLocks noChangeArrowheads="1"/>
              </p:cNvSpPr>
              <p:nvPr/>
            </p:nvSpPr>
            <p:spPr bwMode="auto">
              <a:xfrm>
                <a:off x="1533525" y="2259169"/>
                <a:ext cx="1155700" cy="34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7018" tIns="48509" rIns="97018" bIns="48509">
                <a:spAutoFit/>
              </a:bodyPr>
              <a:lstStyle/>
              <a:p>
                <a:r>
                  <a:rPr lang="zh-CN" altLang="en-US" sz="1100" dirty="0">
                    <a:solidFill>
                      <a:srgbClr val="C1EFFF"/>
                    </a:solidFill>
                    <a:latin typeface="微软雅黑" panose="020B0503020204020204" pitchFamily="34" charset="-122"/>
                    <a:ea typeface="微软雅黑" panose="020B0503020204020204" pitchFamily="34" charset="-122"/>
                    <a:sym typeface="微软雅黑" panose="020B0503020204020204" pitchFamily="34" charset="-122"/>
                  </a:rPr>
                  <a:t>单击此处添加文本单击此处添加文本</a:t>
                </a:r>
              </a:p>
            </p:txBody>
          </p:sp>
          <p:sp>
            <p:nvSpPr>
              <p:cNvPr id="21" name="TextBox 682"/>
              <p:cNvSpPr>
                <a:spLocks noChangeArrowheads="1"/>
              </p:cNvSpPr>
              <p:nvPr/>
            </p:nvSpPr>
            <p:spPr bwMode="auto">
              <a:xfrm>
                <a:off x="1476375" y="1170144"/>
                <a:ext cx="1255712"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018" tIns="48509" rIns="97018" bIns="48509">
                <a:spAutoFit/>
              </a:bodyPr>
              <a:lstStyle/>
              <a:p>
                <a:r>
                  <a:rPr lang="en-US" altLang="zh-CN" sz="7200" dirty="0">
                    <a:solidFill>
                      <a:srgbClr val="33CCFF"/>
                    </a:solidFill>
                    <a:latin typeface="方正中等线简体" pitchFamily="65" charset="-122"/>
                    <a:ea typeface="方正中等线简体" pitchFamily="65" charset="-122"/>
                  </a:rPr>
                  <a:t>52</a:t>
                </a:r>
                <a:r>
                  <a:rPr lang="en-US" altLang="zh-CN" sz="2600" dirty="0">
                    <a:solidFill>
                      <a:srgbClr val="33CCFF"/>
                    </a:solidFill>
                    <a:latin typeface="方正中等线简体" pitchFamily="65" charset="-122"/>
                    <a:ea typeface="方正中等线简体" pitchFamily="65" charset="-122"/>
                  </a:rPr>
                  <a:t>%</a:t>
                </a:r>
                <a:endParaRPr lang="zh-CN" altLang="en-US" sz="7200" dirty="0">
                  <a:solidFill>
                    <a:srgbClr val="33CCFF"/>
                  </a:solidFill>
                  <a:latin typeface="方正中等线简体" pitchFamily="65" charset="-122"/>
                  <a:ea typeface="方正中等线简体" pitchFamily="65" charset="-122"/>
                </a:endParaRPr>
              </a:p>
            </p:txBody>
          </p:sp>
        </p:grpSp>
        <p:sp>
          <p:nvSpPr>
            <p:cNvPr id="17" name="直接连接符 849"/>
            <p:cNvSpPr>
              <a:spLocks noChangeShapeType="1"/>
            </p:cNvSpPr>
            <p:nvPr/>
          </p:nvSpPr>
          <p:spPr bwMode="auto">
            <a:xfrm>
              <a:off x="1552575" y="2268694"/>
              <a:ext cx="1093787" cy="0"/>
            </a:xfrm>
            <a:prstGeom prst="line">
              <a:avLst/>
            </a:prstGeom>
            <a:noFill/>
            <a:ln w="9525">
              <a:solidFill>
                <a:srgbClr val="33CCFF"/>
              </a:solidFill>
              <a:bevel/>
            </a:ln>
            <a:extLst>
              <a:ext uri="{909E8E84-426E-40DD-AFC4-6F175D3DCCD1}">
                <a14:hiddenFill xmlns:a14="http://schemas.microsoft.com/office/drawing/2010/main">
                  <a:noFill/>
                </a14:hiddenFill>
              </a:ext>
            </a:extLst>
          </p:spPr>
          <p:txBody>
            <a:bodyPr lIns="97018" tIns="48509" rIns="97018" bIns="48509"/>
            <a:lstStyle/>
            <a:p>
              <a:endParaRPr lang="zh-CN" altLang="en-US"/>
            </a:p>
          </p:txBody>
        </p:sp>
        <p:sp>
          <p:nvSpPr>
            <p:cNvPr id="18" name="直接连接符 850"/>
            <p:cNvSpPr>
              <a:spLocks noChangeShapeType="1"/>
            </p:cNvSpPr>
            <p:nvPr/>
          </p:nvSpPr>
          <p:spPr bwMode="auto">
            <a:xfrm>
              <a:off x="1552575" y="2662394"/>
              <a:ext cx="1093787" cy="1587"/>
            </a:xfrm>
            <a:prstGeom prst="line">
              <a:avLst/>
            </a:prstGeom>
            <a:noFill/>
            <a:ln w="9525">
              <a:solidFill>
                <a:srgbClr val="33CCFF"/>
              </a:solidFill>
              <a:bevel/>
            </a:ln>
            <a:extLst>
              <a:ext uri="{909E8E84-426E-40DD-AFC4-6F175D3DCCD1}">
                <a14:hiddenFill xmlns:a14="http://schemas.microsoft.com/office/drawing/2010/main">
                  <a:noFill/>
                </a14:hiddenFill>
              </a:ext>
            </a:extLst>
          </p:spPr>
          <p:txBody>
            <a:bodyPr lIns="97018" tIns="48509" rIns="97018" bIns="48509"/>
            <a:lstStyle/>
            <a:p>
              <a:endParaRPr lang="zh-CN" altLang="en-US"/>
            </a:p>
          </p:txBody>
        </p:sp>
      </p:grpSp>
      <p:grpSp>
        <p:nvGrpSpPr>
          <p:cNvPr id="22" name="组合 21"/>
          <p:cNvGrpSpPr/>
          <p:nvPr/>
        </p:nvGrpSpPr>
        <p:grpSpPr>
          <a:xfrm>
            <a:off x="4154375" y="1486243"/>
            <a:ext cx="1574562" cy="1897375"/>
            <a:chOff x="3313112" y="1170144"/>
            <a:chExt cx="1255713" cy="1493837"/>
          </a:xfrm>
        </p:grpSpPr>
        <p:grpSp>
          <p:nvGrpSpPr>
            <p:cNvPr id="23" name="组合 22"/>
            <p:cNvGrpSpPr/>
            <p:nvPr/>
          </p:nvGrpSpPr>
          <p:grpSpPr>
            <a:xfrm>
              <a:off x="3313112" y="1170144"/>
              <a:ext cx="1255713" cy="1432705"/>
              <a:chOff x="3313112" y="1170144"/>
              <a:chExt cx="1255713" cy="1432705"/>
            </a:xfrm>
          </p:grpSpPr>
          <p:sp>
            <p:nvSpPr>
              <p:cNvPr id="26" name="TextBox 823"/>
              <p:cNvSpPr>
                <a:spLocks noChangeArrowheads="1"/>
              </p:cNvSpPr>
              <p:nvPr/>
            </p:nvSpPr>
            <p:spPr bwMode="auto">
              <a:xfrm>
                <a:off x="3384550" y="1941669"/>
                <a:ext cx="1015336" cy="33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018" tIns="48509" rIns="97018" bIns="48509">
                <a:spAutoFit/>
              </a:bodyPr>
              <a:lstStyle/>
              <a:p>
                <a:r>
                  <a:rPr lang="zh-CN" altLang="en-US" sz="2100">
                    <a:solidFill>
                      <a:srgbClr val="00B0F0"/>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a:solidFill>
                    <a:srgbClr val="00B0F0"/>
                  </a:solidFill>
                </a:endParaRPr>
              </a:p>
            </p:txBody>
          </p:sp>
          <p:sp>
            <p:nvSpPr>
              <p:cNvPr id="27" name="矩形 1"/>
              <p:cNvSpPr>
                <a:spLocks noChangeArrowheads="1"/>
              </p:cNvSpPr>
              <p:nvPr/>
            </p:nvSpPr>
            <p:spPr bwMode="auto">
              <a:xfrm>
                <a:off x="3406775" y="2259169"/>
                <a:ext cx="1154112" cy="34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7018" tIns="48509" rIns="97018" bIns="48509">
                <a:spAutoFit/>
              </a:bodyPr>
              <a:lstStyle/>
              <a:p>
                <a:r>
                  <a:rPr lang="zh-CN" altLang="en-US" sz="1100" dirty="0">
                    <a:solidFill>
                      <a:srgbClr val="C1EFFF"/>
                    </a:solidFill>
                    <a:latin typeface="微软雅黑" panose="020B0503020204020204" pitchFamily="34" charset="-122"/>
                    <a:ea typeface="微软雅黑" panose="020B0503020204020204" pitchFamily="34" charset="-122"/>
                    <a:sym typeface="微软雅黑" panose="020B0503020204020204" pitchFamily="34" charset="-122"/>
                  </a:rPr>
                  <a:t>单击此处添加文本单击此处添加文本</a:t>
                </a:r>
              </a:p>
            </p:txBody>
          </p:sp>
          <p:sp>
            <p:nvSpPr>
              <p:cNvPr id="28" name="TextBox 682"/>
              <p:cNvSpPr>
                <a:spLocks noChangeArrowheads="1"/>
              </p:cNvSpPr>
              <p:nvPr/>
            </p:nvSpPr>
            <p:spPr bwMode="auto">
              <a:xfrm>
                <a:off x="3313112" y="1170144"/>
                <a:ext cx="1255713"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018" tIns="48509" rIns="97018" bIns="48509">
                <a:spAutoFit/>
              </a:bodyPr>
              <a:lstStyle/>
              <a:p>
                <a:r>
                  <a:rPr lang="en-US" altLang="zh-CN" sz="7200">
                    <a:solidFill>
                      <a:srgbClr val="33CCFF"/>
                    </a:solidFill>
                    <a:latin typeface="方正中等线简体" pitchFamily="65" charset="-122"/>
                    <a:ea typeface="方正中等线简体" pitchFamily="65" charset="-122"/>
                  </a:rPr>
                  <a:t>28</a:t>
                </a:r>
                <a:r>
                  <a:rPr lang="en-US" altLang="zh-CN" sz="2600">
                    <a:solidFill>
                      <a:srgbClr val="33CCFF"/>
                    </a:solidFill>
                    <a:latin typeface="方正中等线简体" pitchFamily="65" charset="-122"/>
                    <a:ea typeface="方正中等线简体" pitchFamily="65" charset="-122"/>
                  </a:rPr>
                  <a:t>%</a:t>
                </a:r>
                <a:endParaRPr lang="zh-CN" altLang="en-US" sz="7200">
                  <a:solidFill>
                    <a:srgbClr val="33CCFF"/>
                  </a:solidFill>
                  <a:latin typeface="方正中等线简体" pitchFamily="65" charset="-122"/>
                  <a:ea typeface="方正中等线简体" pitchFamily="65" charset="-122"/>
                </a:endParaRPr>
              </a:p>
            </p:txBody>
          </p:sp>
        </p:grpSp>
        <p:sp>
          <p:nvSpPr>
            <p:cNvPr id="24" name="直接连接符 852"/>
            <p:cNvSpPr>
              <a:spLocks noChangeShapeType="1"/>
            </p:cNvSpPr>
            <p:nvPr/>
          </p:nvSpPr>
          <p:spPr bwMode="auto">
            <a:xfrm>
              <a:off x="3424237" y="2268694"/>
              <a:ext cx="1093788" cy="0"/>
            </a:xfrm>
            <a:prstGeom prst="line">
              <a:avLst/>
            </a:prstGeom>
            <a:noFill/>
            <a:ln w="9525">
              <a:solidFill>
                <a:srgbClr val="33CCFF"/>
              </a:solidFill>
              <a:bevel/>
            </a:ln>
            <a:extLst>
              <a:ext uri="{909E8E84-426E-40DD-AFC4-6F175D3DCCD1}">
                <a14:hiddenFill xmlns:a14="http://schemas.microsoft.com/office/drawing/2010/main">
                  <a:noFill/>
                </a14:hiddenFill>
              </a:ext>
            </a:extLst>
          </p:spPr>
          <p:txBody>
            <a:bodyPr lIns="97018" tIns="48509" rIns="97018" bIns="48509"/>
            <a:lstStyle/>
            <a:p>
              <a:endParaRPr lang="zh-CN" altLang="en-US"/>
            </a:p>
          </p:txBody>
        </p:sp>
        <p:sp>
          <p:nvSpPr>
            <p:cNvPr id="25" name="直接连接符 853"/>
            <p:cNvSpPr>
              <a:spLocks noChangeShapeType="1"/>
            </p:cNvSpPr>
            <p:nvPr/>
          </p:nvSpPr>
          <p:spPr bwMode="auto">
            <a:xfrm>
              <a:off x="3424237" y="2662394"/>
              <a:ext cx="1093788" cy="1587"/>
            </a:xfrm>
            <a:prstGeom prst="line">
              <a:avLst/>
            </a:prstGeom>
            <a:noFill/>
            <a:ln w="9525">
              <a:solidFill>
                <a:srgbClr val="33CCFF"/>
              </a:solidFill>
              <a:bevel/>
            </a:ln>
            <a:extLst>
              <a:ext uri="{909E8E84-426E-40DD-AFC4-6F175D3DCCD1}">
                <a14:hiddenFill xmlns:a14="http://schemas.microsoft.com/office/drawing/2010/main">
                  <a:noFill/>
                </a14:hiddenFill>
              </a:ext>
            </a:extLst>
          </p:spPr>
          <p:txBody>
            <a:bodyPr lIns="97018" tIns="48509" rIns="97018" bIns="48509"/>
            <a:lstStyle/>
            <a:p>
              <a:endParaRPr lang="zh-CN" altLang="en-US"/>
            </a:p>
          </p:txBody>
        </p:sp>
      </p:grpSp>
      <p:grpSp>
        <p:nvGrpSpPr>
          <p:cNvPr id="33" name="组合 32"/>
          <p:cNvGrpSpPr/>
          <p:nvPr/>
        </p:nvGrpSpPr>
        <p:grpSpPr>
          <a:xfrm>
            <a:off x="6437589" y="1486243"/>
            <a:ext cx="1574561" cy="1897375"/>
            <a:chOff x="5133975" y="1170144"/>
            <a:chExt cx="1255712" cy="1493837"/>
          </a:xfrm>
        </p:grpSpPr>
        <p:grpSp>
          <p:nvGrpSpPr>
            <p:cNvPr id="34" name="组合 33"/>
            <p:cNvGrpSpPr/>
            <p:nvPr/>
          </p:nvGrpSpPr>
          <p:grpSpPr>
            <a:xfrm>
              <a:off x="5133975" y="1170144"/>
              <a:ext cx="1255712" cy="1432705"/>
              <a:chOff x="5133975" y="1170144"/>
              <a:chExt cx="1255712" cy="1432705"/>
            </a:xfrm>
          </p:grpSpPr>
          <p:sp>
            <p:nvSpPr>
              <p:cNvPr id="37" name="TextBox 825"/>
              <p:cNvSpPr>
                <a:spLocks noChangeArrowheads="1"/>
              </p:cNvSpPr>
              <p:nvPr/>
            </p:nvSpPr>
            <p:spPr bwMode="auto">
              <a:xfrm>
                <a:off x="5211762" y="1941669"/>
                <a:ext cx="1015336" cy="33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018" tIns="48509" rIns="97018" bIns="48509">
                <a:spAutoFit/>
              </a:bodyPr>
              <a:lstStyle/>
              <a:p>
                <a:r>
                  <a:rPr lang="zh-CN" altLang="en-US" sz="2100">
                    <a:solidFill>
                      <a:srgbClr val="00B0F0"/>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a:solidFill>
                    <a:srgbClr val="00B0F0"/>
                  </a:solidFill>
                </a:endParaRPr>
              </a:p>
            </p:txBody>
          </p:sp>
          <p:sp>
            <p:nvSpPr>
              <p:cNvPr id="38" name="矩形 1"/>
              <p:cNvSpPr>
                <a:spLocks noChangeArrowheads="1"/>
              </p:cNvSpPr>
              <p:nvPr/>
            </p:nvSpPr>
            <p:spPr bwMode="auto">
              <a:xfrm>
                <a:off x="5235575" y="2259169"/>
                <a:ext cx="1152525" cy="34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7018" tIns="48509" rIns="97018" bIns="48509">
                <a:spAutoFit/>
              </a:bodyPr>
              <a:lstStyle/>
              <a:p>
                <a:r>
                  <a:rPr lang="zh-CN" altLang="en-US" sz="1100" dirty="0">
                    <a:solidFill>
                      <a:srgbClr val="C1EFFF"/>
                    </a:solidFill>
                    <a:latin typeface="微软雅黑" panose="020B0503020204020204" pitchFamily="34" charset="-122"/>
                    <a:ea typeface="微软雅黑" panose="020B0503020204020204" pitchFamily="34" charset="-122"/>
                    <a:sym typeface="微软雅黑" panose="020B0503020204020204" pitchFamily="34" charset="-122"/>
                  </a:rPr>
                  <a:t>单击此处添加文本单击此处添加文本</a:t>
                </a:r>
              </a:p>
            </p:txBody>
          </p:sp>
          <p:sp>
            <p:nvSpPr>
              <p:cNvPr id="39" name="TextBox 682"/>
              <p:cNvSpPr>
                <a:spLocks noChangeArrowheads="1"/>
              </p:cNvSpPr>
              <p:nvPr/>
            </p:nvSpPr>
            <p:spPr bwMode="auto">
              <a:xfrm>
                <a:off x="5133975" y="1170144"/>
                <a:ext cx="1255712"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018" tIns="48509" rIns="97018" bIns="48509">
                <a:spAutoFit/>
              </a:bodyPr>
              <a:lstStyle/>
              <a:p>
                <a:r>
                  <a:rPr lang="en-US" altLang="zh-CN" sz="7200" dirty="0">
                    <a:solidFill>
                      <a:srgbClr val="33CCFF"/>
                    </a:solidFill>
                    <a:latin typeface="方正中等线简体" pitchFamily="65" charset="-122"/>
                    <a:ea typeface="方正中等线简体" pitchFamily="65" charset="-122"/>
                  </a:rPr>
                  <a:t>71</a:t>
                </a:r>
                <a:r>
                  <a:rPr lang="en-US" altLang="zh-CN" sz="2600" dirty="0">
                    <a:solidFill>
                      <a:srgbClr val="33CCFF"/>
                    </a:solidFill>
                    <a:latin typeface="方正中等线简体" pitchFamily="65" charset="-122"/>
                    <a:ea typeface="方正中等线简体" pitchFamily="65" charset="-122"/>
                  </a:rPr>
                  <a:t>%</a:t>
                </a:r>
                <a:endParaRPr lang="zh-CN" altLang="en-US" sz="7200" dirty="0">
                  <a:solidFill>
                    <a:srgbClr val="33CCFF"/>
                  </a:solidFill>
                  <a:latin typeface="方正中等线简体" pitchFamily="65" charset="-122"/>
                  <a:ea typeface="方正中等线简体" pitchFamily="65" charset="-122"/>
                </a:endParaRPr>
              </a:p>
            </p:txBody>
          </p:sp>
        </p:grpSp>
        <p:sp>
          <p:nvSpPr>
            <p:cNvPr id="35" name="直接连接符 855"/>
            <p:cNvSpPr>
              <a:spLocks noChangeShapeType="1"/>
            </p:cNvSpPr>
            <p:nvPr/>
          </p:nvSpPr>
          <p:spPr bwMode="auto">
            <a:xfrm>
              <a:off x="5246687" y="2268694"/>
              <a:ext cx="1093788" cy="0"/>
            </a:xfrm>
            <a:prstGeom prst="line">
              <a:avLst/>
            </a:prstGeom>
            <a:noFill/>
            <a:ln w="9525">
              <a:solidFill>
                <a:srgbClr val="33CCFF"/>
              </a:solidFill>
              <a:bevel/>
            </a:ln>
            <a:extLst>
              <a:ext uri="{909E8E84-426E-40DD-AFC4-6F175D3DCCD1}">
                <a14:hiddenFill xmlns:a14="http://schemas.microsoft.com/office/drawing/2010/main">
                  <a:noFill/>
                </a14:hiddenFill>
              </a:ext>
            </a:extLst>
          </p:spPr>
          <p:txBody>
            <a:bodyPr lIns="97018" tIns="48509" rIns="97018" bIns="48509"/>
            <a:lstStyle/>
            <a:p>
              <a:endParaRPr lang="zh-CN" altLang="en-US"/>
            </a:p>
          </p:txBody>
        </p:sp>
        <p:sp>
          <p:nvSpPr>
            <p:cNvPr id="36" name="直接连接符 856"/>
            <p:cNvSpPr>
              <a:spLocks noChangeShapeType="1"/>
            </p:cNvSpPr>
            <p:nvPr/>
          </p:nvSpPr>
          <p:spPr bwMode="auto">
            <a:xfrm>
              <a:off x="5246687" y="2662394"/>
              <a:ext cx="1093788" cy="1587"/>
            </a:xfrm>
            <a:prstGeom prst="line">
              <a:avLst/>
            </a:prstGeom>
            <a:noFill/>
            <a:ln w="9525">
              <a:solidFill>
                <a:srgbClr val="33CCFF"/>
              </a:solidFill>
              <a:bevel/>
            </a:ln>
            <a:extLst>
              <a:ext uri="{909E8E84-426E-40DD-AFC4-6F175D3DCCD1}">
                <a14:hiddenFill xmlns:a14="http://schemas.microsoft.com/office/drawing/2010/main">
                  <a:noFill/>
                </a14:hiddenFill>
              </a:ext>
            </a:extLst>
          </p:spPr>
          <p:txBody>
            <a:bodyPr lIns="97018" tIns="48509" rIns="97018" bIns="48509"/>
            <a:lstStyle/>
            <a:p>
              <a:endParaRPr lang="zh-CN" altLang="en-US"/>
            </a:p>
          </p:txBody>
        </p:sp>
      </p:grpSp>
      <p:grpSp>
        <p:nvGrpSpPr>
          <p:cNvPr id="40" name="组合 39"/>
          <p:cNvGrpSpPr/>
          <p:nvPr/>
        </p:nvGrpSpPr>
        <p:grpSpPr>
          <a:xfrm>
            <a:off x="8816351" y="1486243"/>
            <a:ext cx="1562619" cy="1897375"/>
            <a:chOff x="7031037" y="1170144"/>
            <a:chExt cx="1246188" cy="1493837"/>
          </a:xfrm>
        </p:grpSpPr>
        <p:grpSp>
          <p:nvGrpSpPr>
            <p:cNvPr id="41" name="组合 40"/>
            <p:cNvGrpSpPr/>
            <p:nvPr/>
          </p:nvGrpSpPr>
          <p:grpSpPr>
            <a:xfrm>
              <a:off x="7031037" y="1170144"/>
              <a:ext cx="1246188" cy="1432705"/>
              <a:chOff x="7031037" y="1170144"/>
              <a:chExt cx="1246188" cy="1432705"/>
            </a:xfrm>
          </p:grpSpPr>
          <p:sp>
            <p:nvSpPr>
              <p:cNvPr id="44" name="TextBox 827"/>
              <p:cNvSpPr>
                <a:spLocks noChangeArrowheads="1"/>
              </p:cNvSpPr>
              <p:nvPr/>
            </p:nvSpPr>
            <p:spPr bwMode="auto">
              <a:xfrm>
                <a:off x="7085012" y="1941669"/>
                <a:ext cx="1015336" cy="331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018" tIns="48509" rIns="97018" bIns="48509">
                <a:spAutoFit/>
              </a:bodyPr>
              <a:lstStyle/>
              <a:p>
                <a:r>
                  <a:rPr lang="zh-CN" altLang="en-US" sz="2100" dirty="0">
                    <a:solidFill>
                      <a:srgbClr val="00B0F0"/>
                    </a:solidFill>
                    <a:latin typeface="微软雅黑" panose="020B0503020204020204" pitchFamily="34" charset="-122"/>
                    <a:ea typeface="微软雅黑" panose="020B0503020204020204" pitchFamily="34" charset="-122"/>
                    <a:sym typeface="Arial" panose="020B0604020202020204" pitchFamily="34" charset="0"/>
                  </a:rPr>
                  <a:t>添加标题</a:t>
                </a:r>
                <a:endParaRPr lang="zh-CN" altLang="en-US" dirty="0">
                  <a:solidFill>
                    <a:srgbClr val="00B0F0"/>
                  </a:solidFill>
                </a:endParaRPr>
              </a:p>
            </p:txBody>
          </p:sp>
          <p:sp>
            <p:nvSpPr>
              <p:cNvPr id="45" name="矩形 1"/>
              <p:cNvSpPr>
                <a:spLocks noChangeArrowheads="1"/>
              </p:cNvSpPr>
              <p:nvPr/>
            </p:nvSpPr>
            <p:spPr bwMode="auto">
              <a:xfrm>
                <a:off x="7107237" y="2259169"/>
                <a:ext cx="1152525" cy="34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lIns="97018" tIns="48509" rIns="97018" bIns="48509">
                <a:spAutoFit/>
              </a:bodyPr>
              <a:lstStyle/>
              <a:p>
                <a:r>
                  <a:rPr lang="zh-CN" altLang="en-US" sz="1100" dirty="0">
                    <a:solidFill>
                      <a:srgbClr val="C1EFFF"/>
                    </a:solidFill>
                    <a:latin typeface="微软雅黑" panose="020B0503020204020204" pitchFamily="34" charset="-122"/>
                    <a:ea typeface="微软雅黑" panose="020B0503020204020204" pitchFamily="34" charset="-122"/>
                    <a:sym typeface="微软雅黑" panose="020B0503020204020204" pitchFamily="34" charset="-122"/>
                  </a:rPr>
                  <a:t>单击此处添加文本单击此处添加文本</a:t>
                </a:r>
              </a:p>
            </p:txBody>
          </p:sp>
          <p:sp>
            <p:nvSpPr>
              <p:cNvPr id="46" name="TextBox 682"/>
              <p:cNvSpPr>
                <a:spLocks noChangeArrowheads="1"/>
              </p:cNvSpPr>
              <p:nvPr/>
            </p:nvSpPr>
            <p:spPr bwMode="auto">
              <a:xfrm>
                <a:off x="7031037" y="1170144"/>
                <a:ext cx="1246188" cy="97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7018" tIns="48509" rIns="97018" bIns="48509">
                <a:spAutoFit/>
              </a:bodyPr>
              <a:lstStyle/>
              <a:p>
                <a:r>
                  <a:rPr lang="en-US" altLang="zh-CN" sz="7200" dirty="0">
                    <a:solidFill>
                      <a:srgbClr val="33CCFF"/>
                    </a:solidFill>
                    <a:latin typeface="方正中等线简体" pitchFamily="65" charset="-122"/>
                    <a:ea typeface="方正中等线简体" pitchFamily="65" charset="-122"/>
                  </a:rPr>
                  <a:t>36</a:t>
                </a:r>
                <a:r>
                  <a:rPr lang="en-US" altLang="zh-CN" sz="2600" dirty="0">
                    <a:solidFill>
                      <a:srgbClr val="33CCFF"/>
                    </a:solidFill>
                    <a:latin typeface="方正中等线简体" pitchFamily="65" charset="-122"/>
                    <a:ea typeface="方正中等线简体" pitchFamily="65" charset="-122"/>
                  </a:rPr>
                  <a:t>%</a:t>
                </a:r>
                <a:endParaRPr lang="zh-CN" altLang="en-US" sz="7200" dirty="0">
                  <a:solidFill>
                    <a:srgbClr val="33CCFF"/>
                  </a:solidFill>
                  <a:latin typeface="方正中等线简体" pitchFamily="65" charset="-122"/>
                  <a:ea typeface="方正中等线简体" pitchFamily="65" charset="-122"/>
                </a:endParaRPr>
              </a:p>
            </p:txBody>
          </p:sp>
        </p:grpSp>
        <p:sp>
          <p:nvSpPr>
            <p:cNvPr id="42" name="直接连接符 858"/>
            <p:cNvSpPr>
              <a:spLocks noChangeShapeType="1"/>
            </p:cNvSpPr>
            <p:nvPr/>
          </p:nvSpPr>
          <p:spPr bwMode="auto">
            <a:xfrm>
              <a:off x="7151687" y="2268694"/>
              <a:ext cx="1093788" cy="0"/>
            </a:xfrm>
            <a:prstGeom prst="line">
              <a:avLst/>
            </a:prstGeom>
            <a:noFill/>
            <a:ln w="9525">
              <a:solidFill>
                <a:srgbClr val="33CCFF"/>
              </a:solidFill>
              <a:bevel/>
            </a:ln>
            <a:extLst>
              <a:ext uri="{909E8E84-426E-40DD-AFC4-6F175D3DCCD1}">
                <a14:hiddenFill xmlns:a14="http://schemas.microsoft.com/office/drawing/2010/main">
                  <a:noFill/>
                </a14:hiddenFill>
              </a:ext>
            </a:extLst>
          </p:spPr>
          <p:txBody>
            <a:bodyPr lIns="97018" tIns="48509" rIns="97018" bIns="48509"/>
            <a:lstStyle/>
            <a:p>
              <a:endParaRPr lang="zh-CN" altLang="en-US"/>
            </a:p>
          </p:txBody>
        </p:sp>
        <p:sp>
          <p:nvSpPr>
            <p:cNvPr id="43" name="直接连接符 859"/>
            <p:cNvSpPr>
              <a:spLocks noChangeShapeType="1"/>
            </p:cNvSpPr>
            <p:nvPr/>
          </p:nvSpPr>
          <p:spPr bwMode="auto">
            <a:xfrm>
              <a:off x="7151687" y="2662394"/>
              <a:ext cx="1093788" cy="1587"/>
            </a:xfrm>
            <a:prstGeom prst="line">
              <a:avLst/>
            </a:prstGeom>
            <a:noFill/>
            <a:ln w="9525">
              <a:solidFill>
                <a:srgbClr val="33CCFF"/>
              </a:solidFill>
              <a:bevel/>
            </a:ln>
            <a:extLst>
              <a:ext uri="{909E8E84-426E-40DD-AFC4-6F175D3DCCD1}">
                <a14:hiddenFill xmlns:a14="http://schemas.microsoft.com/office/drawing/2010/main">
                  <a:noFill/>
                </a14:hiddenFill>
              </a:ext>
            </a:extLst>
          </p:spPr>
          <p:txBody>
            <a:bodyPr lIns="97018" tIns="48509" rIns="97018" bIns="48509"/>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med" p14:dur="700" advTm="5186">
        <p:fade/>
      </p:transition>
    </mc:Choice>
    <mc:Fallback xmlns="">
      <p:transition spd="med" advTm="51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00" fill="hold"/>
                                        <p:tgtEl>
                                          <p:spTgt spid="29"/>
                                        </p:tgtEl>
                                        <p:attrNameLst>
                                          <p:attrName>ppt_w</p:attrName>
                                        </p:attrNameLst>
                                      </p:cBhvr>
                                      <p:tavLst>
                                        <p:tav tm="0">
                                          <p:val>
                                            <p:fltVal val="0"/>
                                          </p:val>
                                        </p:tav>
                                        <p:tav tm="100000">
                                          <p:val>
                                            <p:strVal val="#ppt_w"/>
                                          </p:val>
                                        </p:tav>
                                      </p:tavLst>
                                    </p:anim>
                                    <p:anim calcmode="lin" valueType="num">
                                      <p:cBhvr>
                                        <p:cTn id="8" dur="300" fill="hold"/>
                                        <p:tgtEl>
                                          <p:spTgt spid="29"/>
                                        </p:tgtEl>
                                        <p:attrNameLst>
                                          <p:attrName>ppt_h</p:attrName>
                                        </p:attrNameLst>
                                      </p:cBhvr>
                                      <p:tavLst>
                                        <p:tav tm="0">
                                          <p:val>
                                            <p:fltVal val="0"/>
                                          </p:val>
                                        </p:tav>
                                        <p:tav tm="100000">
                                          <p:val>
                                            <p:strVal val="#ppt_h"/>
                                          </p:val>
                                        </p:tav>
                                      </p:tavLst>
                                    </p:anim>
                                    <p:anim calcmode="lin" valueType="num">
                                      <p:cBhvr>
                                        <p:cTn id="9" dur="300" fill="hold"/>
                                        <p:tgtEl>
                                          <p:spTgt spid="29"/>
                                        </p:tgtEl>
                                        <p:attrNameLst>
                                          <p:attrName>style.rotation</p:attrName>
                                        </p:attrNameLst>
                                      </p:cBhvr>
                                      <p:tavLst>
                                        <p:tav tm="0">
                                          <p:val>
                                            <p:fltVal val="90"/>
                                          </p:val>
                                        </p:tav>
                                        <p:tav tm="100000">
                                          <p:val>
                                            <p:fltVal val="0"/>
                                          </p:val>
                                        </p:tav>
                                      </p:tavLst>
                                    </p:anim>
                                    <p:animEffect transition="in" filter="fade">
                                      <p:cBhvr>
                                        <p:cTn id="10" dur="3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300" fill="hold"/>
                                        <p:tgtEl>
                                          <p:spTgt spid="30"/>
                                        </p:tgtEl>
                                        <p:attrNameLst>
                                          <p:attrName>ppt_w</p:attrName>
                                        </p:attrNameLst>
                                      </p:cBhvr>
                                      <p:tavLst>
                                        <p:tav tm="0">
                                          <p:val>
                                            <p:fltVal val="0"/>
                                          </p:val>
                                        </p:tav>
                                        <p:tav tm="100000">
                                          <p:val>
                                            <p:strVal val="#ppt_w"/>
                                          </p:val>
                                        </p:tav>
                                      </p:tavLst>
                                    </p:anim>
                                    <p:anim calcmode="lin" valueType="num">
                                      <p:cBhvr>
                                        <p:cTn id="14" dur="300" fill="hold"/>
                                        <p:tgtEl>
                                          <p:spTgt spid="30"/>
                                        </p:tgtEl>
                                        <p:attrNameLst>
                                          <p:attrName>ppt_h</p:attrName>
                                        </p:attrNameLst>
                                      </p:cBhvr>
                                      <p:tavLst>
                                        <p:tav tm="0">
                                          <p:val>
                                            <p:fltVal val="0"/>
                                          </p:val>
                                        </p:tav>
                                        <p:tav tm="100000">
                                          <p:val>
                                            <p:strVal val="#ppt_h"/>
                                          </p:val>
                                        </p:tav>
                                      </p:tavLst>
                                    </p:anim>
                                    <p:anim calcmode="lin" valueType="num">
                                      <p:cBhvr>
                                        <p:cTn id="15" dur="300" fill="hold"/>
                                        <p:tgtEl>
                                          <p:spTgt spid="30"/>
                                        </p:tgtEl>
                                        <p:attrNameLst>
                                          <p:attrName>style.rotation</p:attrName>
                                        </p:attrNameLst>
                                      </p:cBhvr>
                                      <p:tavLst>
                                        <p:tav tm="0">
                                          <p:val>
                                            <p:fltVal val="90"/>
                                          </p:val>
                                        </p:tav>
                                        <p:tav tm="100000">
                                          <p:val>
                                            <p:fltVal val="0"/>
                                          </p:val>
                                        </p:tav>
                                      </p:tavLst>
                                    </p:anim>
                                    <p:animEffect transition="in" filter="fade">
                                      <p:cBhvr>
                                        <p:cTn id="16" dur="3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300"/>
                                        <p:tgtEl>
                                          <p:spTgt spid="31"/>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 calcmode="lin" valueType="num">
                                      <p:cBhvr>
                                        <p:cTn id="22" dur="3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3" dur="300" fill="hold"/>
                                        <p:tgtEl>
                                          <p:spTgt spid="32"/>
                                        </p:tgtEl>
                                        <p:attrNameLst>
                                          <p:attrName>ppt_y</p:attrName>
                                        </p:attrNameLst>
                                      </p:cBhvr>
                                      <p:tavLst>
                                        <p:tav tm="0">
                                          <p:val>
                                            <p:strVal val="#ppt_y"/>
                                          </p:val>
                                        </p:tav>
                                        <p:tav tm="100000">
                                          <p:val>
                                            <p:strVal val="#ppt_y"/>
                                          </p:val>
                                        </p:tav>
                                      </p:tavLst>
                                    </p:anim>
                                    <p:anim calcmode="lin" valueType="num">
                                      <p:cBhvr>
                                        <p:cTn id="24" dur="3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5" dur="3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300" tmFilter="0,0; .5, 1; 1, 1"/>
                                        <p:tgtEl>
                                          <p:spTgt spid="32"/>
                                        </p:tgtEl>
                                      </p:cBhvr>
                                    </p:animEffect>
                                  </p:childTnLst>
                                </p:cTn>
                              </p:par>
                            </p:childTnLst>
                          </p:cTn>
                        </p:par>
                        <p:par>
                          <p:cTn id="27" fill="hold">
                            <p:stCondLst>
                              <p:cond delay="0"/>
                            </p:stCondLst>
                            <p:childTnLst>
                              <p:par>
                                <p:cTn id="28" presetID="47"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anim calcmode="lin" valueType="num">
                                      <p:cBhvr>
                                        <p:cTn id="31" dur="500" fill="hold"/>
                                        <p:tgtEl>
                                          <p:spTgt spid="11"/>
                                        </p:tgtEl>
                                        <p:attrNameLst>
                                          <p:attrName>ppt_x</p:attrName>
                                        </p:attrNameLst>
                                      </p:cBhvr>
                                      <p:tavLst>
                                        <p:tav tm="0">
                                          <p:val>
                                            <p:strVal val="#ppt_x"/>
                                          </p:val>
                                        </p:tav>
                                        <p:tav tm="100000">
                                          <p:val>
                                            <p:strVal val="#ppt_x"/>
                                          </p:val>
                                        </p:tav>
                                      </p:tavLst>
                                    </p:anim>
                                    <p:anim calcmode="lin" valueType="num">
                                      <p:cBhvr>
                                        <p:cTn id="32" dur="500" fill="hold"/>
                                        <p:tgtEl>
                                          <p:spTgt spid="11"/>
                                        </p:tgtEl>
                                        <p:attrNameLst>
                                          <p:attrName>ppt_y</p:attrName>
                                        </p:attrNameLst>
                                      </p:cBhvr>
                                      <p:tavLst>
                                        <p:tav tm="0">
                                          <p:val>
                                            <p:strVal val="#ppt_y-.1"/>
                                          </p:val>
                                        </p:tav>
                                        <p:tav tm="100000">
                                          <p:val>
                                            <p:strVal val="#ppt_y"/>
                                          </p:val>
                                        </p:tav>
                                      </p:tavLst>
                                    </p:anim>
                                  </p:childTnLst>
                                </p:cTn>
                              </p:par>
                            </p:childTnLst>
                          </p:cTn>
                        </p:par>
                        <p:par>
                          <p:cTn id="33" fill="hold">
                            <p:stCondLst>
                              <p:cond delay="500"/>
                            </p:stCondLst>
                            <p:childTnLst>
                              <p:par>
                                <p:cTn id="34" presetID="47" presetClass="entr" presetSubtype="0" fill="hold" grpId="0"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anim calcmode="lin" valueType="num">
                                      <p:cBhvr>
                                        <p:cTn id="37" dur="500" fill="hold"/>
                                        <p:tgtEl>
                                          <p:spTgt spid="12"/>
                                        </p:tgtEl>
                                        <p:attrNameLst>
                                          <p:attrName>ppt_x</p:attrName>
                                        </p:attrNameLst>
                                      </p:cBhvr>
                                      <p:tavLst>
                                        <p:tav tm="0">
                                          <p:val>
                                            <p:strVal val="#ppt_x"/>
                                          </p:val>
                                        </p:tav>
                                        <p:tav tm="100000">
                                          <p:val>
                                            <p:strVal val="#ppt_x"/>
                                          </p:val>
                                        </p:tav>
                                      </p:tavLst>
                                    </p:anim>
                                    <p:anim calcmode="lin" valueType="num">
                                      <p:cBhvr>
                                        <p:cTn id="38" dur="500" fill="hold"/>
                                        <p:tgtEl>
                                          <p:spTgt spid="12"/>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47" presetClass="entr" presetSubtype="0" fill="hold" grpId="0"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anim calcmode="lin" valueType="num">
                                      <p:cBhvr>
                                        <p:cTn id="43" dur="500" fill="hold"/>
                                        <p:tgtEl>
                                          <p:spTgt spid="13"/>
                                        </p:tgtEl>
                                        <p:attrNameLst>
                                          <p:attrName>ppt_x</p:attrName>
                                        </p:attrNameLst>
                                      </p:cBhvr>
                                      <p:tavLst>
                                        <p:tav tm="0">
                                          <p:val>
                                            <p:strVal val="#ppt_x"/>
                                          </p:val>
                                        </p:tav>
                                        <p:tav tm="100000">
                                          <p:val>
                                            <p:strVal val="#ppt_x"/>
                                          </p:val>
                                        </p:tav>
                                      </p:tavLst>
                                    </p:anim>
                                    <p:anim calcmode="lin" valueType="num">
                                      <p:cBhvr>
                                        <p:cTn id="44" dur="500" fill="hold"/>
                                        <p:tgtEl>
                                          <p:spTgt spid="13"/>
                                        </p:tgtEl>
                                        <p:attrNameLst>
                                          <p:attrName>ppt_y</p:attrName>
                                        </p:attrNameLst>
                                      </p:cBhvr>
                                      <p:tavLst>
                                        <p:tav tm="0">
                                          <p:val>
                                            <p:strVal val="#ppt_y-.1"/>
                                          </p:val>
                                        </p:tav>
                                        <p:tav tm="100000">
                                          <p:val>
                                            <p:strVal val="#ppt_y"/>
                                          </p:val>
                                        </p:tav>
                                      </p:tavLst>
                                    </p:anim>
                                  </p:childTnLst>
                                </p:cTn>
                              </p:par>
                            </p:childTnLst>
                          </p:cTn>
                        </p:par>
                        <p:par>
                          <p:cTn id="45" fill="hold">
                            <p:stCondLst>
                              <p:cond delay="1500"/>
                            </p:stCondLst>
                            <p:childTnLst>
                              <p:par>
                                <p:cTn id="46" presetID="47" presetClass="entr" presetSubtype="0"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anim calcmode="lin" valueType="num">
                                      <p:cBhvr>
                                        <p:cTn id="49" dur="500" fill="hold"/>
                                        <p:tgtEl>
                                          <p:spTgt spid="14"/>
                                        </p:tgtEl>
                                        <p:attrNameLst>
                                          <p:attrName>ppt_x</p:attrName>
                                        </p:attrNameLst>
                                      </p:cBhvr>
                                      <p:tavLst>
                                        <p:tav tm="0">
                                          <p:val>
                                            <p:strVal val="#ppt_x"/>
                                          </p:val>
                                        </p:tav>
                                        <p:tav tm="100000">
                                          <p:val>
                                            <p:strVal val="#ppt_x"/>
                                          </p:val>
                                        </p:tav>
                                      </p:tavLst>
                                    </p:anim>
                                    <p:anim calcmode="lin" valueType="num">
                                      <p:cBhvr>
                                        <p:cTn id="50" dur="500" fill="hold"/>
                                        <p:tgtEl>
                                          <p:spTgt spid="14"/>
                                        </p:tgtEl>
                                        <p:attrNameLst>
                                          <p:attrName>ppt_y</p:attrName>
                                        </p:attrNameLst>
                                      </p:cBhvr>
                                      <p:tavLst>
                                        <p:tav tm="0">
                                          <p:val>
                                            <p:strVal val="#ppt_y-.1"/>
                                          </p:val>
                                        </p:tav>
                                        <p:tav tm="100000">
                                          <p:val>
                                            <p:strVal val="#ppt_y"/>
                                          </p:val>
                                        </p:tav>
                                      </p:tavLst>
                                    </p:anim>
                                  </p:childTnLst>
                                </p:cTn>
                              </p:par>
                            </p:childTnLst>
                          </p:cTn>
                        </p:par>
                        <p:par>
                          <p:cTn id="51" fill="hold">
                            <p:stCondLst>
                              <p:cond delay="2000"/>
                            </p:stCondLst>
                            <p:childTnLst>
                              <p:par>
                                <p:cTn id="52" presetID="53" presetClass="entr" presetSubtype="16" fill="hold" nodeType="after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p:cTn id="54" dur="500" fill="hold"/>
                                        <p:tgtEl>
                                          <p:spTgt spid="15"/>
                                        </p:tgtEl>
                                        <p:attrNameLst>
                                          <p:attrName>ppt_w</p:attrName>
                                        </p:attrNameLst>
                                      </p:cBhvr>
                                      <p:tavLst>
                                        <p:tav tm="0">
                                          <p:val>
                                            <p:fltVal val="0"/>
                                          </p:val>
                                        </p:tav>
                                        <p:tav tm="100000">
                                          <p:val>
                                            <p:strVal val="#ppt_w"/>
                                          </p:val>
                                        </p:tav>
                                      </p:tavLst>
                                    </p:anim>
                                    <p:anim calcmode="lin" valueType="num">
                                      <p:cBhvr>
                                        <p:cTn id="55" dur="500" fill="hold"/>
                                        <p:tgtEl>
                                          <p:spTgt spid="15"/>
                                        </p:tgtEl>
                                        <p:attrNameLst>
                                          <p:attrName>ppt_h</p:attrName>
                                        </p:attrNameLst>
                                      </p:cBhvr>
                                      <p:tavLst>
                                        <p:tav tm="0">
                                          <p:val>
                                            <p:fltVal val="0"/>
                                          </p:val>
                                        </p:tav>
                                        <p:tav tm="100000">
                                          <p:val>
                                            <p:strVal val="#ppt_h"/>
                                          </p:val>
                                        </p:tav>
                                      </p:tavLst>
                                    </p:anim>
                                    <p:animEffect transition="in" filter="fade">
                                      <p:cBhvr>
                                        <p:cTn id="56" dur="500"/>
                                        <p:tgtEl>
                                          <p:spTgt spid="15"/>
                                        </p:tgtEl>
                                      </p:cBhvr>
                                    </p:animEffect>
                                  </p:childTnLst>
                                </p:cTn>
                              </p:par>
                              <p:par>
                                <p:cTn id="57" presetID="53" presetClass="entr" presetSubtype="16"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Effect transition="in" filter="fade">
                                      <p:cBhvr>
                                        <p:cTn id="61" dur="500"/>
                                        <p:tgtEl>
                                          <p:spTgt spid="22"/>
                                        </p:tgtEl>
                                      </p:cBhvr>
                                    </p:animEffect>
                                  </p:childTnLst>
                                </p:cTn>
                              </p:par>
                              <p:par>
                                <p:cTn id="62" presetID="53" presetClass="entr" presetSubtype="16" fill="hold" nodeType="withEffect">
                                  <p:stCondLst>
                                    <p:cond delay="0"/>
                                  </p:stCondLst>
                                  <p:childTnLst>
                                    <p:set>
                                      <p:cBhvr>
                                        <p:cTn id="63" dur="1" fill="hold">
                                          <p:stCondLst>
                                            <p:cond delay="0"/>
                                          </p:stCondLst>
                                        </p:cTn>
                                        <p:tgtEl>
                                          <p:spTgt spid="33"/>
                                        </p:tgtEl>
                                        <p:attrNameLst>
                                          <p:attrName>style.visibility</p:attrName>
                                        </p:attrNameLst>
                                      </p:cBhvr>
                                      <p:to>
                                        <p:strVal val="visible"/>
                                      </p:to>
                                    </p:set>
                                    <p:anim calcmode="lin" valueType="num">
                                      <p:cBhvr>
                                        <p:cTn id="64" dur="500" fill="hold"/>
                                        <p:tgtEl>
                                          <p:spTgt spid="33"/>
                                        </p:tgtEl>
                                        <p:attrNameLst>
                                          <p:attrName>ppt_w</p:attrName>
                                        </p:attrNameLst>
                                      </p:cBhvr>
                                      <p:tavLst>
                                        <p:tav tm="0">
                                          <p:val>
                                            <p:fltVal val="0"/>
                                          </p:val>
                                        </p:tav>
                                        <p:tav tm="100000">
                                          <p:val>
                                            <p:strVal val="#ppt_w"/>
                                          </p:val>
                                        </p:tav>
                                      </p:tavLst>
                                    </p:anim>
                                    <p:anim calcmode="lin" valueType="num">
                                      <p:cBhvr>
                                        <p:cTn id="65" dur="500" fill="hold"/>
                                        <p:tgtEl>
                                          <p:spTgt spid="33"/>
                                        </p:tgtEl>
                                        <p:attrNameLst>
                                          <p:attrName>ppt_h</p:attrName>
                                        </p:attrNameLst>
                                      </p:cBhvr>
                                      <p:tavLst>
                                        <p:tav tm="0">
                                          <p:val>
                                            <p:fltVal val="0"/>
                                          </p:val>
                                        </p:tav>
                                        <p:tav tm="100000">
                                          <p:val>
                                            <p:strVal val="#ppt_h"/>
                                          </p:val>
                                        </p:tav>
                                      </p:tavLst>
                                    </p:anim>
                                    <p:animEffect transition="in" filter="fade">
                                      <p:cBhvr>
                                        <p:cTn id="66" dur="500"/>
                                        <p:tgtEl>
                                          <p:spTgt spid="33"/>
                                        </p:tgtEl>
                                      </p:cBhvr>
                                    </p:animEffect>
                                  </p:childTnLst>
                                </p:cTn>
                              </p:par>
                              <p:par>
                                <p:cTn id="67" presetID="53" presetClass="entr" presetSubtype="16" fill="hold" nodeType="with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p:cTn id="69" dur="500" fill="hold"/>
                                        <p:tgtEl>
                                          <p:spTgt spid="40"/>
                                        </p:tgtEl>
                                        <p:attrNameLst>
                                          <p:attrName>ppt_w</p:attrName>
                                        </p:attrNameLst>
                                      </p:cBhvr>
                                      <p:tavLst>
                                        <p:tav tm="0">
                                          <p:val>
                                            <p:fltVal val="0"/>
                                          </p:val>
                                        </p:tav>
                                        <p:tav tm="100000">
                                          <p:val>
                                            <p:strVal val="#ppt_w"/>
                                          </p:val>
                                        </p:tav>
                                      </p:tavLst>
                                    </p:anim>
                                    <p:anim calcmode="lin" valueType="num">
                                      <p:cBhvr>
                                        <p:cTn id="70" dur="500" fill="hold"/>
                                        <p:tgtEl>
                                          <p:spTgt spid="40"/>
                                        </p:tgtEl>
                                        <p:attrNameLst>
                                          <p:attrName>ppt_h</p:attrName>
                                        </p:attrNameLst>
                                      </p:cBhvr>
                                      <p:tavLst>
                                        <p:tav tm="0">
                                          <p:val>
                                            <p:fltVal val="0"/>
                                          </p:val>
                                        </p:tav>
                                        <p:tav tm="100000">
                                          <p:val>
                                            <p:strVal val="#ppt_h"/>
                                          </p:val>
                                        </p:tav>
                                      </p:tavLst>
                                    </p:anim>
                                    <p:animEffect transition="in" filter="fade">
                                      <p:cBhvr>
                                        <p:cTn id="71" dur="500"/>
                                        <p:tgtEl>
                                          <p:spTgt spid="40"/>
                                        </p:tgtEl>
                                      </p:cBhvr>
                                    </p:animEffect>
                                  </p:childTnLst>
                                </p:cTn>
                              </p:par>
                            </p:childTnLst>
                          </p:cTn>
                        </p:par>
                        <p:par>
                          <p:cTn id="72" fill="hold">
                            <p:stCondLst>
                              <p:cond delay="2500"/>
                            </p:stCondLst>
                            <p:childTnLst>
                              <p:par>
                                <p:cTn id="73" presetID="53" presetClass="entr" presetSubtype="16" fill="hold" grpId="0" nodeType="afterEffect">
                                  <p:stCondLst>
                                    <p:cond delay="0"/>
                                  </p:stCondLst>
                                  <p:childTnLst>
                                    <p:set>
                                      <p:cBhvr>
                                        <p:cTn id="74" dur="1" fill="hold">
                                          <p:stCondLst>
                                            <p:cond delay="0"/>
                                          </p:stCondLst>
                                        </p:cTn>
                                        <p:tgtEl>
                                          <p:spTgt spid="10"/>
                                        </p:tgtEl>
                                        <p:attrNameLst>
                                          <p:attrName>style.visibility</p:attrName>
                                        </p:attrNameLst>
                                      </p:cBhvr>
                                      <p:to>
                                        <p:strVal val="visible"/>
                                      </p:to>
                                    </p:set>
                                    <p:anim calcmode="lin" valueType="num">
                                      <p:cBhvr>
                                        <p:cTn id="75" dur="500" fill="hold"/>
                                        <p:tgtEl>
                                          <p:spTgt spid="10"/>
                                        </p:tgtEl>
                                        <p:attrNameLst>
                                          <p:attrName>ppt_w</p:attrName>
                                        </p:attrNameLst>
                                      </p:cBhvr>
                                      <p:tavLst>
                                        <p:tav tm="0">
                                          <p:val>
                                            <p:fltVal val="0"/>
                                          </p:val>
                                        </p:tav>
                                        <p:tav tm="100000">
                                          <p:val>
                                            <p:strVal val="#ppt_w"/>
                                          </p:val>
                                        </p:tav>
                                      </p:tavLst>
                                    </p:anim>
                                    <p:anim calcmode="lin" valueType="num">
                                      <p:cBhvr>
                                        <p:cTn id="76" dur="500" fill="hold"/>
                                        <p:tgtEl>
                                          <p:spTgt spid="10"/>
                                        </p:tgtEl>
                                        <p:attrNameLst>
                                          <p:attrName>ppt_h</p:attrName>
                                        </p:attrNameLst>
                                      </p:cBhvr>
                                      <p:tavLst>
                                        <p:tav tm="0">
                                          <p:val>
                                            <p:fltVal val="0"/>
                                          </p:val>
                                        </p:tav>
                                        <p:tav tm="100000">
                                          <p:val>
                                            <p:strVal val="#ppt_h"/>
                                          </p:val>
                                        </p:tav>
                                      </p:tavLst>
                                    </p:anim>
                                    <p:animEffect transition="in" filter="fade">
                                      <p:cBhvr>
                                        <p:cTn id="77" dur="500"/>
                                        <p:tgtEl>
                                          <p:spTgt spid="10"/>
                                        </p:tgtEl>
                                      </p:cBhvr>
                                    </p:animEffect>
                                  </p:childTnLst>
                                </p:cTn>
                              </p:par>
                            </p:childTnLst>
                          </p:cTn>
                        </p:par>
                        <p:par>
                          <p:cTn id="78" fill="hold">
                            <p:stCondLst>
                              <p:cond delay="3000"/>
                            </p:stCondLst>
                            <p:childTnLst>
                              <p:par>
                                <p:cTn id="79" presetID="16" presetClass="entr" presetSubtype="37" fill="hold" nodeType="after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barn(outVertical)">
                                      <p:cBhvr>
                                        <p:cTn id="81" dur="500"/>
                                        <p:tgtEl>
                                          <p:spTgt spid="7"/>
                                        </p:tgtEl>
                                      </p:cBhvr>
                                    </p:animEffect>
                                  </p:childTnLst>
                                </p:cTn>
                              </p:par>
                            </p:childTnLst>
                          </p:cTn>
                        </p:par>
                        <p:par>
                          <p:cTn id="82" fill="hold">
                            <p:stCondLst>
                              <p:cond delay="3500"/>
                            </p:stCondLst>
                            <p:childTnLst>
                              <p:par>
                                <p:cTn id="83" presetID="14" presetClass="entr" presetSubtype="10" fill="hold" grpId="0" nodeType="afterEffect">
                                  <p:stCondLst>
                                    <p:cond delay="0"/>
                                  </p:stCondLst>
                                  <p:childTnLst>
                                    <p:set>
                                      <p:cBhvr>
                                        <p:cTn id="84" dur="1" fill="hold">
                                          <p:stCondLst>
                                            <p:cond delay="0"/>
                                          </p:stCondLst>
                                        </p:cTn>
                                        <p:tgtEl>
                                          <p:spTgt spid="6"/>
                                        </p:tgtEl>
                                        <p:attrNameLst>
                                          <p:attrName>style.visibility</p:attrName>
                                        </p:attrNameLst>
                                      </p:cBhvr>
                                      <p:to>
                                        <p:strVal val="visible"/>
                                      </p:to>
                                    </p:set>
                                    <p:animEffect transition="in" filter="randombar(horizontal)">
                                      <p:cBhvr>
                                        <p:cTn id="8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6" grpId="0"/>
      <p:bldP spid="10" grpId="0"/>
      <p:bldP spid="11" grpId="0" animBg="1"/>
      <p:bldP spid="12" grpId="0" animBg="1"/>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1461" y="248293"/>
            <a:ext cx="451461" cy="457300"/>
          </a:xfrm>
          <a:prstGeom prst="rect">
            <a:avLst/>
          </a:prstGeom>
          <a:no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p>
        </p:txBody>
      </p:sp>
      <p:sp>
        <p:nvSpPr>
          <p:cNvPr id="30" name="矩形 29"/>
          <p:cNvSpPr/>
          <p:nvPr/>
        </p:nvSpPr>
        <p:spPr>
          <a:xfrm>
            <a:off x="671085" y="435044"/>
            <a:ext cx="363968" cy="368675"/>
          </a:xfrm>
          <a:prstGeom prst="rect">
            <a:avLst/>
          </a:prstGeom>
          <a:gradFill>
            <a:gsLst>
              <a:gs pos="42510">
                <a:srgbClr val="CCECFF">
                  <a:alpha val="64000"/>
                </a:srgbClr>
              </a:gs>
              <a:gs pos="100000">
                <a:srgbClr val="66CCFF"/>
              </a:gs>
            </a:gsLst>
            <a:lin ang="5400000" scaled="0"/>
          </a:gra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31" name="直接连接符 30"/>
          <p:cNvCxnSpPr/>
          <p:nvPr/>
        </p:nvCxnSpPr>
        <p:spPr>
          <a:xfrm>
            <a:off x="1125345" y="772921"/>
            <a:ext cx="10476566" cy="0"/>
          </a:xfrm>
          <a:prstGeom prst="line">
            <a:avLst/>
          </a:prstGeom>
          <a:ln w="15875">
            <a:solidFill>
              <a:srgbClr val="CCECFF"/>
            </a:solidFill>
          </a:ln>
        </p:spPr>
        <p:style>
          <a:lnRef idx="1">
            <a:schemeClr val="accent1"/>
          </a:lnRef>
          <a:fillRef idx="0">
            <a:schemeClr val="accent1"/>
          </a:fillRef>
          <a:effectRef idx="0">
            <a:schemeClr val="accent1"/>
          </a:effectRef>
          <a:fontRef idx="minor">
            <a:schemeClr val="tx1"/>
          </a:fontRef>
        </p:style>
      </p:cxnSp>
      <p:sp>
        <p:nvSpPr>
          <p:cNvPr id="32" name="标题 1"/>
          <p:cNvSpPr txBox="1"/>
          <p:nvPr/>
        </p:nvSpPr>
        <p:spPr>
          <a:xfrm>
            <a:off x="1398892" y="261620"/>
            <a:ext cx="10319252" cy="718353"/>
          </a:xfrm>
          <a:prstGeom prst="rect">
            <a:avLst/>
          </a:prstGeom>
        </p:spPr>
        <p:txBody>
          <a:bodyPr lIns="115181" tIns="57590" rIns="115181" bIns="57590"/>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800" b="1" dirty="0">
                <a:solidFill>
                  <a:srgbClr val="CCECFF"/>
                </a:solidFill>
              </a:rPr>
              <a:t>单击添加标题（文字可以编辑</a:t>
            </a:r>
            <a:r>
              <a:rPr lang="zh-CN" altLang="en-US" sz="1800" b="1" dirty="0">
                <a:blipFill>
                  <a:blip r:embed="rId3"/>
                  <a:tile tx="0" ty="0" sx="100000" sy="100000" flip="none" algn="tl"/>
                </a:blipFill>
              </a:rPr>
              <a:t>）</a:t>
            </a:r>
          </a:p>
        </p:txBody>
      </p:sp>
      <p:sp>
        <p:nvSpPr>
          <p:cNvPr id="100" name="矩形 160"/>
          <p:cNvSpPr>
            <a:spLocks noChangeArrowheads="1"/>
          </p:cNvSpPr>
          <p:nvPr/>
        </p:nvSpPr>
        <p:spPr bwMode="auto">
          <a:xfrm flipH="1">
            <a:off x="41103" y="1265660"/>
            <a:ext cx="5759476" cy="1900939"/>
          </a:xfrm>
          <a:custGeom>
            <a:avLst/>
            <a:gdLst>
              <a:gd name="connsiteX0" fmla="*/ 0 w 7260238"/>
              <a:gd name="connsiteY0" fmla="*/ 0 h 3090960"/>
              <a:gd name="connsiteX1" fmla="*/ 7260238 w 7260238"/>
              <a:gd name="connsiteY1" fmla="*/ 0 h 3090960"/>
              <a:gd name="connsiteX2" fmla="*/ 7260238 w 7260238"/>
              <a:gd name="connsiteY2" fmla="*/ 3090960 h 3090960"/>
              <a:gd name="connsiteX3" fmla="*/ 0 w 7260238"/>
              <a:gd name="connsiteY3" fmla="*/ 3090960 h 3090960"/>
              <a:gd name="connsiteX4" fmla="*/ 0 w 7260238"/>
              <a:gd name="connsiteY4" fmla="*/ 0 h 3090960"/>
              <a:gd name="connsiteX0-1" fmla="*/ 0 w 7260238"/>
              <a:gd name="connsiteY0-2" fmla="*/ 0 h 3090960"/>
              <a:gd name="connsiteX1-3" fmla="*/ 7260238 w 7260238"/>
              <a:gd name="connsiteY1-4" fmla="*/ 0 h 3090960"/>
              <a:gd name="connsiteX2-5" fmla="*/ 7260238 w 7260238"/>
              <a:gd name="connsiteY2-6" fmla="*/ 3090960 h 3090960"/>
              <a:gd name="connsiteX3-7" fmla="*/ 666205 w 7260238"/>
              <a:gd name="connsiteY3-8" fmla="*/ 3090960 h 3090960"/>
              <a:gd name="connsiteX4-9" fmla="*/ 0 w 7260238"/>
              <a:gd name="connsiteY4-10" fmla="*/ 0 h 3090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260238" h="3090960">
                <a:moveTo>
                  <a:pt x="0" y="0"/>
                </a:moveTo>
                <a:lnTo>
                  <a:pt x="7260238" y="0"/>
                </a:lnTo>
                <a:lnTo>
                  <a:pt x="7260238" y="3090960"/>
                </a:lnTo>
                <a:lnTo>
                  <a:pt x="666205" y="3090960"/>
                </a:lnTo>
                <a:lnTo>
                  <a:pt x="0" y="0"/>
                </a:lnTo>
                <a:close/>
              </a:path>
            </a:pathLst>
          </a:custGeom>
          <a:solidFill>
            <a:srgbClr val="00B0F0">
              <a:alpha val="21000"/>
            </a:srgbClr>
          </a:solidFill>
          <a:ln w="12700" cmpd="sng">
            <a:solidFill>
              <a:srgbClr val="00B0F0">
                <a:alpha val="85000"/>
              </a:srgbClr>
            </a:solidFill>
            <a:miter lim="800000"/>
          </a:ln>
        </p:spPr>
        <p:txBody>
          <a:bodyPr lIns="115181" tIns="57590" rIns="115181" bIns="57590" anchor="ctr"/>
          <a:lstStyle/>
          <a:p>
            <a:pPr algn="ctr">
              <a:defRPr/>
            </a:pPr>
            <a:endParaRPr lang="zh-CN" altLang="en-US" b="1" dirty="0">
              <a:solidFill>
                <a:srgbClr val="FFC000"/>
              </a:solidFill>
              <a:latin typeface="+mn-ea"/>
              <a:ea typeface="+mn-ea"/>
            </a:endParaRPr>
          </a:p>
        </p:txBody>
      </p:sp>
      <p:sp>
        <p:nvSpPr>
          <p:cNvPr id="101" name="椭圆 100"/>
          <p:cNvSpPr/>
          <p:nvPr/>
        </p:nvSpPr>
        <p:spPr bwMode="auto">
          <a:xfrm rot="351052">
            <a:off x="2175105" y="5412807"/>
            <a:ext cx="271576" cy="2812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6375" tIns="43186" rIns="86375" bIns="43186" anchor="ctr"/>
          <a:lstStyle/>
          <a:p>
            <a:pPr algn="ctr">
              <a:defRPr/>
            </a:pPr>
            <a:endParaRPr lang="zh-CN" altLang="en-US">
              <a:solidFill>
                <a:srgbClr val="CCECFF"/>
              </a:solidFill>
            </a:endParaRPr>
          </a:p>
        </p:txBody>
      </p:sp>
      <p:sp>
        <p:nvSpPr>
          <p:cNvPr id="102" name="椭圆 101"/>
          <p:cNvSpPr/>
          <p:nvPr/>
        </p:nvSpPr>
        <p:spPr bwMode="auto">
          <a:xfrm rot="285728">
            <a:off x="2925401" y="4721368"/>
            <a:ext cx="271576" cy="2812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6375" tIns="43186" rIns="86375" bIns="43186" anchor="ctr"/>
          <a:lstStyle/>
          <a:p>
            <a:pPr algn="ctr">
              <a:defRPr/>
            </a:pPr>
            <a:endParaRPr lang="zh-CN" altLang="en-US">
              <a:solidFill>
                <a:srgbClr val="CCECFF"/>
              </a:solidFill>
            </a:endParaRPr>
          </a:p>
        </p:txBody>
      </p:sp>
      <p:sp>
        <p:nvSpPr>
          <p:cNvPr id="103" name="椭圆 102"/>
          <p:cNvSpPr/>
          <p:nvPr/>
        </p:nvSpPr>
        <p:spPr bwMode="auto">
          <a:xfrm rot="20925770">
            <a:off x="3918372" y="4072461"/>
            <a:ext cx="270083" cy="2812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6375" tIns="43186" rIns="86375" bIns="43186" anchor="ctr"/>
          <a:lstStyle/>
          <a:p>
            <a:pPr algn="ctr">
              <a:defRPr/>
            </a:pPr>
            <a:endParaRPr lang="zh-CN" altLang="en-US">
              <a:solidFill>
                <a:srgbClr val="CCECFF"/>
              </a:solidFill>
            </a:endParaRPr>
          </a:p>
        </p:txBody>
      </p:sp>
      <p:sp>
        <p:nvSpPr>
          <p:cNvPr id="104" name="椭圆 103"/>
          <p:cNvSpPr/>
          <p:nvPr/>
        </p:nvSpPr>
        <p:spPr bwMode="auto">
          <a:xfrm rot="21146216">
            <a:off x="4671807" y="4812373"/>
            <a:ext cx="271576" cy="2812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6375" tIns="43186" rIns="86375" bIns="43186" anchor="ctr"/>
          <a:lstStyle/>
          <a:p>
            <a:pPr algn="ctr">
              <a:defRPr/>
            </a:pPr>
            <a:endParaRPr lang="zh-CN" altLang="en-US">
              <a:solidFill>
                <a:srgbClr val="CCECFF"/>
              </a:solidFill>
            </a:endParaRPr>
          </a:p>
        </p:txBody>
      </p:sp>
      <p:sp>
        <p:nvSpPr>
          <p:cNvPr id="105" name="椭圆 104"/>
          <p:cNvSpPr/>
          <p:nvPr/>
        </p:nvSpPr>
        <p:spPr bwMode="auto">
          <a:xfrm rot="372077">
            <a:off x="6472076" y="4341468"/>
            <a:ext cx="270083" cy="2812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6375" tIns="43186" rIns="86375" bIns="43186" anchor="ctr"/>
          <a:lstStyle/>
          <a:p>
            <a:pPr algn="ctr">
              <a:defRPr/>
            </a:pPr>
            <a:endParaRPr lang="zh-CN" altLang="en-US">
              <a:solidFill>
                <a:srgbClr val="CCECFF"/>
              </a:solidFill>
            </a:endParaRPr>
          </a:p>
        </p:txBody>
      </p:sp>
      <p:sp>
        <p:nvSpPr>
          <p:cNvPr id="106" name="椭圆 105"/>
          <p:cNvSpPr/>
          <p:nvPr/>
        </p:nvSpPr>
        <p:spPr bwMode="auto">
          <a:xfrm rot="444650">
            <a:off x="7337094" y="3792121"/>
            <a:ext cx="270083" cy="2797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6375" tIns="43186" rIns="86375" bIns="43186" anchor="ctr"/>
          <a:lstStyle/>
          <a:p>
            <a:pPr algn="ctr">
              <a:defRPr/>
            </a:pPr>
            <a:endParaRPr lang="zh-CN" altLang="en-US">
              <a:solidFill>
                <a:srgbClr val="CCECFF"/>
              </a:solidFill>
            </a:endParaRPr>
          </a:p>
        </p:txBody>
      </p:sp>
      <p:sp>
        <p:nvSpPr>
          <p:cNvPr id="107" name="椭圆 106"/>
          <p:cNvSpPr/>
          <p:nvPr/>
        </p:nvSpPr>
        <p:spPr bwMode="auto">
          <a:xfrm rot="411978">
            <a:off x="7998055" y="3113297"/>
            <a:ext cx="271576" cy="27970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6375" tIns="43186" rIns="86375" bIns="43186" anchor="ctr"/>
          <a:lstStyle/>
          <a:p>
            <a:pPr algn="ctr">
              <a:defRPr/>
            </a:pPr>
            <a:endParaRPr lang="zh-CN" altLang="en-US">
              <a:solidFill>
                <a:srgbClr val="CCECFF"/>
              </a:solidFill>
            </a:endParaRPr>
          </a:p>
        </p:txBody>
      </p:sp>
      <p:sp>
        <p:nvSpPr>
          <p:cNvPr id="108" name="椭圆 107"/>
          <p:cNvSpPr/>
          <p:nvPr/>
        </p:nvSpPr>
        <p:spPr bwMode="auto">
          <a:xfrm rot="434902">
            <a:off x="9394999" y="2238460"/>
            <a:ext cx="271576" cy="279702"/>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6375" tIns="43186" rIns="86375" bIns="43186" anchor="ctr"/>
          <a:lstStyle/>
          <a:p>
            <a:pPr algn="ctr">
              <a:defRPr/>
            </a:pPr>
            <a:endParaRPr lang="zh-CN" altLang="en-US">
              <a:solidFill>
                <a:srgbClr val="CCECFF"/>
              </a:solidFill>
            </a:endParaRPr>
          </a:p>
        </p:txBody>
      </p:sp>
      <p:sp>
        <p:nvSpPr>
          <p:cNvPr id="109" name="椭圆 108"/>
          <p:cNvSpPr/>
          <p:nvPr/>
        </p:nvSpPr>
        <p:spPr bwMode="auto">
          <a:xfrm rot="1654378">
            <a:off x="10458045" y="1672539"/>
            <a:ext cx="270083" cy="2812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6375" tIns="43186" rIns="86375" bIns="43186" anchor="ctr"/>
          <a:lstStyle/>
          <a:p>
            <a:pPr algn="ctr">
              <a:defRPr/>
            </a:pPr>
            <a:endParaRPr lang="zh-CN" altLang="en-US">
              <a:solidFill>
                <a:srgbClr val="CCECFF"/>
              </a:solidFill>
            </a:endParaRPr>
          </a:p>
        </p:txBody>
      </p:sp>
      <p:sp>
        <p:nvSpPr>
          <p:cNvPr id="110" name="文本框 30"/>
          <p:cNvSpPr txBox="1">
            <a:spLocks noChangeArrowheads="1"/>
          </p:cNvSpPr>
          <p:nvPr/>
        </p:nvSpPr>
        <p:spPr bwMode="auto">
          <a:xfrm>
            <a:off x="1983026" y="6032802"/>
            <a:ext cx="770754" cy="364214"/>
          </a:xfrm>
          <a:prstGeom prst="rect">
            <a:avLst/>
          </a:prstGeom>
          <a:noFill/>
          <a:ln w="9525">
            <a:noFill/>
            <a:miter lim="800000"/>
          </a:ln>
        </p:spPr>
        <p:txBody>
          <a:bodyPr wrap="none" lIns="86375" tIns="43186" rIns="86375" bIns="43186">
            <a:spAutoFit/>
          </a:bodyPr>
          <a:lstStyle/>
          <a:p>
            <a:r>
              <a:rPr lang="en-US" altLang="zh-CN" dirty="0">
                <a:solidFill>
                  <a:srgbClr val="CCECFF"/>
                </a:solidFill>
                <a:latin typeface="微软雅黑" panose="020B0503020204020204" pitchFamily="34" charset="-122"/>
                <a:ea typeface="微软雅黑" panose="020B0503020204020204" pitchFamily="34" charset="-122"/>
                <a:cs typeface="Arial" panose="020B0604020202020204" pitchFamily="34" charset="0"/>
              </a:rPr>
              <a:t>3</a:t>
            </a:r>
            <a:r>
              <a:rPr lang="zh-CN" altLang="en-US" dirty="0">
                <a:solidFill>
                  <a:srgbClr val="CCECFF"/>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111" name="文本框 31"/>
          <p:cNvSpPr txBox="1">
            <a:spLocks noChangeArrowheads="1"/>
          </p:cNvSpPr>
          <p:nvPr/>
        </p:nvSpPr>
        <p:spPr bwMode="auto">
          <a:xfrm>
            <a:off x="2751709" y="6032802"/>
            <a:ext cx="770754" cy="364214"/>
          </a:xfrm>
          <a:prstGeom prst="rect">
            <a:avLst/>
          </a:prstGeom>
          <a:noFill/>
          <a:ln w="9525">
            <a:noFill/>
            <a:miter lim="800000"/>
          </a:ln>
        </p:spPr>
        <p:txBody>
          <a:bodyPr wrap="none" lIns="86375" tIns="43186" rIns="86375" bIns="43186">
            <a:spAutoFit/>
          </a:bodyPr>
          <a:lstStyle/>
          <a:p>
            <a:r>
              <a:rPr lang="en-US" altLang="zh-CN" dirty="0">
                <a:solidFill>
                  <a:srgbClr val="CCECFF"/>
                </a:solidFill>
                <a:latin typeface="微软雅黑" panose="020B0503020204020204" pitchFamily="34" charset="-122"/>
                <a:ea typeface="微软雅黑" panose="020B0503020204020204" pitchFamily="34" charset="-122"/>
                <a:cs typeface="Arial" panose="020B0604020202020204" pitchFamily="34" charset="0"/>
              </a:rPr>
              <a:t>4</a:t>
            </a:r>
            <a:r>
              <a:rPr lang="zh-CN" altLang="en-US" dirty="0">
                <a:solidFill>
                  <a:srgbClr val="CCECFF"/>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112" name="文本框 32"/>
          <p:cNvSpPr txBox="1">
            <a:spLocks noChangeArrowheads="1"/>
          </p:cNvSpPr>
          <p:nvPr/>
        </p:nvSpPr>
        <p:spPr bwMode="auto">
          <a:xfrm>
            <a:off x="3719914" y="6032802"/>
            <a:ext cx="770754" cy="364214"/>
          </a:xfrm>
          <a:prstGeom prst="rect">
            <a:avLst/>
          </a:prstGeom>
          <a:noFill/>
          <a:ln w="9525">
            <a:noFill/>
            <a:miter lim="800000"/>
          </a:ln>
        </p:spPr>
        <p:txBody>
          <a:bodyPr wrap="none" lIns="86375" tIns="43186" rIns="86375" bIns="43186">
            <a:spAutoFit/>
          </a:bodyPr>
          <a:lstStyle/>
          <a:p>
            <a:r>
              <a:rPr lang="en-US" altLang="zh-CN" dirty="0">
                <a:solidFill>
                  <a:srgbClr val="CCECFF"/>
                </a:solidFill>
                <a:latin typeface="微软雅黑" panose="020B0503020204020204" pitchFamily="34" charset="-122"/>
                <a:ea typeface="微软雅黑" panose="020B0503020204020204" pitchFamily="34" charset="-122"/>
                <a:cs typeface="Arial" panose="020B0604020202020204" pitchFamily="34" charset="0"/>
              </a:rPr>
              <a:t>5</a:t>
            </a:r>
            <a:r>
              <a:rPr lang="zh-CN" altLang="en-US" dirty="0">
                <a:solidFill>
                  <a:srgbClr val="CCECFF"/>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113" name="文本框 33"/>
          <p:cNvSpPr txBox="1">
            <a:spLocks noChangeArrowheads="1"/>
          </p:cNvSpPr>
          <p:nvPr/>
        </p:nvSpPr>
        <p:spPr bwMode="auto">
          <a:xfrm>
            <a:off x="4443616" y="6032802"/>
            <a:ext cx="770754" cy="364214"/>
          </a:xfrm>
          <a:prstGeom prst="rect">
            <a:avLst/>
          </a:prstGeom>
          <a:noFill/>
          <a:ln w="9525">
            <a:noFill/>
            <a:miter lim="800000"/>
          </a:ln>
        </p:spPr>
        <p:txBody>
          <a:bodyPr wrap="none" lIns="86375" tIns="43186" rIns="86375" bIns="43186">
            <a:spAutoFit/>
          </a:bodyPr>
          <a:lstStyle/>
          <a:p>
            <a:r>
              <a:rPr lang="en-US" altLang="zh-CN" dirty="0">
                <a:solidFill>
                  <a:srgbClr val="CCECFF"/>
                </a:solidFill>
                <a:latin typeface="微软雅黑" panose="020B0503020204020204" pitchFamily="34" charset="-122"/>
                <a:ea typeface="微软雅黑" panose="020B0503020204020204" pitchFamily="34" charset="-122"/>
                <a:cs typeface="Arial" panose="020B0604020202020204" pitchFamily="34" charset="0"/>
              </a:rPr>
              <a:t>6</a:t>
            </a:r>
            <a:r>
              <a:rPr lang="zh-CN" altLang="en-US" dirty="0">
                <a:solidFill>
                  <a:srgbClr val="CCECFF"/>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114" name="文本框 34"/>
          <p:cNvSpPr txBox="1">
            <a:spLocks noChangeArrowheads="1"/>
          </p:cNvSpPr>
          <p:nvPr/>
        </p:nvSpPr>
        <p:spPr bwMode="auto">
          <a:xfrm>
            <a:off x="6322257" y="6032802"/>
            <a:ext cx="770754" cy="364214"/>
          </a:xfrm>
          <a:prstGeom prst="rect">
            <a:avLst/>
          </a:prstGeom>
          <a:noFill/>
          <a:ln w="9525">
            <a:noFill/>
            <a:miter lim="800000"/>
          </a:ln>
        </p:spPr>
        <p:txBody>
          <a:bodyPr wrap="none" lIns="86375" tIns="43186" rIns="86375" bIns="43186">
            <a:spAutoFit/>
          </a:bodyPr>
          <a:lstStyle/>
          <a:p>
            <a:r>
              <a:rPr lang="en-US" altLang="zh-CN" dirty="0">
                <a:solidFill>
                  <a:srgbClr val="CCECFF"/>
                </a:solidFill>
                <a:latin typeface="微软雅黑" panose="020B0503020204020204" pitchFamily="34" charset="-122"/>
                <a:ea typeface="微软雅黑" panose="020B0503020204020204" pitchFamily="34" charset="-122"/>
                <a:cs typeface="Arial" panose="020B0604020202020204" pitchFamily="34" charset="0"/>
              </a:rPr>
              <a:t>8</a:t>
            </a:r>
            <a:r>
              <a:rPr lang="zh-CN" altLang="en-US" dirty="0">
                <a:solidFill>
                  <a:srgbClr val="CCECFF"/>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115" name="文本框 35"/>
          <p:cNvSpPr txBox="1">
            <a:spLocks noChangeArrowheads="1"/>
          </p:cNvSpPr>
          <p:nvPr/>
        </p:nvSpPr>
        <p:spPr bwMode="auto">
          <a:xfrm>
            <a:off x="7224384" y="6032802"/>
            <a:ext cx="770754" cy="364214"/>
          </a:xfrm>
          <a:prstGeom prst="rect">
            <a:avLst/>
          </a:prstGeom>
          <a:noFill/>
          <a:ln w="9525">
            <a:noFill/>
            <a:miter lim="800000"/>
          </a:ln>
        </p:spPr>
        <p:txBody>
          <a:bodyPr wrap="none" lIns="86375" tIns="43186" rIns="86375" bIns="43186">
            <a:spAutoFit/>
          </a:bodyPr>
          <a:lstStyle/>
          <a:p>
            <a:r>
              <a:rPr lang="en-US" altLang="zh-CN" dirty="0">
                <a:solidFill>
                  <a:srgbClr val="CCECFF"/>
                </a:solidFill>
                <a:latin typeface="微软雅黑" panose="020B0503020204020204" pitchFamily="34" charset="-122"/>
                <a:ea typeface="微软雅黑" panose="020B0503020204020204" pitchFamily="34" charset="-122"/>
                <a:cs typeface="Arial" panose="020B0604020202020204" pitchFamily="34" charset="0"/>
              </a:rPr>
              <a:t>9</a:t>
            </a:r>
            <a:r>
              <a:rPr lang="zh-CN" altLang="en-US" dirty="0">
                <a:solidFill>
                  <a:srgbClr val="CCECFF"/>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116" name="文本框 36"/>
          <p:cNvSpPr txBox="1">
            <a:spLocks noChangeArrowheads="1"/>
          </p:cNvSpPr>
          <p:nvPr/>
        </p:nvSpPr>
        <p:spPr bwMode="auto">
          <a:xfrm>
            <a:off x="7973665" y="6032802"/>
            <a:ext cx="905406" cy="364214"/>
          </a:xfrm>
          <a:prstGeom prst="rect">
            <a:avLst/>
          </a:prstGeom>
          <a:noFill/>
          <a:ln w="9525">
            <a:noFill/>
            <a:miter lim="800000"/>
          </a:ln>
        </p:spPr>
        <p:txBody>
          <a:bodyPr wrap="none" lIns="86375" tIns="43186" rIns="86375" bIns="43186">
            <a:spAutoFit/>
          </a:bodyPr>
          <a:lstStyle/>
          <a:p>
            <a:r>
              <a:rPr lang="en-US" altLang="zh-CN" dirty="0">
                <a:solidFill>
                  <a:srgbClr val="CCECFF"/>
                </a:solidFill>
                <a:latin typeface="微软雅黑" panose="020B0503020204020204" pitchFamily="34" charset="-122"/>
                <a:ea typeface="微软雅黑" panose="020B0503020204020204" pitchFamily="34" charset="-122"/>
                <a:cs typeface="Arial" panose="020B0604020202020204" pitchFamily="34" charset="0"/>
              </a:rPr>
              <a:t>10</a:t>
            </a:r>
            <a:r>
              <a:rPr lang="zh-CN" altLang="en-US" dirty="0">
                <a:solidFill>
                  <a:srgbClr val="CCECFF"/>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117" name="文本框 37"/>
          <p:cNvSpPr txBox="1">
            <a:spLocks noChangeArrowheads="1"/>
          </p:cNvSpPr>
          <p:nvPr/>
        </p:nvSpPr>
        <p:spPr bwMode="auto">
          <a:xfrm>
            <a:off x="9257785" y="6032802"/>
            <a:ext cx="905406" cy="364214"/>
          </a:xfrm>
          <a:prstGeom prst="rect">
            <a:avLst/>
          </a:prstGeom>
          <a:noFill/>
          <a:ln w="9525">
            <a:noFill/>
            <a:miter lim="800000"/>
          </a:ln>
        </p:spPr>
        <p:txBody>
          <a:bodyPr wrap="none" lIns="86375" tIns="43186" rIns="86375" bIns="43186">
            <a:spAutoFit/>
          </a:bodyPr>
          <a:lstStyle/>
          <a:p>
            <a:r>
              <a:rPr lang="en-US" altLang="zh-CN" dirty="0">
                <a:solidFill>
                  <a:srgbClr val="CCECFF"/>
                </a:solidFill>
                <a:latin typeface="微软雅黑" panose="020B0503020204020204" pitchFamily="34" charset="-122"/>
                <a:ea typeface="微软雅黑" panose="020B0503020204020204" pitchFamily="34" charset="-122"/>
                <a:cs typeface="Arial" panose="020B0604020202020204" pitchFamily="34" charset="0"/>
              </a:rPr>
              <a:t>11</a:t>
            </a:r>
            <a:r>
              <a:rPr lang="zh-CN" altLang="en-US" dirty="0">
                <a:solidFill>
                  <a:srgbClr val="CCECFF"/>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118" name="文本框 38"/>
          <p:cNvSpPr txBox="1">
            <a:spLocks noChangeArrowheads="1"/>
          </p:cNvSpPr>
          <p:nvPr/>
        </p:nvSpPr>
        <p:spPr bwMode="auto">
          <a:xfrm>
            <a:off x="10320426" y="6032802"/>
            <a:ext cx="905406" cy="364214"/>
          </a:xfrm>
          <a:prstGeom prst="rect">
            <a:avLst/>
          </a:prstGeom>
          <a:noFill/>
          <a:ln w="9525">
            <a:noFill/>
            <a:miter lim="800000"/>
          </a:ln>
        </p:spPr>
        <p:txBody>
          <a:bodyPr wrap="none" lIns="86375" tIns="43186" rIns="86375" bIns="43186">
            <a:spAutoFit/>
          </a:bodyPr>
          <a:lstStyle/>
          <a:p>
            <a:r>
              <a:rPr lang="en-US" altLang="zh-CN" dirty="0">
                <a:solidFill>
                  <a:srgbClr val="CCECFF"/>
                </a:solidFill>
                <a:latin typeface="微软雅黑" panose="020B0503020204020204" pitchFamily="34" charset="-122"/>
                <a:ea typeface="微软雅黑" panose="020B0503020204020204" pitchFamily="34" charset="-122"/>
                <a:cs typeface="Arial" panose="020B0604020202020204" pitchFamily="34" charset="0"/>
              </a:rPr>
              <a:t>12</a:t>
            </a:r>
            <a:r>
              <a:rPr lang="zh-CN" altLang="en-US" dirty="0">
                <a:solidFill>
                  <a:srgbClr val="CCECFF"/>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119" name="文本框 39"/>
          <p:cNvSpPr txBox="1">
            <a:spLocks noChangeArrowheads="1"/>
          </p:cNvSpPr>
          <p:nvPr/>
        </p:nvSpPr>
        <p:spPr bwMode="auto">
          <a:xfrm>
            <a:off x="2594861" y="5350542"/>
            <a:ext cx="1559432" cy="364214"/>
          </a:xfrm>
          <a:prstGeom prst="rect">
            <a:avLst/>
          </a:prstGeom>
          <a:noFill/>
          <a:ln w="9525">
            <a:noFill/>
            <a:miter lim="800000"/>
          </a:ln>
        </p:spPr>
        <p:txBody>
          <a:bodyPr wrap="none" lIns="86375" tIns="43186" rIns="86375" bIns="43186">
            <a:spAutoFit/>
          </a:bodyPr>
          <a:lstStyle/>
          <a:p>
            <a:r>
              <a:rPr lang="zh-CN" altLang="en-US" dirty="0">
                <a:solidFill>
                  <a:srgbClr val="CCECFF"/>
                </a:solidFill>
                <a:latin typeface="Calibri" panose="020F0502020204030204" charset="0"/>
                <a:ea typeface="微软雅黑" panose="020B0503020204020204" pitchFamily="34" charset="-122"/>
              </a:rPr>
              <a:t>添加文字内容</a:t>
            </a:r>
          </a:p>
        </p:txBody>
      </p:sp>
      <p:sp>
        <p:nvSpPr>
          <p:cNvPr id="120" name="文本框 40"/>
          <p:cNvSpPr txBox="1">
            <a:spLocks noChangeArrowheads="1"/>
          </p:cNvSpPr>
          <p:nvPr/>
        </p:nvSpPr>
        <p:spPr bwMode="auto">
          <a:xfrm>
            <a:off x="1405868" y="4650915"/>
            <a:ext cx="1559432" cy="364214"/>
          </a:xfrm>
          <a:prstGeom prst="rect">
            <a:avLst/>
          </a:prstGeom>
          <a:noFill/>
          <a:ln w="9525">
            <a:noFill/>
            <a:miter lim="800000"/>
          </a:ln>
        </p:spPr>
        <p:txBody>
          <a:bodyPr wrap="none" lIns="86375" tIns="43186" rIns="86375" bIns="43186">
            <a:spAutoFit/>
          </a:bodyPr>
          <a:lstStyle/>
          <a:p>
            <a:r>
              <a:rPr lang="zh-CN" altLang="en-US" dirty="0">
                <a:solidFill>
                  <a:srgbClr val="CCECFF"/>
                </a:solidFill>
                <a:latin typeface="Calibri" panose="020F0502020204030204" charset="0"/>
                <a:ea typeface="微软雅黑" panose="020B0503020204020204" pitchFamily="34" charset="-122"/>
              </a:rPr>
              <a:t>添加文字内容</a:t>
            </a:r>
          </a:p>
        </p:txBody>
      </p:sp>
      <p:sp>
        <p:nvSpPr>
          <p:cNvPr id="121" name="文本框 41"/>
          <p:cNvSpPr txBox="1">
            <a:spLocks noChangeArrowheads="1"/>
          </p:cNvSpPr>
          <p:nvPr/>
        </p:nvSpPr>
        <p:spPr bwMode="auto">
          <a:xfrm>
            <a:off x="3471464" y="3662988"/>
            <a:ext cx="1559432" cy="364214"/>
          </a:xfrm>
          <a:prstGeom prst="rect">
            <a:avLst/>
          </a:prstGeom>
          <a:noFill/>
          <a:ln w="9525">
            <a:noFill/>
            <a:miter lim="800000"/>
          </a:ln>
        </p:spPr>
        <p:txBody>
          <a:bodyPr wrap="none" lIns="86375" tIns="43186" rIns="86375" bIns="43186">
            <a:spAutoFit/>
          </a:bodyPr>
          <a:lstStyle/>
          <a:p>
            <a:r>
              <a:rPr lang="zh-CN" altLang="en-US" dirty="0">
                <a:solidFill>
                  <a:srgbClr val="CCECFF"/>
                </a:solidFill>
                <a:latin typeface="Calibri" panose="020F0502020204030204" charset="0"/>
                <a:ea typeface="微软雅黑" panose="020B0503020204020204" pitchFamily="34" charset="-122"/>
              </a:rPr>
              <a:t>添加文字内容</a:t>
            </a:r>
          </a:p>
        </p:txBody>
      </p:sp>
      <p:sp>
        <p:nvSpPr>
          <p:cNvPr id="122" name="文本框 42"/>
          <p:cNvSpPr txBox="1">
            <a:spLocks noChangeArrowheads="1"/>
          </p:cNvSpPr>
          <p:nvPr/>
        </p:nvSpPr>
        <p:spPr bwMode="auto">
          <a:xfrm>
            <a:off x="4595037" y="4419224"/>
            <a:ext cx="1559432" cy="364214"/>
          </a:xfrm>
          <a:prstGeom prst="rect">
            <a:avLst/>
          </a:prstGeom>
          <a:noFill/>
          <a:ln w="9525">
            <a:noFill/>
            <a:miter lim="800000"/>
          </a:ln>
        </p:spPr>
        <p:txBody>
          <a:bodyPr wrap="none" lIns="86375" tIns="43186" rIns="86375" bIns="43186">
            <a:spAutoFit/>
          </a:bodyPr>
          <a:lstStyle/>
          <a:p>
            <a:r>
              <a:rPr lang="zh-CN" altLang="en-US" dirty="0">
                <a:solidFill>
                  <a:srgbClr val="CCECFF"/>
                </a:solidFill>
                <a:latin typeface="Calibri" panose="020F0502020204030204" charset="0"/>
                <a:ea typeface="微软雅黑" panose="020B0503020204020204" pitchFamily="34" charset="-122"/>
              </a:rPr>
              <a:t>添加文字内容</a:t>
            </a:r>
          </a:p>
        </p:txBody>
      </p:sp>
      <p:sp>
        <p:nvSpPr>
          <p:cNvPr id="123" name="文本框 43"/>
          <p:cNvSpPr txBox="1">
            <a:spLocks noChangeArrowheads="1"/>
          </p:cNvSpPr>
          <p:nvPr/>
        </p:nvSpPr>
        <p:spPr bwMode="auto">
          <a:xfrm>
            <a:off x="6796312" y="4336725"/>
            <a:ext cx="1559432" cy="364214"/>
          </a:xfrm>
          <a:prstGeom prst="rect">
            <a:avLst/>
          </a:prstGeom>
          <a:noFill/>
          <a:ln w="9525">
            <a:noFill/>
            <a:miter lim="800000"/>
          </a:ln>
        </p:spPr>
        <p:txBody>
          <a:bodyPr wrap="none" lIns="86375" tIns="43186" rIns="86375" bIns="43186">
            <a:spAutoFit/>
          </a:bodyPr>
          <a:lstStyle/>
          <a:p>
            <a:r>
              <a:rPr lang="zh-CN" altLang="en-US" dirty="0">
                <a:solidFill>
                  <a:srgbClr val="CCECFF"/>
                </a:solidFill>
                <a:latin typeface="Calibri" panose="020F0502020204030204" charset="0"/>
                <a:ea typeface="微软雅黑" panose="020B0503020204020204" pitchFamily="34" charset="-122"/>
              </a:rPr>
              <a:t>添加文字内容</a:t>
            </a:r>
          </a:p>
        </p:txBody>
      </p:sp>
      <p:sp>
        <p:nvSpPr>
          <p:cNvPr id="124" name="文本框 44"/>
          <p:cNvSpPr txBox="1">
            <a:spLocks noChangeArrowheads="1"/>
          </p:cNvSpPr>
          <p:nvPr/>
        </p:nvSpPr>
        <p:spPr bwMode="auto">
          <a:xfrm>
            <a:off x="7664230" y="3804403"/>
            <a:ext cx="1559432" cy="364214"/>
          </a:xfrm>
          <a:prstGeom prst="rect">
            <a:avLst/>
          </a:prstGeom>
          <a:noFill/>
          <a:ln w="9525">
            <a:noFill/>
            <a:miter lim="800000"/>
          </a:ln>
        </p:spPr>
        <p:txBody>
          <a:bodyPr wrap="none" lIns="86375" tIns="43186" rIns="86375" bIns="43186">
            <a:spAutoFit/>
          </a:bodyPr>
          <a:lstStyle/>
          <a:p>
            <a:r>
              <a:rPr lang="zh-CN" altLang="en-US" dirty="0">
                <a:solidFill>
                  <a:srgbClr val="CCECFF"/>
                </a:solidFill>
                <a:latin typeface="Calibri" panose="020F0502020204030204" charset="0"/>
                <a:ea typeface="微软雅黑" panose="020B0503020204020204" pitchFamily="34" charset="-122"/>
              </a:rPr>
              <a:t>添加文字内容</a:t>
            </a:r>
          </a:p>
        </p:txBody>
      </p:sp>
      <p:sp>
        <p:nvSpPr>
          <p:cNvPr id="125" name="文本框 45"/>
          <p:cNvSpPr txBox="1">
            <a:spLocks noChangeArrowheads="1"/>
          </p:cNvSpPr>
          <p:nvPr/>
        </p:nvSpPr>
        <p:spPr bwMode="auto">
          <a:xfrm>
            <a:off x="8390406" y="3096780"/>
            <a:ext cx="1559432" cy="364214"/>
          </a:xfrm>
          <a:prstGeom prst="rect">
            <a:avLst/>
          </a:prstGeom>
          <a:noFill/>
          <a:ln w="9525">
            <a:noFill/>
            <a:miter lim="800000"/>
          </a:ln>
        </p:spPr>
        <p:txBody>
          <a:bodyPr wrap="none" lIns="86375" tIns="43186" rIns="86375" bIns="43186">
            <a:spAutoFit/>
          </a:bodyPr>
          <a:lstStyle/>
          <a:p>
            <a:r>
              <a:rPr lang="zh-CN" altLang="en-US" dirty="0">
                <a:solidFill>
                  <a:srgbClr val="CCECFF"/>
                </a:solidFill>
                <a:latin typeface="Calibri" panose="020F0502020204030204" charset="0"/>
                <a:ea typeface="微软雅黑" panose="020B0503020204020204" pitchFamily="34" charset="-122"/>
              </a:rPr>
              <a:t>添加文字内容</a:t>
            </a:r>
          </a:p>
        </p:txBody>
      </p:sp>
      <p:sp>
        <p:nvSpPr>
          <p:cNvPr id="126" name="文本框 46"/>
          <p:cNvSpPr txBox="1">
            <a:spLocks noChangeArrowheads="1"/>
          </p:cNvSpPr>
          <p:nvPr/>
        </p:nvSpPr>
        <p:spPr bwMode="auto">
          <a:xfrm>
            <a:off x="9790734" y="2229053"/>
            <a:ext cx="1559432" cy="364214"/>
          </a:xfrm>
          <a:prstGeom prst="rect">
            <a:avLst/>
          </a:prstGeom>
          <a:noFill/>
          <a:ln w="9525">
            <a:noFill/>
            <a:miter lim="800000"/>
          </a:ln>
        </p:spPr>
        <p:txBody>
          <a:bodyPr wrap="none" lIns="86375" tIns="43186" rIns="86375" bIns="43186">
            <a:spAutoFit/>
          </a:bodyPr>
          <a:lstStyle/>
          <a:p>
            <a:r>
              <a:rPr lang="zh-CN" altLang="en-US" dirty="0">
                <a:solidFill>
                  <a:srgbClr val="CCECFF"/>
                </a:solidFill>
                <a:latin typeface="Calibri" panose="020F0502020204030204" charset="0"/>
                <a:ea typeface="微软雅黑" panose="020B0503020204020204" pitchFamily="34" charset="-122"/>
              </a:rPr>
              <a:t>添加文字内容</a:t>
            </a:r>
          </a:p>
        </p:txBody>
      </p:sp>
      <p:cxnSp>
        <p:nvCxnSpPr>
          <p:cNvPr id="127" name="直接连接符 126"/>
          <p:cNvCxnSpPr>
            <a:stCxn id="101" idx="7"/>
            <a:endCxn id="102" idx="3"/>
          </p:cNvCxnSpPr>
          <p:nvPr/>
        </p:nvCxnSpPr>
        <p:spPr>
          <a:xfrm flipV="1">
            <a:off x="2416411" y="4952978"/>
            <a:ext cx="540946" cy="51144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stCxn id="102" idx="7"/>
            <a:endCxn id="103" idx="2"/>
          </p:cNvCxnSpPr>
          <p:nvPr/>
        </p:nvCxnSpPr>
        <p:spPr>
          <a:xfrm flipV="1">
            <a:off x="3165023" y="4239731"/>
            <a:ext cx="755939" cy="53123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a:stCxn id="103" idx="5"/>
            <a:endCxn id="104" idx="1"/>
          </p:cNvCxnSpPr>
          <p:nvPr/>
        </p:nvCxnSpPr>
        <p:spPr>
          <a:xfrm>
            <a:off x="4166194" y="4291733"/>
            <a:ext cx="533306" cy="57549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30" name="椭圆 129"/>
          <p:cNvSpPr/>
          <p:nvPr/>
        </p:nvSpPr>
        <p:spPr bwMode="auto">
          <a:xfrm rot="827460">
            <a:off x="5458716" y="5291703"/>
            <a:ext cx="271576" cy="28121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86375" tIns="43186" rIns="86375" bIns="43186" anchor="ctr"/>
          <a:lstStyle/>
          <a:p>
            <a:pPr algn="ctr">
              <a:defRPr/>
            </a:pPr>
            <a:endParaRPr lang="zh-CN" altLang="en-US">
              <a:solidFill>
                <a:srgbClr val="CCECFF"/>
              </a:solidFill>
            </a:endParaRPr>
          </a:p>
        </p:txBody>
      </p:sp>
      <p:cxnSp>
        <p:nvCxnSpPr>
          <p:cNvPr id="131" name="直接连接符 130"/>
          <p:cNvCxnSpPr>
            <a:stCxn id="104" idx="5"/>
            <a:endCxn id="130" idx="2"/>
          </p:cNvCxnSpPr>
          <p:nvPr/>
        </p:nvCxnSpPr>
        <p:spPr>
          <a:xfrm>
            <a:off x="4915693" y="5038732"/>
            <a:ext cx="546938" cy="36077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2" name="直接连接符 131"/>
          <p:cNvCxnSpPr>
            <a:stCxn id="130" idx="7"/>
            <a:endCxn id="105" idx="3"/>
          </p:cNvCxnSpPr>
          <p:nvPr/>
        </p:nvCxnSpPr>
        <p:spPr>
          <a:xfrm flipV="1">
            <a:off x="5711145" y="4570465"/>
            <a:ext cx="790442" cy="788477"/>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3" name="直接连接符 132"/>
          <p:cNvCxnSpPr>
            <a:stCxn id="105" idx="7"/>
            <a:endCxn id="106" idx="3"/>
          </p:cNvCxnSpPr>
          <p:nvPr/>
        </p:nvCxnSpPr>
        <p:spPr>
          <a:xfrm flipV="1">
            <a:off x="6712645" y="4017558"/>
            <a:ext cx="652208" cy="376126"/>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a:stCxn id="106" idx="7"/>
            <a:endCxn id="107" idx="3"/>
          </p:cNvCxnSpPr>
          <p:nvPr/>
        </p:nvCxnSpPr>
        <p:spPr>
          <a:xfrm flipV="1">
            <a:off x="7579413" y="3339698"/>
            <a:ext cx="447433" cy="50669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a:stCxn id="107" idx="7"/>
            <a:endCxn id="108" idx="3"/>
          </p:cNvCxnSpPr>
          <p:nvPr/>
        </p:nvCxnSpPr>
        <p:spPr>
          <a:xfrm flipV="1">
            <a:off x="8240838" y="2464137"/>
            <a:ext cx="1182384" cy="70246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a:stCxn id="108" idx="7"/>
            <a:endCxn id="109" idx="3"/>
          </p:cNvCxnSpPr>
          <p:nvPr/>
        </p:nvCxnSpPr>
        <p:spPr>
          <a:xfrm flipV="1">
            <a:off x="9638350" y="1856492"/>
            <a:ext cx="824670" cy="43599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37" name="文本框 39"/>
          <p:cNvSpPr txBox="1">
            <a:spLocks noChangeArrowheads="1"/>
          </p:cNvSpPr>
          <p:nvPr/>
        </p:nvSpPr>
        <p:spPr bwMode="auto">
          <a:xfrm>
            <a:off x="5800579" y="5277967"/>
            <a:ext cx="1559432" cy="364214"/>
          </a:xfrm>
          <a:prstGeom prst="rect">
            <a:avLst/>
          </a:prstGeom>
          <a:noFill/>
          <a:ln w="9525">
            <a:noFill/>
            <a:miter lim="800000"/>
          </a:ln>
        </p:spPr>
        <p:txBody>
          <a:bodyPr wrap="none" lIns="86375" tIns="43186" rIns="86375" bIns="43186">
            <a:spAutoFit/>
          </a:bodyPr>
          <a:lstStyle/>
          <a:p>
            <a:r>
              <a:rPr lang="zh-CN" altLang="en-US" dirty="0">
                <a:solidFill>
                  <a:srgbClr val="CCECFF"/>
                </a:solidFill>
                <a:latin typeface="Calibri" panose="020F0502020204030204" charset="0"/>
                <a:ea typeface="微软雅黑" panose="020B0503020204020204" pitchFamily="34" charset="-122"/>
              </a:rPr>
              <a:t>添加文字内容</a:t>
            </a:r>
          </a:p>
        </p:txBody>
      </p:sp>
      <p:sp>
        <p:nvSpPr>
          <p:cNvPr id="138" name="文本框 33"/>
          <p:cNvSpPr txBox="1">
            <a:spLocks noChangeArrowheads="1"/>
          </p:cNvSpPr>
          <p:nvPr/>
        </p:nvSpPr>
        <p:spPr bwMode="auto">
          <a:xfrm>
            <a:off x="5275323" y="6032802"/>
            <a:ext cx="770754" cy="364214"/>
          </a:xfrm>
          <a:prstGeom prst="rect">
            <a:avLst/>
          </a:prstGeom>
          <a:noFill/>
          <a:ln w="9525">
            <a:noFill/>
            <a:miter lim="800000"/>
          </a:ln>
        </p:spPr>
        <p:txBody>
          <a:bodyPr wrap="none" lIns="86375" tIns="43186" rIns="86375" bIns="43186">
            <a:spAutoFit/>
          </a:bodyPr>
          <a:lstStyle/>
          <a:p>
            <a:r>
              <a:rPr lang="en-US" altLang="zh-CN" dirty="0">
                <a:solidFill>
                  <a:srgbClr val="CCECFF"/>
                </a:solidFill>
                <a:latin typeface="微软雅黑" panose="020B0503020204020204" pitchFamily="34" charset="-122"/>
                <a:ea typeface="微软雅黑" panose="020B0503020204020204" pitchFamily="34" charset="-122"/>
                <a:cs typeface="Arial" panose="020B0604020202020204" pitchFamily="34" charset="0"/>
              </a:rPr>
              <a:t>7</a:t>
            </a:r>
            <a:r>
              <a:rPr lang="zh-CN" altLang="en-US" dirty="0">
                <a:solidFill>
                  <a:srgbClr val="CCECFF"/>
                </a:solidFill>
                <a:latin typeface="微软雅黑" panose="020B0503020204020204" pitchFamily="34" charset="-122"/>
                <a:ea typeface="微软雅黑" panose="020B0503020204020204" pitchFamily="34" charset="-122"/>
                <a:cs typeface="Arial" panose="020B0604020202020204" pitchFamily="34" charset="0"/>
              </a:rPr>
              <a:t>月份</a:t>
            </a:r>
          </a:p>
        </p:txBody>
      </p:sp>
      <p:sp>
        <p:nvSpPr>
          <p:cNvPr id="139" name="文本框 46"/>
          <p:cNvSpPr txBox="1">
            <a:spLocks noChangeArrowheads="1"/>
          </p:cNvSpPr>
          <p:nvPr/>
        </p:nvSpPr>
        <p:spPr bwMode="auto">
          <a:xfrm>
            <a:off x="9925057" y="1265657"/>
            <a:ext cx="1559432" cy="364214"/>
          </a:xfrm>
          <a:prstGeom prst="rect">
            <a:avLst/>
          </a:prstGeom>
          <a:noFill/>
          <a:ln w="9525">
            <a:noFill/>
            <a:miter lim="800000"/>
          </a:ln>
        </p:spPr>
        <p:txBody>
          <a:bodyPr wrap="none" lIns="86375" tIns="43186" rIns="86375" bIns="43186">
            <a:spAutoFit/>
          </a:bodyPr>
          <a:lstStyle/>
          <a:p>
            <a:r>
              <a:rPr lang="zh-CN" altLang="en-US" dirty="0">
                <a:solidFill>
                  <a:srgbClr val="CCECFF"/>
                </a:solidFill>
                <a:latin typeface="Calibri" panose="020F0502020204030204" charset="0"/>
                <a:ea typeface="微软雅黑" panose="020B0503020204020204" pitchFamily="34" charset="-122"/>
              </a:rPr>
              <a:t>添加文字内容</a:t>
            </a:r>
          </a:p>
        </p:txBody>
      </p:sp>
      <p:grpSp>
        <p:nvGrpSpPr>
          <p:cNvPr id="140" name="组合 139"/>
          <p:cNvGrpSpPr/>
          <p:nvPr/>
        </p:nvGrpSpPr>
        <p:grpSpPr>
          <a:xfrm>
            <a:off x="1464604" y="5862467"/>
            <a:ext cx="10099008" cy="97379"/>
            <a:chOff x="738746" y="5964849"/>
            <a:chExt cx="10744200" cy="102248"/>
          </a:xfrm>
        </p:grpSpPr>
        <p:cxnSp>
          <p:nvCxnSpPr>
            <p:cNvPr id="141" name="直接连接符 140"/>
            <p:cNvCxnSpPr/>
            <p:nvPr/>
          </p:nvCxnSpPr>
          <p:spPr bwMode="auto">
            <a:xfrm>
              <a:off x="738746" y="6052254"/>
              <a:ext cx="10744200"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2" name="直接连接符 141"/>
            <p:cNvCxnSpPr/>
            <p:nvPr/>
          </p:nvCxnSpPr>
          <p:spPr>
            <a:xfrm flipV="1">
              <a:off x="1639101" y="5971032"/>
              <a:ext cx="0" cy="8122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flipV="1">
              <a:off x="2456892" y="5967447"/>
              <a:ext cx="0" cy="8122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V="1">
              <a:off x="3510148" y="5972019"/>
              <a:ext cx="0" cy="8122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V="1">
              <a:off x="4295309" y="5972019"/>
              <a:ext cx="0" cy="8122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V="1">
              <a:off x="5141731" y="5972019"/>
              <a:ext cx="0" cy="8122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flipV="1">
              <a:off x="6255551" y="5973993"/>
              <a:ext cx="0" cy="8122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7243964" y="5967447"/>
              <a:ext cx="0" cy="8122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V="1">
              <a:off x="7951332" y="5973993"/>
              <a:ext cx="0" cy="8122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V="1">
              <a:off x="9320250" y="5964849"/>
              <a:ext cx="0" cy="8122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V="1">
              <a:off x="10524537" y="5985875"/>
              <a:ext cx="0" cy="81222"/>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52" name="矩形 151"/>
          <p:cNvSpPr/>
          <p:nvPr/>
        </p:nvSpPr>
        <p:spPr>
          <a:xfrm>
            <a:off x="1999804" y="1441995"/>
            <a:ext cx="3285747" cy="1377972"/>
          </a:xfrm>
          <a:prstGeom prst="rect">
            <a:avLst/>
          </a:prstGeom>
        </p:spPr>
        <p:txBody>
          <a:bodyPr wrap="square" lIns="86375" tIns="43186" rIns="86375" bIns="43186">
            <a:spAutoFit/>
          </a:bodyPr>
          <a:lstStyle/>
          <a:p>
            <a:pPr algn="ctr">
              <a:lnSpc>
                <a:spcPct val="200000"/>
              </a:lnSpc>
            </a:pPr>
            <a:r>
              <a:rPr lang="zh-CN" altLang="en-US" sz="1900" b="1" dirty="0">
                <a:solidFill>
                  <a:srgbClr val="CCECFF"/>
                </a:solidFill>
                <a:latin typeface="微软雅黑" panose="020B0503020204020204" pitchFamily="34" charset="-122"/>
                <a:ea typeface="微软雅黑" panose="020B0503020204020204" pitchFamily="34" charset="-122"/>
              </a:rPr>
              <a:t>点击添加小标题</a:t>
            </a:r>
            <a:endParaRPr lang="en-US" altLang="zh-CN" sz="1900" b="1" dirty="0">
              <a:solidFill>
                <a:srgbClr val="CCECFF"/>
              </a:solidFill>
              <a:latin typeface="微软雅黑" panose="020B0503020204020204" pitchFamily="34" charset="-122"/>
              <a:ea typeface="微软雅黑" panose="020B0503020204020204" pitchFamily="34" charset="-122"/>
            </a:endParaRPr>
          </a:p>
          <a:p>
            <a:pPr algn="ctr"/>
            <a:r>
              <a:rPr lang="zh-CN" altLang="en-US" sz="1500" dirty="0">
                <a:solidFill>
                  <a:srgbClr val="CCECFF"/>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en-US" altLang="zh-CN" sz="1500" dirty="0">
              <a:solidFill>
                <a:srgbClr val="CCEC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13031">
        <p:fade/>
      </p:transition>
    </mc:Choice>
    <mc:Fallback xmlns="">
      <p:transition spd="med" advTm="130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00" fill="hold"/>
                                        <p:tgtEl>
                                          <p:spTgt spid="29"/>
                                        </p:tgtEl>
                                        <p:attrNameLst>
                                          <p:attrName>ppt_w</p:attrName>
                                        </p:attrNameLst>
                                      </p:cBhvr>
                                      <p:tavLst>
                                        <p:tav tm="0">
                                          <p:val>
                                            <p:fltVal val="0"/>
                                          </p:val>
                                        </p:tav>
                                        <p:tav tm="100000">
                                          <p:val>
                                            <p:strVal val="#ppt_w"/>
                                          </p:val>
                                        </p:tav>
                                      </p:tavLst>
                                    </p:anim>
                                    <p:anim calcmode="lin" valueType="num">
                                      <p:cBhvr>
                                        <p:cTn id="8" dur="300" fill="hold"/>
                                        <p:tgtEl>
                                          <p:spTgt spid="29"/>
                                        </p:tgtEl>
                                        <p:attrNameLst>
                                          <p:attrName>ppt_h</p:attrName>
                                        </p:attrNameLst>
                                      </p:cBhvr>
                                      <p:tavLst>
                                        <p:tav tm="0">
                                          <p:val>
                                            <p:fltVal val="0"/>
                                          </p:val>
                                        </p:tav>
                                        <p:tav tm="100000">
                                          <p:val>
                                            <p:strVal val="#ppt_h"/>
                                          </p:val>
                                        </p:tav>
                                      </p:tavLst>
                                    </p:anim>
                                    <p:anim calcmode="lin" valueType="num">
                                      <p:cBhvr>
                                        <p:cTn id="9" dur="300" fill="hold"/>
                                        <p:tgtEl>
                                          <p:spTgt spid="29"/>
                                        </p:tgtEl>
                                        <p:attrNameLst>
                                          <p:attrName>style.rotation</p:attrName>
                                        </p:attrNameLst>
                                      </p:cBhvr>
                                      <p:tavLst>
                                        <p:tav tm="0">
                                          <p:val>
                                            <p:fltVal val="90"/>
                                          </p:val>
                                        </p:tav>
                                        <p:tav tm="100000">
                                          <p:val>
                                            <p:fltVal val="0"/>
                                          </p:val>
                                        </p:tav>
                                      </p:tavLst>
                                    </p:anim>
                                    <p:animEffect transition="in" filter="fade">
                                      <p:cBhvr>
                                        <p:cTn id="10" dur="3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300" fill="hold"/>
                                        <p:tgtEl>
                                          <p:spTgt spid="30"/>
                                        </p:tgtEl>
                                        <p:attrNameLst>
                                          <p:attrName>ppt_w</p:attrName>
                                        </p:attrNameLst>
                                      </p:cBhvr>
                                      <p:tavLst>
                                        <p:tav tm="0">
                                          <p:val>
                                            <p:fltVal val="0"/>
                                          </p:val>
                                        </p:tav>
                                        <p:tav tm="100000">
                                          <p:val>
                                            <p:strVal val="#ppt_w"/>
                                          </p:val>
                                        </p:tav>
                                      </p:tavLst>
                                    </p:anim>
                                    <p:anim calcmode="lin" valueType="num">
                                      <p:cBhvr>
                                        <p:cTn id="14" dur="300" fill="hold"/>
                                        <p:tgtEl>
                                          <p:spTgt spid="30"/>
                                        </p:tgtEl>
                                        <p:attrNameLst>
                                          <p:attrName>ppt_h</p:attrName>
                                        </p:attrNameLst>
                                      </p:cBhvr>
                                      <p:tavLst>
                                        <p:tav tm="0">
                                          <p:val>
                                            <p:fltVal val="0"/>
                                          </p:val>
                                        </p:tav>
                                        <p:tav tm="100000">
                                          <p:val>
                                            <p:strVal val="#ppt_h"/>
                                          </p:val>
                                        </p:tav>
                                      </p:tavLst>
                                    </p:anim>
                                    <p:anim calcmode="lin" valueType="num">
                                      <p:cBhvr>
                                        <p:cTn id="15" dur="300" fill="hold"/>
                                        <p:tgtEl>
                                          <p:spTgt spid="30"/>
                                        </p:tgtEl>
                                        <p:attrNameLst>
                                          <p:attrName>style.rotation</p:attrName>
                                        </p:attrNameLst>
                                      </p:cBhvr>
                                      <p:tavLst>
                                        <p:tav tm="0">
                                          <p:val>
                                            <p:fltVal val="90"/>
                                          </p:val>
                                        </p:tav>
                                        <p:tav tm="100000">
                                          <p:val>
                                            <p:fltVal val="0"/>
                                          </p:val>
                                        </p:tav>
                                      </p:tavLst>
                                    </p:anim>
                                    <p:animEffect transition="in" filter="fade">
                                      <p:cBhvr>
                                        <p:cTn id="16" dur="3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300"/>
                                        <p:tgtEl>
                                          <p:spTgt spid="31"/>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 calcmode="lin" valueType="num">
                                      <p:cBhvr>
                                        <p:cTn id="22" dur="3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3" dur="300" fill="hold"/>
                                        <p:tgtEl>
                                          <p:spTgt spid="32"/>
                                        </p:tgtEl>
                                        <p:attrNameLst>
                                          <p:attrName>ppt_y</p:attrName>
                                        </p:attrNameLst>
                                      </p:cBhvr>
                                      <p:tavLst>
                                        <p:tav tm="0">
                                          <p:val>
                                            <p:strVal val="#ppt_y"/>
                                          </p:val>
                                        </p:tav>
                                        <p:tav tm="100000">
                                          <p:val>
                                            <p:strVal val="#ppt_y"/>
                                          </p:val>
                                        </p:tav>
                                      </p:tavLst>
                                    </p:anim>
                                    <p:anim calcmode="lin" valueType="num">
                                      <p:cBhvr>
                                        <p:cTn id="24" dur="3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5" dur="3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300" tmFilter="0,0; .5, 1; 1, 1"/>
                                        <p:tgtEl>
                                          <p:spTgt spid="32"/>
                                        </p:tgtEl>
                                      </p:cBhvr>
                                    </p:animEffect>
                                  </p:childTnLst>
                                </p:cTn>
                              </p:par>
                              <p:par>
                                <p:cTn id="27" presetID="2" presetClass="entr" presetSubtype="8" fill="hold" grpId="0" nodeType="withEffect">
                                  <p:stCondLst>
                                    <p:cond delay="500"/>
                                  </p:stCondLst>
                                  <p:childTnLst>
                                    <p:set>
                                      <p:cBhvr>
                                        <p:cTn id="28" dur="1" fill="hold">
                                          <p:stCondLst>
                                            <p:cond delay="0"/>
                                          </p:stCondLst>
                                        </p:cTn>
                                        <p:tgtEl>
                                          <p:spTgt spid="100"/>
                                        </p:tgtEl>
                                        <p:attrNameLst>
                                          <p:attrName>style.visibility</p:attrName>
                                        </p:attrNameLst>
                                      </p:cBhvr>
                                      <p:to>
                                        <p:strVal val="visible"/>
                                      </p:to>
                                    </p:set>
                                    <p:anim calcmode="lin" valueType="num">
                                      <p:cBhvr additive="base">
                                        <p:cTn id="29" dur="1000" fill="hold"/>
                                        <p:tgtEl>
                                          <p:spTgt spid="100"/>
                                        </p:tgtEl>
                                        <p:attrNameLst>
                                          <p:attrName>ppt_x</p:attrName>
                                        </p:attrNameLst>
                                      </p:cBhvr>
                                      <p:tavLst>
                                        <p:tav tm="0">
                                          <p:val>
                                            <p:strVal val="0-#ppt_w/2"/>
                                          </p:val>
                                        </p:tav>
                                        <p:tav tm="100000">
                                          <p:val>
                                            <p:strVal val="#ppt_x"/>
                                          </p:val>
                                        </p:tav>
                                      </p:tavLst>
                                    </p:anim>
                                    <p:anim calcmode="lin" valueType="num">
                                      <p:cBhvr additive="base">
                                        <p:cTn id="30" dur="1000" fill="hold"/>
                                        <p:tgtEl>
                                          <p:spTgt spid="100"/>
                                        </p:tgtEl>
                                        <p:attrNameLst>
                                          <p:attrName>ppt_y</p:attrName>
                                        </p:attrNameLst>
                                      </p:cBhvr>
                                      <p:tavLst>
                                        <p:tav tm="0">
                                          <p:val>
                                            <p:strVal val="#ppt_y"/>
                                          </p:val>
                                        </p:tav>
                                        <p:tav tm="100000">
                                          <p:val>
                                            <p:strVal val="#ppt_y"/>
                                          </p:val>
                                        </p:tav>
                                      </p:tavLst>
                                    </p:anim>
                                  </p:childTnLst>
                                </p:cTn>
                              </p:par>
                            </p:childTnLst>
                          </p:cTn>
                        </p:par>
                        <p:par>
                          <p:cTn id="31" fill="hold">
                            <p:stCondLst>
                              <p:cond delay="0"/>
                            </p:stCondLst>
                            <p:childTnLst>
                              <p:par>
                                <p:cTn id="32" presetID="22" presetClass="entr" presetSubtype="8" fill="hold" grpId="0" nodeType="afterEffect">
                                  <p:stCondLst>
                                    <p:cond delay="0"/>
                                  </p:stCondLst>
                                  <p:childTnLst>
                                    <p:set>
                                      <p:cBhvr>
                                        <p:cTn id="33" dur="1" fill="hold">
                                          <p:stCondLst>
                                            <p:cond delay="0"/>
                                          </p:stCondLst>
                                        </p:cTn>
                                        <p:tgtEl>
                                          <p:spTgt spid="152"/>
                                        </p:tgtEl>
                                        <p:attrNameLst>
                                          <p:attrName>style.visibility</p:attrName>
                                        </p:attrNameLst>
                                      </p:cBhvr>
                                      <p:to>
                                        <p:strVal val="visible"/>
                                      </p:to>
                                    </p:set>
                                    <p:animEffect transition="in" filter="wipe(left)">
                                      <p:cBhvr>
                                        <p:cTn id="34" dur="500"/>
                                        <p:tgtEl>
                                          <p:spTgt spid="152"/>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40"/>
                                        </p:tgtEl>
                                        <p:attrNameLst>
                                          <p:attrName>style.visibility</p:attrName>
                                        </p:attrNameLst>
                                      </p:cBhvr>
                                      <p:to>
                                        <p:strVal val="visible"/>
                                      </p:to>
                                    </p:set>
                                    <p:animEffect transition="in" filter="wipe(left)">
                                      <p:cBhvr>
                                        <p:cTn id="38" dur="500"/>
                                        <p:tgtEl>
                                          <p:spTgt spid="140"/>
                                        </p:tgtEl>
                                      </p:cBhvr>
                                    </p:animEffect>
                                  </p:childTnLst>
                                </p:cTn>
                              </p:par>
                            </p:childTnLst>
                          </p:cTn>
                        </p:par>
                        <p:par>
                          <p:cTn id="39" fill="hold">
                            <p:stCondLst>
                              <p:cond delay="1000"/>
                            </p:stCondLst>
                            <p:childTnLst>
                              <p:par>
                                <p:cTn id="40" presetID="22" presetClass="entr" presetSubtype="1" fill="hold" grpId="0" nodeType="afterEffect">
                                  <p:stCondLst>
                                    <p:cond delay="0"/>
                                  </p:stCondLst>
                                  <p:childTnLst>
                                    <p:set>
                                      <p:cBhvr>
                                        <p:cTn id="41" dur="1" fill="hold">
                                          <p:stCondLst>
                                            <p:cond delay="0"/>
                                          </p:stCondLst>
                                        </p:cTn>
                                        <p:tgtEl>
                                          <p:spTgt spid="110"/>
                                        </p:tgtEl>
                                        <p:attrNameLst>
                                          <p:attrName>style.visibility</p:attrName>
                                        </p:attrNameLst>
                                      </p:cBhvr>
                                      <p:to>
                                        <p:strVal val="visible"/>
                                      </p:to>
                                    </p:set>
                                    <p:animEffect transition="in" filter="wipe(up)">
                                      <p:cBhvr>
                                        <p:cTn id="42" dur="500"/>
                                        <p:tgtEl>
                                          <p:spTgt spid="110"/>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111"/>
                                        </p:tgtEl>
                                        <p:attrNameLst>
                                          <p:attrName>style.visibility</p:attrName>
                                        </p:attrNameLst>
                                      </p:cBhvr>
                                      <p:to>
                                        <p:strVal val="visible"/>
                                      </p:to>
                                    </p:set>
                                    <p:animEffect transition="in" filter="wipe(up)">
                                      <p:cBhvr>
                                        <p:cTn id="45" dur="500"/>
                                        <p:tgtEl>
                                          <p:spTgt spid="111"/>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112"/>
                                        </p:tgtEl>
                                        <p:attrNameLst>
                                          <p:attrName>style.visibility</p:attrName>
                                        </p:attrNameLst>
                                      </p:cBhvr>
                                      <p:to>
                                        <p:strVal val="visible"/>
                                      </p:to>
                                    </p:set>
                                    <p:animEffect transition="in" filter="wipe(up)">
                                      <p:cBhvr>
                                        <p:cTn id="48" dur="500"/>
                                        <p:tgtEl>
                                          <p:spTgt spid="112"/>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113"/>
                                        </p:tgtEl>
                                        <p:attrNameLst>
                                          <p:attrName>style.visibility</p:attrName>
                                        </p:attrNameLst>
                                      </p:cBhvr>
                                      <p:to>
                                        <p:strVal val="visible"/>
                                      </p:to>
                                    </p:set>
                                    <p:animEffect transition="in" filter="wipe(up)">
                                      <p:cBhvr>
                                        <p:cTn id="51" dur="500"/>
                                        <p:tgtEl>
                                          <p:spTgt spid="113"/>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138"/>
                                        </p:tgtEl>
                                        <p:attrNameLst>
                                          <p:attrName>style.visibility</p:attrName>
                                        </p:attrNameLst>
                                      </p:cBhvr>
                                      <p:to>
                                        <p:strVal val="visible"/>
                                      </p:to>
                                    </p:set>
                                    <p:animEffect transition="in" filter="wipe(up)">
                                      <p:cBhvr>
                                        <p:cTn id="54" dur="500"/>
                                        <p:tgtEl>
                                          <p:spTgt spid="138"/>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114"/>
                                        </p:tgtEl>
                                        <p:attrNameLst>
                                          <p:attrName>style.visibility</p:attrName>
                                        </p:attrNameLst>
                                      </p:cBhvr>
                                      <p:to>
                                        <p:strVal val="visible"/>
                                      </p:to>
                                    </p:set>
                                    <p:animEffect transition="in" filter="wipe(up)">
                                      <p:cBhvr>
                                        <p:cTn id="57" dur="500"/>
                                        <p:tgtEl>
                                          <p:spTgt spid="114"/>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115"/>
                                        </p:tgtEl>
                                        <p:attrNameLst>
                                          <p:attrName>style.visibility</p:attrName>
                                        </p:attrNameLst>
                                      </p:cBhvr>
                                      <p:to>
                                        <p:strVal val="visible"/>
                                      </p:to>
                                    </p:set>
                                    <p:animEffect transition="in" filter="wipe(up)">
                                      <p:cBhvr>
                                        <p:cTn id="60" dur="500"/>
                                        <p:tgtEl>
                                          <p:spTgt spid="115"/>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116"/>
                                        </p:tgtEl>
                                        <p:attrNameLst>
                                          <p:attrName>style.visibility</p:attrName>
                                        </p:attrNameLst>
                                      </p:cBhvr>
                                      <p:to>
                                        <p:strVal val="visible"/>
                                      </p:to>
                                    </p:set>
                                    <p:animEffect transition="in" filter="wipe(up)">
                                      <p:cBhvr>
                                        <p:cTn id="63" dur="500"/>
                                        <p:tgtEl>
                                          <p:spTgt spid="116"/>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17"/>
                                        </p:tgtEl>
                                        <p:attrNameLst>
                                          <p:attrName>style.visibility</p:attrName>
                                        </p:attrNameLst>
                                      </p:cBhvr>
                                      <p:to>
                                        <p:strVal val="visible"/>
                                      </p:to>
                                    </p:set>
                                    <p:animEffect transition="in" filter="wipe(up)">
                                      <p:cBhvr>
                                        <p:cTn id="66" dur="500"/>
                                        <p:tgtEl>
                                          <p:spTgt spid="117"/>
                                        </p:tgtEl>
                                      </p:cBhvr>
                                    </p:animEffect>
                                  </p:childTnLst>
                                </p:cTn>
                              </p:par>
                              <p:par>
                                <p:cTn id="67" presetID="22" presetClass="entr" presetSubtype="1" fill="hold" grpId="0" nodeType="withEffect">
                                  <p:stCondLst>
                                    <p:cond delay="0"/>
                                  </p:stCondLst>
                                  <p:childTnLst>
                                    <p:set>
                                      <p:cBhvr>
                                        <p:cTn id="68" dur="1" fill="hold">
                                          <p:stCondLst>
                                            <p:cond delay="0"/>
                                          </p:stCondLst>
                                        </p:cTn>
                                        <p:tgtEl>
                                          <p:spTgt spid="118"/>
                                        </p:tgtEl>
                                        <p:attrNameLst>
                                          <p:attrName>style.visibility</p:attrName>
                                        </p:attrNameLst>
                                      </p:cBhvr>
                                      <p:to>
                                        <p:strVal val="visible"/>
                                      </p:to>
                                    </p:set>
                                    <p:animEffect transition="in" filter="wipe(up)">
                                      <p:cBhvr>
                                        <p:cTn id="69" dur="500"/>
                                        <p:tgtEl>
                                          <p:spTgt spid="118"/>
                                        </p:tgtEl>
                                      </p:cBhvr>
                                    </p:animEffect>
                                  </p:childTnLst>
                                </p:cTn>
                              </p:par>
                            </p:childTnLst>
                          </p:cTn>
                        </p:par>
                        <p:par>
                          <p:cTn id="70" fill="hold">
                            <p:stCondLst>
                              <p:cond delay="1500"/>
                            </p:stCondLst>
                            <p:childTnLst>
                              <p:par>
                                <p:cTn id="71" presetID="10" presetClass="entr" presetSubtype="0" fill="hold" grpId="0" nodeType="afterEffect">
                                  <p:stCondLst>
                                    <p:cond delay="0"/>
                                  </p:stCondLst>
                                  <p:childTnLst>
                                    <p:set>
                                      <p:cBhvr>
                                        <p:cTn id="72" dur="1" fill="hold">
                                          <p:stCondLst>
                                            <p:cond delay="0"/>
                                          </p:stCondLst>
                                        </p:cTn>
                                        <p:tgtEl>
                                          <p:spTgt spid="101"/>
                                        </p:tgtEl>
                                        <p:attrNameLst>
                                          <p:attrName>style.visibility</p:attrName>
                                        </p:attrNameLst>
                                      </p:cBhvr>
                                      <p:to>
                                        <p:strVal val="visible"/>
                                      </p:to>
                                    </p:set>
                                    <p:animEffect transition="in" filter="fade">
                                      <p:cBhvr>
                                        <p:cTn id="73" dur="500"/>
                                        <p:tgtEl>
                                          <p:spTgt spid="101"/>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119"/>
                                        </p:tgtEl>
                                        <p:attrNameLst>
                                          <p:attrName>style.visibility</p:attrName>
                                        </p:attrNameLst>
                                      </p:cBhvr>
                                      <p:to>
                                        <p:strVal val="visible"/>
                                      </p:to>
                                    </p:set>
                                    <p:animEffect transition="in" filter="wipe(down)">
                                      <p:cBhvr>
                                        <p:cTn id="76" dur="500"/>
                                        <p:tgtEl>
                                          <p:spTgt spid="119"/>
                                        </p:tgtEl>
                                      </p:cBhvr>
                                    </p:animEffect>
                                  </p:childTnLst>
                                </p:cTn>
                              </p:par>
                            </p:childTnLst>
                          </p:cTn>
                        </p:par>
                        <p:par>
                          <p:cTn id="77" fill="hold">
                            <p:stCondLst>
                              <p:cond delay="2000"/>
                            </p:stCondLst>
                            <p:childTnLst>
                              <p:par>
                                <p:cTn id="78" presetID="22" presetClass="entr" presetSubtype="4" fill="hold" nodeType="afterEffect">
                                  <p:stCondLst>
                                    <p:cond delay="0"/>
                                  </p:stCondLst>
                                  <p:childTnLst>
                                    <p:set>
                                      <p:cBhvr>
                                        <p:cTn id="79" dur="1" fill="hold">
                                          <p:stCondLst>
                                            <p:cond delay="0"/>
                                          </p:stCondLst>
                                        </p:cTn>
                                        <p:tgtEl>
                                          <p:spTgt spid="127"/>
                                        </p:tgtEl>
                                        <p:attrNameLst>
                                          <p:attrName>style.visibility</p:attrName>
                                        </p:attrNameLst>
                                      </p:cBhvr>
                                      <p:to>
                                        <p:strVal val="visible"/>
                                      </p:to>
                                    </p:set>
                                    <p:animEffect transition="in" filter="wipe(down)">
                                      <p:cBhvr>
                                        <p:cTn id="80" dur="500"/>
                                        <p:tgtEl>
                                          <p:spTgt spid="127"/>
                                        </p:tgtEl>
                                      </p:cBhvr>
                                    </p:animEffect>
                                  </p:childTnLst>
                                </p:cTn>
                              </p:par>
                            </p:childTnLst>
                          </p:cTn>
                        </p:par>
                        <p:par>
                          <p:cTn id="81" fill="hold">
                            <p:stCondLst>
                              <p:cond delay="2500"/>
                            </p:stCondLst>
                            <p:childTnLst>
                              <p:par>
                                <p:cTn id="82" presetID="10" presetClass="entr" presetSubtype="0" fill="hold" grpId="0" nodeType="afterEffect">
                                  <p:stCondLst>
                                    <p:cond delay="0"/>
                                  </p:stCondLst>
                                  <p:childTnLst>
                                    <p:set>
                                      <p:cBhvr>
                                        <p:cTn id="83" dur="1" fill="hold">
                                          <p:stCondLst>
                                            <p:cond delay="0"/>
                                          </p:stCondLst>
                                        </p:cTn>
                                        <p:tgtEl>
                                          <p:spTgt spid="102"/>
                                        </p:tgtEl>
                                        <p:attrNameLst>
                                          <p:attrName>style.visibility</p:attrName>
                                        </p:attrNameLst>
                                      </p:cBhvr>
                                      <p:to>
                                        <p:strVal val="visible"/>
                                      </p:to>
                                    </p:set>
                                    <p:animEffect transition="in" filter="fade">
                                      <p:cBhvr>
                                        <p:cTn id="84" dur="500"/>
                                        <p:tgtEl>
                                          <p:spTgt spid="102"/>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120"/>
                                        </p:tgtEl>
                                        <p:attrNameLst>
                                          <p:attrName>style.visibility</p:attrName>
                                        </p:attrNameLst>
                                      </p:cBhvr>
                                      <p:to>
                                        <p:strVal val="visible"/>
                                      </p:to>
                                    </p:set>
                                    <p:animEffect transition="in" filter="wipe(down)">
                                      <p:cBhvr>
                                        <p:cTn id="87" dur="500"/>
                                        <p:tgtEl>
                                          <p:spTgt spid="120"/>
                                        </p:tgtEl>
                                      </p:cBhvr>
                                    </p:animEffect>
                                  </p:childTnLst>
                                </p:cTn>
                              </p:par>
                            </p:childTnLst>
                          </p:cTn>
                        </p:par>
                        <p:par>
                          <p:cTn id="88" fill="hold">
                            <p:stCondLst>
                              <p:cond delay="3000"/>
                            </p:stCondLst>
                            <p:childTnLst>
                              <p:par>
                                <p:cTn id="89" presetID="22" presetClass="entr" presetSubtype="4" fill="hold" nodeType="afterEffect">
                                  <p:stCondLst>
                                    <p:cond delay="0"/>
                                  </p:stCondLst>
                                  <p:childTnLst>
                                    <p:set>
                                      <p:cBhvr>
                                        <p:cTn id="90" dur="1" fill="hold">
                                          <p:stCondLst>
                                            <p:cond delay="0"/>
                                          </p:stCondLst>
                                        </p:cTn>
                                        <p:tgtEl>
                                          <p:spTgt spid="128"/>
                                        </p:tgtEl>
                                        <p:attrNameLst>
                                          <p:attrName>style.visibility</p:attrName>
                                        </p:attrNameLst>
                                      </p:cBhvr>
                                      <p:to>
                                        <p:strVal val="visible"/>
                                      </p:to>
                                    </p:set>
                                    <p:animEffect transition="in" filter="wipe(down)">
                                      <p:cBhvr>
                                        <p:cTn id="91" dur="500"/>
                                        <p:tgtEl>
                                          <p:spTgt spid="128"/>
                                        </p:tgtEl>
                                      </p:cBhvr>
                                    </p:animEffect>
                                  </p:childTnLst>
                                </p:cTn>
                              </p:par>
                            </p:childTnLst>
                          </p:cTn>
                        </p:par>
                        <p:par>
                          <p:cTn id="92" fill="hold">
                            <p:stCondLst>
                              <p:cond delay="3500"/>
                            </p:stCondLst>
                            <p:childTnLst>
                              <p:par>
                                <p:cTn id="93" presetID="10" presetClass="entr" presetSubtype="0" fill="hold" grpId="0" nodeType="afterEffect">
                                  <p:stCondLst>
                                    <p:cond delay="0"/>
                                  </p:stCondLst>
                                  <p:childTnLst>
                                    <p:set>
                                      <p:cBhvr>
                                        <p:cTn id="94" dur="1" fill="hold">
                                          <p:stCondLst>
                                            <p:cond delay="0"/>
                                          </p:stCondLst>
                                        </p:cTn>
                                        <p:tgtEl>
                                          <p:spTgt spid="103"/>
                                        </p:tgtEl>
                                        <p:attrNameLst>
                                          <p:attrName>style.visibility</p:attrName>
                                        </p:attrNameLst>
                                      </p:cBhvr>
                                      <p:to>
                                        <p:strVal val="visible"/>
                                      </p:to>
                                    </p:set>
                                    <p:animEffect transition="in" filter="fade">
                                      <p:cBhvr>
                                        <p:cTn id="95" dur="500"/>
                                        <p:tgtEl>
                                          <p:spTgt spid="103"/>
                                        </p:tgtEl>
                                      </p:cBhvr>
                                    </p:animEffect>
                                  </p:childTnLst>
                                </p:cTn>
                              </p:par>
                              <p:par>
                                <p:cTn id="96" presetID="22" presetClass="entr" presetSubtype="4" fill="hold" grpId="0" nodeType="withEffect">
                                  <p:stCondLst>
                                    <p:cond delay="0"/>
                                  </p:stCondLst>
                                  <p:childTnLst>
                                    <p:set>
                                      <p:cBhvr>
                                        <p:cTn id="97" dur="1" fill="hold">
                                          <p:stCondLst>
                                            <p:cond delay="0"/>
                                          </p:stCondLst>
                                        </p:cTn>
                                        <p:tgtEl>
                                          <p:spTgt spid="121"/>
                                        </p:tgtEl>
                                        <p:attrNameLst>
                                          <p:attrName>style.visibility</p:attrName>
                                        </p:attrNameLst>
                                      </p:cBhvr>
                                      <p:to>
                                        <p:strVal val="visible"/>
                                      </p:to>
                                    </p:set>
                                    <p:animEffect transition="in" filter="wipe(down)">
                                      <p:cBhvr>
                                        <p:cTn id="98" dur="500"/>
                                        <p:tgtEl>
                                          <p:spTgt spid="121"/>
                                        </p:tgtEl>
                                      </p:cBhvr>
                                    </p:animEffect>
                                  </p:childTnLst>
                                </p:cTn>
                              </p:par>
                            </p:childTnLst>
                          </p:cTn>
                        </p:par>
                        <p:par>
                          <p:cTn id="99" fill="hold">
                            <p:stCondLst>
                              <p:cond delay="4000"/>
                            </p:stCondLst>
                            <p:childTnLst>
                              <p:par>
                                <p:cTn id="100" presetID="22" presetClass="entr" presetSubtype="1" fill="hold" nodeType="afterEffect">
                                  <p:stCondLst>
                                    <p:cond delay="0"/>
                                  </p:stCondLst>
                                  <p:childTnLst>
                                    <p:set>
                                      <p:cBhvr>
                                        <p:cTn id="101" dur="1" fill="hold">
                                          <p:stCondLst>
                                            <p:cond delay="0"/>
                                          </p:stCondLst>
                                        </p:cTn>
                                        <p:tgtEl>
                                          <p:spTgt spid="129"/>
                                        </p:tgtEl>
                                        <p:attrNameLst>
                                          <p:attrName>style.visibility</p:attrName>
                                        </p:attrNameLst>
                                      </p:cBhvr>
                                      <p:to>
                                        <p:strVal val="visible"/>
                                      </p:to>
                                    </p:set>
                                    <p:animEffect transition="in" filter="wipe(up)">
                                      <p:cBhvr>
                                        <p:cTn id="102" dur="500"/>
                                        <p:tgtEl>
                                          <p:spTgt spid="129"/>
                                        </p:tgtEl>
                                      </p:cBhvr>
                                    </p:animEffect>
                                  </p:childTnLst>
                                </p:cTn>
                              </p:par>
                            </p:childTnLst>
                          </p:cTn>
                        </p:par>
                        <p:par>
                          <p:cTn id="103" fill="hold">
                            <p:stCondLst>
                              <p:cond delay="4500"/>
                            </p:stCondLst>
                            <p:childTnLst>
                              <p:par>
                                <p:cTn id="104" presetID="10" presetClass="entr" presetSubtype="0" fill="hold" grpId="0" nodeType="afterEffect">
                                  <p:stCondLst>
                                    <p:cond delay="0"/>
                                  </p:stCondLst>
                                  <p:childTnLst>
                                    <p:set>
                                      <p:cBhvr>
                                        <p:cTn id="105" dur="1" fill="hold">
                                          <p:stCondLst>
                                            <p:cond delay="0"/>
                                          </p:stCondLst>
                                        </p:cTn>
                                        <p:tgtEl>
                                          <p:spTgt spid="104"/>
                                        </p:tgtEl>
                                        <p:attrNameLst>
                                          <p:attrName>style.visibility</p:attrName>
                                        </p:attrNameLst>
                                      </p:cBhvr>
                                      <p:to>
                                        <p:strVal val="visible"/>
                                      </p:to>
                                    </p:set>
                                    <p:animEffect transition="in" filter="fade">
                                      <p:cBhvr>
                                        <p:cTn id="106" dur="500"/>
                                        <p:tgtEl>
                                          <p:spTgt spid="104"/>
                                        </p:tgtEl>
                                      </p:cBhvr>
                                    </p:animEffect>
                                  </p:childTnLst>
                                </p:cTn>
                              </p:par>
                              <p:par>
                                <p:cTn id="107" presetID="22" presetClass="entr" presetSubtype="4" fill="hold" grpId="0" nodeType="withEffect">
                                  <p:stCondLst>
                                    <p:cond delay="0"/>
                                  </p:stCondLst>
                                  <p:childTnLst>
                                    <p:set>
                                      <p:cBhvr>
                                        <p:cTn id="108" dur="1" fill="hold">
                                          <p:stCondLst>
                                            <p:cond delay="0"/>
                                          </p:stCondLst>
                                        </p:cTn>
                                        <p:tgtEl>
                                          <p:spTgt spid="122"/>
                                        </p:tgtEl>
                                        <p:attrNameLst>
                                          <p:attrName>style.visibility</p:attrName>
                                        </p:attrNameLst>
                                      </p:cBhvr>
                                      <p:to>
                                        <p:strVal val="visible"/>
                                      </p:to>
                                    </p:set>
                                    <p:animEffect transition="in" filter="wipe(down)">
                                      <p:cBhvr>
                                        <p:cTn id="109" dur="500"/>
                                        <p:tgtEl>
                                          <p:spTgt spid="122"/>
                                        </p:tgtEl>
                                      </p:cBhvr>
                                    </p:animEffect>
                                  </p:childTnLst>
                                </p:cTn>
                              </p:par>
                            </p:childTnLst>
                          </p:cTn>
                        </p:par>
                        <p:par>
                          <p:cTn id="110" fill="hold">
                            <p:stCondLst>
                              <p:cond delay="5000"/>
                            </p:stCondLst>
                            <p:childTnLst>
                              <p:par>
                                <p:cTn id="111" presetID="22" presetClass="entr" presetSubtype="1" fill="hold" nodeType="afterEffect">
                                  <p:stCondLst>
                                    <p:cond delay="0"/>
                                  </p:stCondLst>
                                  <p:childTnLst>
                                    <p:set>
                                      <p:cBhvr>
                                        <p:cTn id="112" dur="1" fill="hold">
                                          <p:stCondLst>
                                            <p:cond delay="0"/>
                                          </p:stCondLst>
                                        </p:cTn>
                                        <p:tgtEl>
                                          <p:spTgt spid="131"/>
                                        </p:tgtEl>
                                        <p:attrNameLst>
                                          <p:attrName>style.visibility</p:attrName>
                                        </p:attrNameLst>
                                      </p:cBhvr>
                                      <p:to>
                                        <p:strVal val="visible"/>
                                      </p:to>
                                    </p:set>
                                    <p:animEffect transition="in" filter="wipe(up)">
                                      <p:cBhvr>
                                        <p:cTn id="113" dur="500"/>
                                        <p:tgtEl>
                                          <p:spTgt spid="131"/>
                                        </p:tgtEl>
                                      </p:cBhvr>
                                    </p:animEffect>
                                  </p:childTnLst>
                                </p:cTn>
                              </p:par>
                            </p:childTnLst>
                          </p:cTn>
                        </p:par>
                        <p:par>
                          <p:cTn id="114" fill="hold">
                            <p:stCondLst>
                              <p:cond delay="5500"/>
                            </p:stCondLst>
                            <p:childTnLst>
                              <p:par>
                                <p:cTn id="115" presetID="10" presetClass="entr" presetSubtype="0" fill="hold" grpId="0" nodeType="afterEffect">
                                  <p:stCondLst>
                                    <p:cond delay="0"/>
                                  </p:stCondLst>
                                  <p:childTnLst>
                                    <p:set>
                                      <p:cBhvr>
                                        <p:cTn id="116" dur="1" fill="hold">
                                          <p:stCondLst>
                                            <p:cond delay="0"/>
                                          </p:stCondLst>
                                        </p:cTn>
                                        <p:tgtEl>
                                          <p:spTgt spid="130"/>
                                        </p:tgtEl>
                                        <p:attrNameLst>
                                          <p:attrName>style.visibility</p:attrName>
                                        </p:attrNameLst>
                                      </p:cBhvr>
                                      <p:to>
                                        <p:strVal val="visible"/>
                                      </p:to>
                                    </p:set>
                                    <p:animEffect transition="in" filter="fade">
                                      <p:cBhvr>
                                        <p:cTn id="117" dur="500"/>
                                        <p:tgtEl>
                                          <p:spTgt spid="130"/>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137"/>
                                        </p:tgtEl>
                                        <p:attrNameLst>
                                          <p:attrName>style.visibility</p:attrName>
                                        </p:attrNameLst>
                                      </p:cBhvr>
                                      <p:to>
                                        <p:strVal val="visible"/>
                                      </p:to>
                                    </p:set>
                                    <p:animEffect transition="in" filter="wipe(down)">
                                      <p:cBhvr>
                                        <p:cTn id="120" dur="500"/>
                                        <p:tgtEl>
                                          <p:spTgt spid="137"/>
                                        </p:tgtEl>
                                      </p:cBhvr>
                                    </p:animEffect>
                                  </p:childTnLst>
                                </p:cTn>
                              </p:par>
                            </p:childTnLst>
                          </p:cTn>
                        </p:par>
                        <p:par>
                          <p:cTn id="121" fill="hold">
                            <p:stCondLst>
                              <p:cond delay="6000"/>
                            </p:stCondLst>
                            <p:childTnLst>
                              <p:par>
                                <p:cTn id="122" presetID="22" presetClass="entr" presetSubtype="4" fill="hold" nodeType="afterEffect">
                                  <p:stCondLst>
                                    <p:cond delay="0"/>
                                  </p:stCondLst>
                                  <p:childTnLst>
                                    <p:set>
                                      <p:cBhvr>
                                        <p:cTn id="123" dur="1" fill="hold">
                                          <p:stCondLst>
                                            <p:cond delay="0"/>
                                          </p:stCondLst>
                                        </p:cTn>
                                        <p:tgtEl>
                                          <p:spTgt spid="132"/>
                                        </p:tgtEl>
                                        <p:attrNameLst>
                                          <p:attrName>style.visibility</p:attrName>
                                        </p:attrNameLst>
                                      </p:cBhvr>
                                      <p:to>
                                        <p:strVal val="visible"/>
                                      </p:to>
                                    </p:set>
                                    <p:animEffect transition="in" filter="wipe(down)">
                                      <p:cBhvr>
                                        <p:cTn id="124" dur="500"/>
                                        <p:tgtEl>
                                          <p:spTgt spid="132"/>
                                        </p:tgtEl>
                                      </p:cBhvr>
                                    </p:animEffect>
                                  </p:childTnLst>
                                </p:cTn>
                              </p:par>
                            </p:childTnLst>
                          </p:cTn>
                        </p:par>
                        <p:par>
                          <p:cTn id="125" fill="hold">
                            <p:stCondLst>
                              <p:cond delay="6500"/>
                            </p:stCondLst>
                            <p:childTnLst>
                              <p:par>
                                <p:cTn id="126" presetID="10" presetClass="entr" presetSubtype="0" fill="hold" grpId="0" nodeType="afterEffect">
                                  <p:stCondLst>
                                    <p:cond delay="0"/>
                                  </p:stCondLst>
                                  <p:childTnLst>
                                    <p:set>
                                      <p:cBhvr>
                                        <p:cTn id="127" dur="1" fill="hold">
                                          <p:stCondLst>
                                            <p:cond delay="0"/>
                                          </p:stCondLst>
                                        </p:cTn>
                                        <p:tgtEl>
                                          <p:spTgt spid="105"/>
                                        </p:tgtEl>
                                        <p:attrNameLst>
                                          <p:attrName>style.visibility</p:attrName>
                                        </p:attrNameLst>
                                      </p:cBhvr>
                                      <p:to>
                                        <p:strVal val="visible"/>
                                      </p:to>
                                    </p:set>
                                    <p:animEffect transition="in" filter="fade">
                                      <p:cBhvr>
                                        <p:cTn id="128" dur="500"/>
                                        <p:tgtEl>
                                          <p:spTgt spid="105"/>
                                        </p:tgtEl>
                                      </p:cBhvr>
                                    </p:animEffect>
                                  </p:childTnLst>
                                </p:cTn>
                              </p:par>
                              <p:par>
                                <p:cTn id="129" presetID="22" presetClass="entr" presetSubtype="4" fill="hold" grpId="0" nodeType="withEffect">
                                  <p:stCondLst>
                                    <p:cond delay="0"/>
                                  </p:stCondLst>
                                  <p:childTnLst>
                                    <p:set>
                                      <p:cBhvr>
                                        <p:cTn id="130" dur="1" fill="hold">
                                          <p:stCondLst>
                                            <p:cond delay="0"/>
                                          </p:stCondLst>
                                        </p:cTn>
                                        <p:tgtEl>
                                          <p:spTgt spid="123"/>
                                        </p:tgtEl>
                                        <p:attrNameLst>
                                          <p:attrName>style.visibility</p:attrName>
                                        </p:attrNameLst>
                                      </p:cBhvr>
                                      <p:to>
                                        <p:strVal val="visible"/>
                                      </p:to>
                                    </p:set>
                                    <p:animEffect transition="in" filter="wipe(down)">
                                      <p:cBhvr>
                                        <p:cTn id="131" dur="500"/>
                                        <p:tgtEl>
                                          <p:spTgt spid="123"/>
                                        </p:tgtEl>
                                      </p:cBhvr>
                                    </p:animEffect>
                                  </p:childTnLst>
                                </p:cTn>
                              </p:par>
                            </p:childTnLst>
                          </p:cTn>
                        </p:par>
                        <p:par>
                          <p:cTn id="132" fill="hold">
                            <p:stCondLst>
                              <p:cond delay="7000"/>
                            </p:stCondLst>
                            <p:childTnLst>
                              <p:par>
                                <p:cTn id="133" presetID="22" presetClass="entr" presetSubtype="4" fill="hold" nodeType="afterEffect">
                                  <p:stCondLst>
                                    <p:cond delay="0"/>
                                  </p:stCondLst>
                                  <p:childTnLst>
                                    <p:set>
                                      <p:cBhvr>
                                        <p:cTn id="134" dur="1" fill="hold">
                                          <p:stCondLst>
                                            <p:cond delay="0"/>
                                          </p:stCondLst>
                                        </p:cTn>
                                        <p:tgtEl>
                                          <p:spTgt spid="133"/>
                                        </p:tgtEl>
                                        <p:attrNameLst>
                                          <p:attrName>style.visibility</p:attrName>
                                        </p:attrNameLst>
                                      </p:cBhvr>
                                      <p:to>
                                        <p:strVal val="visible"/>
                                      </p:to>
                                    </p:set>
                                    <p:animEffect transition="in" filter="wipe(down)">
                                      <p:cBhvr>
                                        <p:cTn id="135" dur="500"/>
                                        <p:tgtEl>
                                          <p:spTgt spid="133"/>
                                        </p:tgtEl>
                                      </p:cBhvr>
                                    </p:animEffect>
                                  </p:childTnLst>
                                </p:cTn>
                              </p:par>
                            </p:childTnLst>
                          </p:cTn>
                        </p:par>
                        <p:par>
                          <p:cTn id="136" fill="hold">
                            <p:stCondLst>
                              <p:cond delay="7500"/>
                            </p:stCondLst>
                            <p:childTnLst>
                              <p:par>
                                <p:cTn id="137" presetID="10" presetClass="entr" presetSubtype="0" fill="hold" grpId="0" nodeType="afterEffect">
                                  <p:stCondLst>
                                    <p:cond delay="0"/>
                                  </p:stCondLst>
                                  <p:childTnLst>
                                    <p:set>
                                      <p:cBhvr>
                                        <p:cTn id="138" dur="1" fill="hold">
                                          <p:stCondLst>
                                            <p:cond delay="0"/>
                                          </p:stCondLst>
                                        </p:cTn>
                                        <p:tgtEl>
                                          <p:spTgt spid="106"/>
                                        </p:tgtEl>
                                        <p:attrNameLst>
                                          <p:attrName>style.visibility</p:attrName>
                                        </p:attrNameLst>
                                      </p:cBhvr>
                                      <p:to>
                                        <p:strVal val="visible"/>
                                      </p:to>
                                    </p:set>
                                    <p:animEffect transition="in" filter="fade">
                                      <p:cBhvr>
                                        <p:cTn id="139" dur="500"/>
                                        <p:tgtEl>
                                          <p:spTgt spid="106"/>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124"/>
                                        </p:tgtEl>
                                        <p:attrNameLst>
                                          <p:attrName>style.visibility</p:attrName>
                                        </p:attrNameLst>
                                      </p:cBhvr>
                                      <p:to>
                                        <p:strVal val="visible"/>
                                      </p:to>
                                    </p:set>
                                    <p:animEffect transition="in" filter="wipe(down)">
                                      <p:cBhvr>
                                        <p:cTn id="142" dur="500"/>
                                        <p:tgtEl>
                                          <p:spTgt spid="124"/>
                                        </p:tgtEl>
                                      </p:cBhvr>
                                    </p:animEffect>
                                  </p:childTnLst>
                                </p:cTn>
                              </p:par>
                            </p:childTnLst>
                          </p:cTn>
                        </p:par>
                        <p:par>
                          <p:cTn id="143" fill="hold">
                            <p:stCondLst>
                              <p:cond delay="8000"/>
                            </p:stCondLst>
                            <p:childTnLst>
                              <p:par>
                                <p:cTn id="144" presetID="22" presetClass="entr" presetSubtype="4" fill="hold" nodeType="afterEffect">
                                  <p:stCondLst>
                                    <p:cond delay="0"/>
                                  </p:stCondLst>
                                  <p:childTnLst>
                                    <p:set>
                                      <p:cBhvr>
                                        <p:cTn id="145" dur="1" fill="hold">
                                          <p:stCondLst>
                                            <p:cond delay="0"/>
                                          </p:stCondLst>
                                        </p:cTn>
                                        <p:tgtEl>
                                          <p:spTgt spid="134"/>
                                        </p:tgtEl>
                                        <p:attrNameLst>
                                          <p:attrName>style.visibility</p:attrName>
                                        </p:attrNameLst>
                                      </p:cBhvr>
                                      <p:to>
                                        <p:strVal val="visible"/>
                                      </p:to>
                                    </p:set>
                                    <p:animEffect transition="in" filter="wipe(down)">
                                      <p:cBhvr>
                                        <p:cTn id="146" dur="500"/>
                                        <p:tgtEl>
                                          <p:spTgt spid="134"/>
                                        </p:tgtEl>
                                      </p:cBhvr>
                                    </p:animEffect>
                                  </p:childTnLst>
                                </p:cTn>
                              </p:par>
                            </p:childTnLst>
                          </p:cTn>
                        </p:par>
                        <p:par>
                          <p:cTn id="147" fill="hold">
                            <p:stCondLst>
                              <p:cond delay="8500"/>
                            </p:stCondLst>
                            <p:childTnLst>
                              <p:par>
                                <p:cTn id="148" presetID="10" presetClass="entr" presetSubtype="0" fill="hold" grpId="0" nodeType="afterEffect">
                                  <p:stCondLst>
                                    <p:cond delay="0"/>
                                  </p:stCondLst>
                                  <p:childTnLst>
                                    <p:set>
                                      <p:cBhvr>
                                        <p:cTn id="149" dur="1" fill="hold">
                                          <p:stCondLst>
                                            <p:cond delay="0"/>
                                          </p:stCondLst>
                                        </p:cTn>
                                        <p:tgtEl>
                                          <p:spTgt spid="107"/>
                                        </p:tgtEl>
                                        <p:attrNameLst>
                                          <p:attrName>style.visibility</p:attrName>
                                        </p:attrNameLst>
                                      </p:cBhvr>
                                      <p:to>
                                        <p:strVal val="visible"/>
                                      </p:to>
                                    </p:set>
                                    <p:animEffect transition="in" filter="fade">
                                      <p:cBhvr>
                                        <p:cTn id="150" dur="500"/>
                                        <p:tgtEl>
                                          <p:spTgt spid="107"/>
                                        </p:tgtEl>
                                      </p:cBhvr>
                                    </p:animEffect>
                                  </p:childTnLst>
                                </p:cTn>
                              </p:par>
                              <p:par>
                                <p:cTn id="151" presetID="22" presetClass="entr" presetSubtype="4" fill="hold" grpId="0" nodeType="withEffect">
                                  <p:stCondLst>
                                    <p:cond delay="0"/>
                                  </p:stCondLst>
                                  <p:childTnLst>
                                    <p:set>
                                      <p:cBhvr>
                                        <p:cTn id="152" dur="1" fill="hold">
                                          <p:stCondLst>
                                            <p:cond delay="0"/>
                                          </p:stCondLst>
                                        </p:cTn>
                                        <p:tgtEl>
                                          <p:spTgt spid="125"/>
                                        </p:tgtEl>
                                        <p:attrNameLst>
                                          <p:attrName>style.visibility</p:attrName>
                                        </p:attrNameLst>
                                      </p:cBhvr>
                                      <p:to>
                                        <p:strVal val="visible"/>
                                      </p:to>
                                    </p:set>
                                    <p:animEffect transition="in" filter="wipe(down)">
                                      <p:cBhvr>
                                        <p:cTn id="153" dur="500"/>
                                        <p:tgtEl>
                                          <p:spTgt spid="125"/>
                                        </p:tgtEl>
                                      </p:cBhvr>
                                    </p:animEffect>
                                  </p:childTnLst>
                                </p:cTn>
                              </p:par>
                            </p:childTnLst>
                          </p:cTn>
                        </p:par>
                        <p:par>
                          <p:cTn id="154" fill="hold">
                            <p:stCondLst>
                              <p:cond delay="9000"/>
                            </p:stCondLst>
                            <p:childTnLst>
                              <p:par>
                                <p:cTn id="155" presetID="22" presetClass="entr" presetSubtype="4" fill="hold" nodeType="afterEffect">
                                  <p:stCondLst>
                                    <p:cond delay="0"/>
                                  </p:stCondLst>
                                  <p:childTnLst>
                                    <p:set>
                                      <p:cBhvr>
                                        <p:cTn id="156" dur="1" fill="hold">
                                          <p:stCondLst>
                                            <p:cond delay="0"/>
                                          </p:stCondLst>
                                        </p:cTn>
                                        <p:tgtEl>
                                          <p:spTgt spid="135"/>
                                        </p:tgtEl>
                                        <p:attrNameLst>
                                          <p:attrName>style.visibility</p:attrName>
                                        </p:attrNameLst>
                                      </p:cBhvr>
                                      <p:to>
                                        <p:strVal val="visible"/>
                                      </p:to>
                                    </p:set>
                                    <p:animEffect transition="in" filter="wipe(down)">
                                      <p:cBhvr>
                                        <p:cTn id="157" dur="500"/>
                                        <p:tgtEl>
                                          <p:spTgt spid="135"/>
                                        </p:tgtEl>
                                      </p:cBhvr>
                                    </p:animEffect>
                                  </p:childTnLst>
                                </p:cTn>
                              </p:par>
                            </p:childTnLst>
                          </p:cTn>
                        </p:par>
                        <p:par>
                          <p:cTn id="158" fill="hold">
                            <p:stCondLst>
                              <p:cond delay="9500"/>
                            </p:stCondLst>
                            <p:childTnLst>
                              <p:par>
                                <p:cTn id="159" presetID="10" presetClass="entr" presetSubtype="0" fill="hold" grpId="0" nodeType="afterEffect">
                                  <p:stCondLst>
                                    <p:cond delay="0"/>
                                  </p:stCondLst>
                                  <p:childTnLst>
                                    <p:set>
                                      <p:cBhvr>
                                        <p:cTn id="160" dur="1" fill="hold">
                                          <p:stCondLst>
                                            <p:cond delay="0"/>
                                          </p:stCondLst>
                                        </p:cTn>
                                        <p:tgtEl>
                                          <p:spTgt spid="108"/>
                                        </p:tgtEl>
                                        <p:attrNameLst>
                                          <p:attrName>style.visibility</p:attrName>
                                        </p:attrNameLst>
                                      </p:cBhvr>
                                      <p:to>
                                        <p:strVal val="visible"/>
                                      </p:to>
                                    </p:set>
                                    <p:animEffect transition="in" filter="fade">
                                      <p:cBhvr>
                                        <p:cTn id="161" dur="500"/>
                                        <p:tgtEl>
                                          <p:spTgt spid="108"/>
                                        </p:tgtEl>
                                      </p:cBhvr>
                                    </p:animEffect>
                                  </p:childTnLst>
                                </p:cTn>
                              </p:par>
                              <p:par>
                                <p:cTn id="162" presetID="22" presetClass="entr" presetSubtype="4" fill="hold" grpId="0" nodeType="withEffect">
                                  <p:stCondLst>
                                    <p:cond delay="0"/>
                                  </p:stCondLst>
                                  <p:childTnLst>
                                    <p:set>
                                      <p:cBhvr>
                                        <p:cTn id="163" dur="1" fill="hold">
                                          <p:stCondLst>
                                            <p:cond delay="0"/>
                                          </p:stCondLst>
                                        </p:cTn>
                                        <p:tgtEl>
                                          <p:spTgt spid="126"/>
                                        </p:tgtEl>
                                        <p:attrNameLst>
                                          <p:attrName>style.visibility</p:attrName>
                                        </p:attrNameLst>
                                      </p:cBhvr>
                                      <p:to>
                                        <p:strVal val="visible"/>
                                      </p:to>
                                    </p:set>
                                    <p:animEffect transition="in" filter="wipe(down)">
                                      <p:cBhvr>
                                        <p:cTn id="164" dur="500"/>
                                        <p:tgtEl>
                                          <p:spTgt spid="126"/>
                                        </p:tgtEl>
                                      </p:cBhvr>
                                    </p:animEffect>
                                  </p:childTnLst>
                                </p:cTn>
                              </p:par>
                            </p:childTnLst>
                          </p:cTn>
                        </p:par>
                        <p:par>
                          <p:cTn id="165" fill="hold">
                            <p:stCondLst>
                              <p:cond delay="10000"/>
                            </p:stCondLst>
                            <p:childTnLst>
                              <p:par>
                                <p:cTn id="166" presetID="22" presetClass="entr" presetSubtype="4" fill="hold" nodeType="afterEffect">
                                  <p:stCondLst>
                                    <p:cond delay="0"/>
                                  </p:stCondLst>
                                  <p:childTnLst>
                                    <p:set>
                                      <p:cBhvr>
                                        <p:cTn id="167" dur="1" fill="hold">
                                          <p:stCondLst>
                                            <p:cond delay="0"/>
                                          </p:stCondLst>
                                        </p:cTn>
                                        <p:tgtEl>
                                          <p:spTgt spid="136"/>
                                        </p:tgtEl>
                                        <p:attrNameLst>
                                          <p:attrName>style.visibility</p:attrName>
                                        </p:attrNameLst>
                                      </p:cBhvr>
                                      <p:to>
                                        <p:strVal val="visible"/>
                                      </p:to>
                                    </p:set>
                                    <p:animEffect transition="in" filter="wipe(down)">
                                      <p:cBhvr>
                                        <p:cTn id="168" dur="500"/>
                                        <p:tgtEl>
                                          <p:spTgt spid="136"/>
                                        </p:tgtEl>
                                      </p:cBhvr>
                                    </p:animEffect>
                                  </p:childTnLst>
                                </p:cTn>
                              </p:par>
                            </p:childTnLst>
                          </p:cTn>
                        </p:par>
                        <p:par>
                          <p:cTn id="169" fill="hold">
                            <p:stCondLst>
                              <p:cond delay="10500"/>
                            </p:stCondLst>
                            <p:childTnLst>
                              <p:par>
                                <p:cTn id="170" presetID="10" presetClass="entr" presetSubtype="0" fill="hold" grpId="0" nodeType="afterEffect">
                                  <p:stCondLst>
                                    <p:cond delay="0"/>
                                  </p:stCondLst>
                                  <p:childTnLst>
                                    <p:set>
                                      <p:cBhvr>
                                        <p:cTn id="171" dur="1" fill="hold">
                                          <p:stCondLst>
                                            <p:cond delay="0"/>
                                          </p:stCondLst>
                                        </p:cTn>
                                        <p:tgtEl>
                                          <p:spTgt spid="109"/>
                                        </p:tgtEl>
                                        <p:attrNameLst>
                                          <p:attrName>style.visibility</p:attrName>
                                        </p:attrNameLst>
                                      </p:cBhvr>
                                      <p:to>
                                        <p:strVal val="visible"/>
                                      </p:to>
                                    </p:set>
                                    <p:animEffect transition="in" filter="fade">
                                      <p:cBhvr>
                                        <p:cTn id="172" dur="500"/>
                                        <p:tgtEl>
                                          <p:spTgt spid="109"/>
                                        </p:tgtEl>
                                      </p:cBhvr>
                                    </p:animEffect>
                                  </p:childTnLst>
                                </p:cTn>
                              </p:par>
                              <p:par>
                                <p:cTn id="173" presetID="22" presetClass="entr" presetSubtype="4" fill="hold" grpId="0" nodeType="withEffect">
                                  <p:stCondLst>
                                    <p:cond delay="0"/>
                                  </p:stCondLst>
                                  <p:childTnLst>
                                    <p:set>
                                      <p:cBhvr>
                                        <p:cTn id="174" dur="1" fill="hold">
                                          <p:stCondLst>
                                            <p:cond delay="0"/>
                                          </p:stCondLst>
                                        </p:cTn>
                                        <p:tgtEl>
                                          <p:spTgt spid="139"/>
                                        </p:tgtEl>
                                        <p:attrNameLst>
                                          <p:attrName>style.visibility</p:attrName>
                                        </p:attrNameLst>
                                      </p:cBhvr>
                                      <p:to>
                                        <p:strVal val="visible"/>
                                      </p:to>
                                    </p:set>
                                    <p:animEffect transition="in" filter="wipe(down)">
                                      <p:cBhvr>
                                        <p:cTn id="175"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p:bldP spid="111" grpId="0"/>
      <p:bldP spid="112" grpId="0"/>
      <p:bldP spid="113" grpId="0"/>
      <p:bldP spid="114" grpId="0"/>
      <p:bldP spid="115" grpId="0"/>
      <p:bldP spid="116" grpId="0"/>
      <p:bldP spid="117" grpId="0"/>
      <p:bldP spid="118" grpId="0"/>
      <p:bldP spid="119" grpId="0"/>
      <p:bldP spid="120" grpId="0"/>
      <p:bldP spid="121" grpId="0"/>
      <p:bldP spid="122" grpId="0"/>
      <p:bldP spid="123" grpId="0"/>
      <p:bldP spid="124" grpId="0"/>
      <p:bldP spid="125" grpId="0"/>
      <p:bldP spid="126" grpId="0"/>
      <p:bldP spid="130" grpId="0" animBg="1"/>
      <p:bldP spid="137" grpId="0"/>
      <p:bldP spid="138" grpId="0"/>
      <p:bldP spid="139" grpId="0"/>
      <p:bldP spid="15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1461" y="248293"/>
            <a:ext cx="451461" cy="457300"/>
          </a:xfrm>
          <a:prstGeom prst="rect">
            <a:avLst/>
          </a:prstGeom>
          <a:no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p>
        </p:txBody>
      </p:sp>
      <p:sp>
        <p:nvSpPr>
          <p:cNvPr id="30" name="矩形 29"/>
          <p:cNvSpPr/>
          <p:nvPr/>
        </p:nvSpPr>
        <p:spPr>
          <a:xfrm>
            <a:off x="671085" y="435044"/>
            <a:ext cx="363968" cy="368675"/>
          </a:xfrm>
          <a:prstGeom prst="rect">
            <a:avLst/>
          </a:prstGeom>
          <a:gradFill>
            <a:gsLst>
              <a:gs pos="42510">
                <a:srgbClr val="CCECFF">
                  <a:alpha val="64000"/>
                </a:srgbClr>
              </a:gs>
              <a:gs pos="100000">
                <a:srgbClr val="66CCFF"/>
              </a:gs>
            </a:gsLst>
            <a:lin ang="5400000" scaled="0"/>
          </a:gra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31" name="直接连接符 30"/>
          <p:cNvCxnSpPr/>
          <p:nvPr/>
        </p:nvCxnSpPr>
        <p:spPr>
          <a:xfrm>
            <a:off x="1125345" y="772921"/>
            <a:ext cx="10476566" cy="0"/>
          </a:xfrm>
          <a:prstGeom prst="line">
            <a:avLst/>
          </a:prstGeom>
          <a:ln w="15875">
            <a:solidFill>
              <a:srgbClr val="CCECFF"/>
            </a:solidFill>
          </a:ln>
        </p:spPr>
        <p:style>
          <a:lnRef idx="1">
            <a:schemeClr val="accent1"/>
          </a:lnRef>
          <a:fillRef idx="0">
            <a:schemeClr val="accent1"/>
          </a:fillRef>
          <a:effectRef idx="0">
            <a:schemeClr val="accent1"/>
          </a:effectRef>
          <a:fontRef idx="minor">
            <a:schemeClr val="tx1"/>
          </a:fontRef>
        </p:style>
      </p:cxnSp>
      <p:sp>
        <p:nvSpPr>
          <p:cNvPr id="32" name="标题 1"/>
          <p:cNvSpPr txBox="1"/>
          <p:nvPr/>
        </p:nvSpPr>
        <p:spPr>
          <a:xfrm>
            <a:off x="1398892" y="261620"/>
            <a:ext cx="10319252" cy="718353"/>
          </a:xfrm>
          <a:prstGeom prst="rect">
            <a:avLst/>
          </a:prstGeom>
        </p:spPr>
        <p:txBody>
          <a:bodyPr lIns="115181" tIns="57590" rIns="115181" bIns="57590"/>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800" b="1" dirty="0">
                <a:solidFill>
                  <a:srgbClr val="CCECFF"/>
                </a:solidFill>
              </a:rPr>
              <a:t>单击添加标题（文字可以编辑</a:t>
            </a:r>
            <a:r>
              <a:rPr lang="zh-CN" altLang="en-US" sz="1800" b="1" dirty="0">
                <a:blipFill>
                  <a:blip r:embed="rId3"/>
                  <a:tile tx="0" ty="0" sx="100000" sy="100000" flip="none" algn="tl"/>
                </a:blipFill>
              </a:rPr>
              <a:t>）</a:t>
            </a:r>
          </a:p>
        </p:txBody>
      </p:sp>
      <p:sp>
        <p:nvSpPr>
          <p:cNvPr id="47" name="矩形 160"/>
          <p:cNvSpPr>
            <a:spLocks noChangeArrowheads="1"/>
          </p:cNvSpPr>
          <p:nvPr/>
        </p:nvSpPr>
        <p:spPr bwMode="auto">
          <a:xfrm>
            <a:off x="3842156" y="1287609"/>
            <a:ext cx="3552962" cy="705694"/>
          </a:xfrm>
          <a:custGeom>
            <a:avLst/>
            <a:gdLst>
              <a:gd name="connsiteX0" fmla="*/ 0 w 7260238"/>
              <a:gd name="connsiteY0" fmla="*/ 0 h 3090960"/>
              <a:gd name="connsiteX1" fmla="*/ 7260238 w 7260238"/>
              <a:gd name="connsiteY1" fmla="*/ 0 h 3090960"/>
              <a:gd name="connsiteX2" fmla="*/ 7260238 w 7260238"/>
              <a:gd name="connsiteY2" fmla="*/ 3090960 h 3090960"/>
              <a:gd name="connsiteX3" fmla="*/ 0 w 7260238"/>
              <a:gd name="connsiteY3" fmla="*/ 3090960 h 3090960"/>
              <a:gd name="connsiteX4" fmla="*/ 0 w 7260238"/>
              <a:gd name="connsiteY4" fmla="*/ 0 h 3090960"/>
              <a:gd name="connsiteX0-1" fmla="*/ 0 w 7260238"/>
              <a:gd name="connsiteY0-2" fmla="*/ 0 h 3090960"/>
              <a:gd name="connsiteX1-3" fmla="*/ 7260238 w 7260238"/>
              <a:gd name="connsiteY1-4" fmla="*/ 0 h 3090960"/>
              <a:gd name="connsiteX2-5" fmla="*/ 7260238 w 7260238"/>
              <a:gd name="connsiteY2-6" fmla="*/ 3090960 h 3090960"/>
              <a:gd name="connsiteX3-7" fmla="*/ 666205 w 7260238"/>
              <a:gd name="connsiteY3-8" fmla="*/ 3090960 h 3090960"/>
              <a:gd name="connsiteX4-9" fmla="*/ 0 w 7260238"/>
              <a:gd name="connsiteY4-10" fmla="*/ 0 h 3090960"/>
              <a:gd name="connsiteX0-11" fmla="*/ 0 w 7260238"/>
              <a:gd name="connsiteY0-12" fmla="*/ 0 h 3090960"/>
              <a:gd name="connsiteX1-13" fmla="*/ 7260238 w 7260238"/>
              <a:gd name="connsiteY1-14" fmla="*/ 0 h 3090960"/>
              <a:gd name="connsiteX2-15" fmla="*/ 5726008 w 7260238"/>
              <a:gd name="connsiteY2-16" fmla="*/ 2649937 h 3090960"/>
              <a:gd name="connsiteX3-17" fmla="*/ 666205 w 7260238"/>
              <a:gd name="connsiteY3-18" fmla="*/ 3090960 h 3090960"/>
              <a:gd name="connsiteX4-19" fmla="*/ 0 w 7260238"/>
              <a:gd name="connsiteY4-20" fmla="*/ 0 h 3090960"/>
              <a:gd name="connsiteX0-21" fmla="*/ 0 w 6222375"/>
              <a:gd name="connsiteY0-22" fmla="*/ 0 h 3090960"/>
              <a:gd name="connsiteX1-23" fmla="*/ 6222375 w 6222375"/>
              <a:gd name="connsiteY1-24" fmla="*/ 343016 h 3090960"/>
              <a:gd name="connsiteX2-25" fmla="*/ 5726008 w 6222375"/>
              <a:gd name="connsiteY2-26" fmla="*/ 2649937 h 3090960"/>
              <a:gd name="connsiteX3-27" fmla="*/ 666205 w 6222375"/>
              <a:gd name="connsiteY3-28" fmla="*/ 3090960 h 3090960"/>
              <a:gd name="connsiteX4-29" fmla="*/ 0 w 6222375"/>
              <a:gd name="connsiteY4-30" fmla="*/ 0 h 3090960"/>
              <a:gd name="connsiteX0-31" fmla="*/ 0 w 6222375"/>
              <a:gd name="connsiteY0-32" fmla="*/ 0 h 2649941"/>
              <a:gd name="connsiteX1-33" fmla="*/ 6222375 w 6222375"/>
              <a:gd name="connsiteY1-34" fmla="*/ 343016 h 2649941"/>
              <a:gd name="connsiteX2-35" fmla="*/ 5726008 w 6222375"/>
              <a:gd name="connsiteY2-36" fmla="*/ 2649937 h 2649941"/>
              <a:gd name="connsiteX3-37" fmla="*/ 688767 w 6222375"/>
              <a:gd name="connsiteY3-38" fmla="*/ 2649941 h 2649941"/>
              <a:gd name="connsiteX4-39" fmla="*/ 0 w 6222375"/>
              <a:gd name="connsiteY4-40" fmla="*/ 0 h 264994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22375" h="2649941">
                <a:moveTo>
                  <a:pt x="0" y="0"/>
                </a:moveTo>
                <a:lnTo>
                  <a:pt x="6222375" y="343016"/>
                </a:lnTo>
                <a:lnTo>
                  <a:pt x="5726008" y="2649937"/>
                </a:lnTo>
                <a:lnTo>
                  <a:pt x="688767" y="2649941"/>
                </a:lnTo>
                <a:lnTo>
                  <a:pt x="0" y="0"/>
                </a:lnTo>
                <a:close/>
              </a:path>
            </a:pathLst>
          </a:custGeom>
          <a:solidFill>
            <a:srgbClr val="00B0F0">
              <a:alpha val="27000"/>
            </a:srgbClr>
          </a:solidFill>
          <a:ln w="12700" cmpd="sng">
            <a:solidFill>
              <a:srgbClr val="00B0F0"/>
            </a:solidFill>
            <a:miter lim="800000"/>
          </a:ln>
        </p:spPr>
        <p:txBody>
          <a:bodyPr lIns="115181" tIns="57590" rIns="115181" bIns="57590" anchor="ctr"/>
          <a:lstStyle/>
          <a:p>
            <a:pPr algn="ctr">
              <a:defRPr/>
            </a:pPr>
            <a:endParaRPr lang="zh-CN" altLang="en-US" b="1" dirty="0">
              <a:solidFill>
                <a:srgbClr val="CCECFF"/>
              </a:solidFill>
              <a:latin typeface="+mn-ea"/>
              <a:ea typeface="+mn-ea"/>
            </a:endParaRPr>
          </a:p>
        </p:txBody>
      </p:sp>
      <p:grpSp>
        <p:nvGrpSpPr>
          <p:cNvPr id="48" name="Group 7"/>
          <p:cNvGrpSpPr/>
          <p:nvPr/>
        </p:nvGrpSpPr>
        <p:grpSpPr bwMode="auto">
          <a:xfrm>
            <a:off x="1675326" y="2178671"/>
            <a:ext cx="8216287" cy="3278996"/>
            <a:chOff x="0" y="0"/>
            <a:chExt cx="7740650" cy="3614257"/>
          </a:xfrm>
          <a:solidFill>
            <a:srgbClr val="00B0F0">
              <a:alpha val="29000"/>
            </a:srgbClr>
          </a:solidFill>
        </p:grpSpPr>
        <p:sp>
          <p:nvSpPr>
            <p:cNvPr id="49" name="矩形 160"/>
            <p:cNvSpPr>
              <a:spLocks noChangeArrowheads="1"/>
            </p:cNvSpPr>
            <p:nvPr/>
          </p:nvSpPr>
          <p:spPr bwMode="auto">
            <a:xfrm>
              <a:off x="0" y="0"/>
              <a:ext cx="7740650" cy="3600451"/>
            </a:xfrm>
            <a:prstGeom prst="rect">
              <a:avLst/>
            </a:prstGeom>
            <a:grpFill/>
            <a:ln w="0" cmpd="sng">
              <a:solidFill>
                <a:srgbClr val="00B0F0"/>
              </a:solidFill>
              <a:miter lim="800000"/>
            </a:ln>
          </p:spPr>
          <p:txBody>
            <a:bodyPr anchor="ctr"/>
            <a:lstStyle/>
            <a:p>
              <a:pPr algn="ctr">
                <a:defRPr/>
              </a:pPr>
              <a:endParaRPr lang="zh-CN" altLang="en-US" b="0">
                <a:solidFill>
                  <a:srgbClr val="CCECFF"/>
                </a:solidFill>
                <a:latin typeface="+mn-ea"/>
                <a:ea typeface="+mn-ea"/>
              </a:endParaRPr>
            </a:p>
          </p:txBody>
        </p:sp>
        <p:grpSp>
          <p:nvGrpSpPr>
            <p:cNvPr id="50" name="Group 9"/>
            <p:cNvGrpSpPr/>
            <p:nvPr/>
          </p:nvGrpSpPr>
          <p:grpSpPr bwMode="auto">
            <a:xfrm>
              <a:off x="674201" y="1403350"/>
              <a:ext cx="6611029" cy="338064"/>
              <a:chOff x="-489" y="0"/>
              <a:chExt cx="6611307" cy="337846"/>
            </a:xfrm>
            <a:grpFill/>
          </p:grpSpPr>
          <p:sp>
            <p:nvSpPr>
              <p:cNvPr id="88" name="Rectangle 12"/>
              <p:cNvSpPr>
                <a:spLocks noChangeArrowheads="1"/>
              </p:cNvSpPr>
              <p:nvPr/>
            </p:nvSpPr>
            <p:spPr bwMode="auto">
              <a:xfrm>
                <a:off x="1662011" y="0"/>
                <a:ext cx="791809" cy="337846"/>
              </a:xfrm>
              <a:prstGeom prst="rect">
                <a:avLst/>
              </a:prstGeom>
              <a:grpFill/>
              <a:ln w="0">
                <a:solidFill>
                  <a:srgbClr val="00B0F0"/>
                </a:solidFill>
                <a:miter lim="800000"/>
              </a:ln>
            </p:spPr>
            <p:txBody>
              <a:bodyPr>
                <a:spAutoFit/>
              </a:bodyPr>
              <a:lstStyle/>
              <a:p>
                <a:pPr algn="ctr">
                  <a:buClr>
                    <a:srgbClr val="1F3F5F"/>
                  </a:buClr>
                  <a:defRPr/>
                </a:pPr>
                <a:r>
                  <a:rPr lang="en-US" sz="1400" dirty="0">
                    <a:solidFill>
                      <a:srgbClr val="CCECFF"/>
                    </a:solidFill>
                    <a:latin typeface="+mn-ea"/>
                  </a:rPr>
                  <a:t>2022</a:t>
                </a:r>
              </a:p>
            </p:txBody>
          </p:sp>
          <p:sp>
            <p:nvSpPr>
              <p:cNvPr id="89" name="Rectangle 12"/>
              <p:cNvSpPr>
                <a:spLocks noChangeArrowheads="1"/>
              </p:cNvSpPr>
              <p:nvPr/>
            </p:nvSpPr>
            <p:spPr bwMode="auto">
              <a:xfrm>
                <a:off x="2494007" y="0"/>
                <a:ext cx="791809" cy="337846"/>
              </a:xfrm>
              <a:prstGeom prst="rect">
                <a:avLst/>
              </a:prstGeom>
              <a:grpFill/>
              <a:ln w="0">
                <a:solidFill>
                  <a:srgbClr val="00B0F0"/>
                </a:solidFill>
                <a:miter lim="800000"/>
              </a:ln>
            </p:spPr>
            <p:txBody>
              <a:bodyPr>
                <a:spAutoFit/>
              </a:bodyPr>
              <a:lstStyle/>
              <a:p>
                <a:pPr algn="ctr">
                  <a:buClr>
                    <a:srgbClr val="1F3F5F"/>
                  </a:buClr>
                  <a:defRPr/>
                </a:pPr>
                <a:r>
                  <a:rPr lang="en-US" sz="1400" dirty="0">
                    <a:solidFill>
                      <a:srgbClr val="CCECFF"/>
                    </a:solidFill>
                    <a:latin typeface="+mn-ea"/>
                  </a:rPr>
                  <a:t>2023</a:t>
                </a:r>
              </a:p>
            </p:txBody>
          </p:sp>
          <p:sp>
            <p:nvSpPr>
              <p:cNvPr id="90" name="Rectangle 12"/>
              <p:cNvSpPr>
                <a:spLocks noChangeArrowheads="1"/>
              </p:cNvSpPr>
              <p:nvPr/>
            </p:nvSpPr>
            <p:spPr bwMode="auto">
              <a:xfrm>
                <a:off x="3324513" y="0"/>
                <a:ext cx="791809" cy="337846"/>
              </a:xfrm>
              <a:prstGeom prst="rect">
                <a:avLst/>
              </a:prstGeom>
              <a:grpFill/>
              <a:ln w="0">
                <a:solidFill>
                  <a:srgbClr val="00B0F0"/>
                </a:solidFill>
                <a:miter lim="800000"/>
              </a:ln>
            </p:spPr>
            <p:txBody>
              <a:bodyPr>
                <a:spAutoFit/>
              </a:bodyPr>
              <a:lstStyle/>
              <a:p>
                <a:pPr algn="ctr">
                  <a:buClr>
                    <a:srgbClr val="1F3F5F"/>
                  </a:buClr>
                  <a:defRPr/>
                </a:pPr>
                <a:r>
                  <a:rPr lang="en-US" sz="1400" dirty="0">
                    <a:solidFill>
                      <a:srgbClr val="CCECFF"/>
                    </a:solidFill>
                    <a:latin typeface="+mn-ea"/>
                  </a:rPr>
                  <a:t>2024</a:t>
                </a:r>
              </a:p>
            </p:txBody>
          </p:sp>
          <p:sp>
            <p:nvSpPr>
              <p:cNvPr id="91" name="Rectangle 12"/>
              <p:cNvSpPr>
                <a:spLocks noChangeArrowheads="1"/>
              </p:cNvSpPr>
              <p:nvPr/>
            </p:nvSpPr>
            <p:spPr bwMode="auto">
              <a:xfrm>
                <a:off x="4156507" y="0"/>
                <a:ext cx="791809" cy="337846"/>
              </a:xfrm>
              <a:prstGeom prst="rect">
                <a:avLst/>
              </a:prstGeom>
              <a:grpFill/>
              <a:ln w="0">
                <a:solidFill>
                  <a:srgbClr val="00B0F0"/>
                </a:solidFill>
                <a:miter lim="800000"/>
              </a:ln>
            </p:spPr>
            <p:txBody>
              <a:bodyPr>
                <a:spAutoFit/>
              </a:bodyPr>
              <a:lstStyle/>
              <a:p>
                <a:pPr algn="ctr">
                  <a:buClr>
                    <a:srgbClr val="1F3F5F"/>
                  </a:buClr>
                  <a:defRPr/>
                </a:pPr>
                <a:r>
                  <a:rPr lang="en-US" sz="1400" dirty="0">
                    <a:solidFill>
                      <a:srgbClr val="CCECFF"/>
                    </a:solidFill>
                    <a:latin typeface="+mn-ea"/>
                  </a:rPr>
                  <a:t>2025</a:t>
                </a:r>
              </a:p>
            </p:txBody>
          </p:sp>
          <p:sp>
            <p:nvSpPr>
              <p:cNvPr id="92" name="Rectangle 12"/>
              <p:cNvSpPr>
                <a:spLocks noChangeArrowheads="1"/>
              </p:cNvSpPr>
              <p:nvPr/>
            </p:nvSpPr>
            <p:spPr bwMode="auto">
              <a:xfrm>
                <a:off x="4988503" y="0"/>
                <a:ext cx="790320" cy="337846"/>
              </a:xfrm>
              <a:prstGeom prst="rect">
                <a:avLst/>
              </a:prstGeom>
              <a:grpFill/>
              <a:ln w="0">
                <a:solidFill>
                  <a:srgbClr val="00B0F0"/>
                </a:solidFill>
                <a:miter lim="800000"/>
              </a:ln>
            </p:spPr>
            <p:txBody>
              <a:bodyPr>
                <a:spAutoFit/>
              </a:bodyPr>
              <a:lstStyle/>
              <a:p>
                <a:pPr algn="ctr">
                  <a:buClr>
                    <a:srgbClr val="1F3F5F"/>
                  </a:buClr>
                  <a:defRPr/>
                </a:pPr>
                <a:r>
                  <a:rPr lang="en-US" sz="1400" dirty="0">
                    <a:solidFill>
                      <a:srgbClr val="CCECFF"/>
                    </a:solidFill>
                    <a:latin typeface="+mn-ea"/>
                  </a:rPr>
                  <a:t>2026</a:t>
                </a:r>
              </a:p>
            </p:txBody>
          </p:sp>
          <p:sp>
            <p:nvSpPr>
              <p:cNvPr id="93" name="Rectangle 12"/>
              <p:cNvSpPr>
                <a:spLocks noChangeArrowheads="1"/>
              </p:cNvSpPr>
              <p:nvPr/>
            </p:nvSpPr>
            <p:spPr bwMode="auto">
              <a:xfrm>
                <a:off x="5819009" y="0"/>
                <a:ext cx="791809" cy="337846"/>
              </a:xfrm>
              <a:prstGeom prst="rect">
                <a:avLst/>
              </a:prstGeom>
              <a:grpFill/>
              <a:ln w="0">
                <a:solidFill>
                  <a:srgbClr val="00B0F0"/>
                </a:solidFill>
                <a:miter lim="800000"/>
              </a:ln>
            </p:spPr>
            <p:txBody>
              <a:bodyPr>
                <a:spAutoFit/>
              </a:bodyPr>
              <a:lstStyle/>
              <a:p>
                <a:pPr algn="ctr">
                  <a:buClr>
                    <a:srgbClr val="1F3F5F"/>
                  </a:buClr>
                  <a:defRPr/>
                </a:pPr>
                <a:r>
                  <a:rPr lang="en-US" sz="1400" dirty="0">
                    <a:solidFill>
                      <a:srgbClr val="CCECFF"/>
                    </a:solidFill>
                    <a:latin typeface="+mn-ea"/>
                  </a:rPr>
                  <a:t>2027</a:t>
                </a:r>
              </a:p>
            </p:txBody>
          </p:sp>
          <p:sp>
            <p:nvSpPr>
              <p:cNvPr id="94" name="Rectangle 12"/>
              <p:cNvSpPr>
                <a:spLocks noChangeArrowheads="1"/>
              </p:cNvSpPr>
              <p:nvPr/>
            </p:nvSpPr>
            <p:spPr bwMode="auto">
              <a:xfrm>
                <a:off x="-489" y="0"/>
                <a:ext cx="791809" cy="337846"/>
              </a:xfrm>
              <a:prstGeom prst="rect">
                <a:avLst/>
              </a:prstGeom>
              <a:grpFill/>
              <a:ln w="0">
                <a:solidFill>
                  <a:srgbClr val="00B0F0"/>
                </a:solidFill>
                <a:miter lim="800000"/>
              </a:ln>
            </p:spPr>
            <p:txBody>
              <a:bodyPr>
                <a:spAutoFit/>
              </a:bodyPr>
              <a:lstStyle/>
              <a:p>
                <a:pPr algn="ctr">
                  <a:buClr>
                    <a:srgbClr val="1F3F5F"/>
                  </a:buClr>
                  <a:defRPr/>
                </a:pPr>
                <a:r>
                  <a:rPr lang="en-US" sz="1400" dirty="0">
                    <a:solidFill>
                      <a:srgbClr val="CCECFF"/>
                    </a:solidFill>
                    <a:latin typeface="+mn-ea"/>
                  </a:rPr>
                  <a:t>2020</a:t>
                </a:r>
              </a:p>
            </p:txBody>
          </p:sp>
          <p:sp>
            <p:nvSpPr>
              <p:cNvPr id="95" name="Rectangle 12"/>
              <p:cNvSpPr>
                <a:spLocks noChangeArrowheads="1"/>
              </p:cNvSpPr>
              <p:nvPr/>
            </p:nvSpPr>
            <p:spPr bwMode="auto">
              <a:xfrm>
                <a:off x="831505" y="0"/>
                <a:ext cx="790321" cy="337846"/>
              </a:xfrm>
              <a:prstGeom prst="rect">
                <a:avLst/>
              </a:prstGeom>
              <a:grpFill/>
              <a:ln w="0">
                <a:solidFill>
                  <a:srgbClr val="00B0F0"/>
                </a:solidFill>
                <a:miter lim="800000"/>
              </a:ln>
            </p:spPr>
            <p:txBody>
              <a:bodyPr>
                <a:spAutoFit/>
              </a:bodyPr>
              <a:lstStyle/>
              <a:p>
                <a:pPr algn="ctr">
                  <a:buClr>
                    <a:srgbClr val="1F3F5F"/>
                  </a:buClr>
                  <a:defRPr/>
                </a:pPr>
                <a:r>
                  <a:rPr lang="en-US" sz="1400" dirty="0">
                    <a:solidFill>
                      <a:srgbClr val="CCECFF"/>
                    </a:solidFill>
                    <a:latin typeface="+mn-ea"/>
                  </a:rPr>
                  <a:t>2021</a:t>
                </a:r>
              </a:p>
            </p:txBody>
          </p:sp>
        </p:grpSp>
        <p:grpSp>
          <p:nvGrpSpPr>
            <p:cNvPr id="51" name="Group 18"/>
            <p:cNvGrpSpPr/>
            <p:nvPr/>
          </p:nvGrpSpPr>
          <p:grpSpPr bwMode="auto">
            <a:xfrm>
              <a:off x="133947" y="228600"/>
              <a:ext cx="538764" cy="3385657"/>
              <a:chOff x="597" y="0"/>
              <a:chExt cx="539014" cy="3384205"/>
            </a:xfrm>
            <a:grpFill/>
          </p:grpSpPr>
          <p:sp>
            <p:nvSpPr>
              <p:cNvPr id="75" name="Rectangle 12"/>
              <p:cNvSpPr>
                <a:spLocks noChangeArrowheads="1"/>
              </p:cNvSpPr>
              <p:nvPr/>
            </p:nvSpPr>
            <p:spPr bwMode="auto">
              <a:xfrm>
                <a:off x="597" y="507783"/>
                <a:ext cx="539014" cy="339100"/>
              </a:xfrm>
              <a:prstGeom prst="rect">
                <a:avLst/>
              </a:prstGeom>
              <a:grpFill/>
              <a:ln w="0">
                <a:solidFill>
                  <a:srgbClr val="00B0F0"/>
                </a:solidFill>
                <a:miter lim="800000"/>
              </a:ln>
            </p:spPr>
            <p:txBody>
              <a:bodyPr>
                <a:spAutoFit/>
              </a:bodyPr>
              <a:lstStyle/>
              <a:p>
                <a:pPr algn="r">
                  <a:buClr>
                    <a:srgbClr val="1F3F5F"/>
                  </a:buClr>
                  <a:defRPr/>
                </a:pPr>
                <a:r>
                  <a:rPr lang="en-US" sz="1400" dirty="0">
                    <a:solidFill>
                      <a:srgbClr val="CCECFF"/>
                    </a:solidFill>
                    <a:latin typeface="+mn-ea"/>
                  </a:rPr>
                  <a:t>2</a:t>
                </a:r>
              </a:p>
            </p:txBody>
          </p:sp>
          <p:sp>
            <p:nvSpPr>
              <p:cNvPr id="76" name="Rectangle 12"/>
              <p:cNvSpPr>
                <a:spLocks noChangeArrowheads="1"/>
              </p:cNvSpPr>
              <p:nvPr/>
            </p:nvSpPr>
            <p:spPr bwMode="auto">
              <a:xfrm>
                <a:off x="597" y="761672"/>
                <a:ext cx="539014" cy="339100"/>
              </a:xfrm>
              <a:prstGeom prst="rect">
                <a:avLst/>
              </a:prstGeom>
              <a:grpFill/>
              <a:ln w="0">
                <a:solidFill>
                  <a:srgbClr val="00B0F0"/>
                </a:solidFill>
                <a:miter lim="800000"/>
              </a:ln>
            </p:spPr>
            <p:txBody>
              <a:bodyPr>
                <a:spAutoFit/>
              </a:bodyPr>
              <a:lstStyle/>
              <a:p>
                <a:pPr algn="r">
                  <a:buClr>
                    <a:srgbClr val="1F3F5F"/>
                  </a:buClr>
                  <a:defRPr/>
                </a:pPr>
                <a:r>
                  <a:rPr lang="en-US" sz="1400" dirty="0">
                    <a:solidFill>
                      <a:srgbClr val="CCECFF"/>
                    </a:solidFill>
                    <a:latin typeface="+mn-ea"/>
                  </a:rPr>
                  <a:t>1</a:t>
                </a:r>
              </a:p>
            </p:txBody>
          </p:sp>
          <p:sp>
            <p:nvSpPr>
              <p:cNvPr id="77" name="Rectangle 12"/>
              <p:cNvSpPr>
                <a:spLocks noChangeArrowheads="1"/>
              </p:cNvSpPr>
              <p:nvPr/>
            </p:nvSpPr>
            <p:spPr bwMode="auto">
              <a:xfrm>
                <a:off x="597" y="1015564"/>
                <a:ext cx="539014" cy="339100"/>
              </a:xfrm>
              <a:prstGeom prst="rect">
                <a:avLst/>
              </a:prstGeom>
              <a:grpFill/>
              <a:ln w="0">
                <a:solidFill>
                  <a:srgbClr val="00B0F0"/>
                </a:solidFill>
                <a:miter lim="800000"/>
              </a:ln>
            </p:spPr>
            <p:txBody>
              <a:bodyPr>
                <a:spAutoFit/>
              </a:bodyPr>
              <a:lstStyle/>
              <a:p>
                <a:pPr algn="r">
                  <a:buClr>
                    <a:srgbClr val="1F3F5F"/>
                  </a:buClr>
                  <a:defRPr/>
                </a:pPr>
                <a:r>
                  <a:rPr lang="en-US" sz="1400" dirty="0">
                    <a:solidFill>
                      <a:srgbClr val="CCECFF"/>
                    </a:solidFill>
                    <a:latin typeface="+mn-ea"/>
                  </a:rPr>
                  <a:t>0</a:t>
                </a:r>
              </a:p>
            </p:txBody>
          </p:sp>
          <p:sp>
            <p:nvSpPr>
              <p:cNvPr id="78" name="Rectangle 12"/>
              <p:cNvSpPr>
                <a:spLocks noChangeArrowheads="1"/>
              </p:cNvSpPr>
              <p:nvPr/>
            </p:nvSpPr>
            <p:spPr bwMode="auto">
              <a:xfrm>
                <a:off x="597" y="253892"/>
                <a:ext cx="539014" cy="339100"/>
              </a:xfrm>
              <a:prstGeom prst="rect">
                <a:avLst/>
              </a:prstGeom>
              <a:grpFill/>
              <a:ln w="0">
                <a:solidFill>
                  <a:srgbClr val="00B0F0"/>
                </a:solidFill>
                <a:miter lim="800000"/>
              </a:ln>
            </p:spPr>
            <p:txBody>
              <a:bodyPr>
                <a:spAutoFit/>
              </a:bodyPr>
              <a:lstStyle/>
              <a:p>
                <a:pPr algn="r">
                  <a:buClr>
                    <a:srgbClr val="1F3F5F"/>
                  </a:buClr>
                  <a:defRPr/>
                </a:pPr>
                <a:r>
                  <a:rPr lang="en-US" sz="1400" dirty="0">
                    <a:solidFill>
                      <a:srgbClr val="CCECFF"/>
                    </a:solidFill>
                    <a:latin typeface="+mn-ea"/>
                  </a:rPr>
                  <a:t>3</a:t>
                </a:r>
              </a:p>
            </p:txBody>
          </p:sp>
          <p:sp>
            <p:nvSpPr>
              <p:cNvPr id="79" name="Rectangle 12"/>
              <p:cNvSpPr>
                <a:spLocks noChangeArrowheads="1"/>
              </p:cNvSpPr>
              <p:nvPr/>
            </p:nvSpPr>
            <p:spPr bwMode="auto">
              <a:xfrm>
                <a:off x="597" y="0"/>
                <a:ext cx="539014" cy="339100"/>
              </a:xfrm>
              <a:prstGeom prst="rect">
                <a:avLst/>
              </a:prstGeom>
              <a:grpFill/>
              <a:ln w="0">
                <a:solidFill>
                  <a:srgbClr val="00B0F0"/>
                </a:solidFill>
                <a:miter lim="800000"/>
              </a:ln>
            </p:spPr>
            <p:txBody>
              <a:bodyPr>
                <a:spAutoFit/>
              </a:bodyPr>
              <a:lstStyle/>
              <a:p>
                <a:pPr algn="r">
                  <a:buClr>
                    <a:srgbClr val="1F3F5F"/>
                  </a:buClr>
                  <a:defRPr/>
                </a:pPr>
                <a:r>
                  <a:rPr lang="en-US" sz="1400" dirty="0">
                    <a:solidFill>
                      <a:srgbClr val="CCECFF"/>
                    </a:solidFill>
                    <a:latin typeface="+mn-ea"/>
                  </a:rPr>
                  <a:t>4</a:t>
                </a:r>
              </a:p>
            </p:txBody>
          </p:sp>
          <p:sp>
            <p:nvSpPr>
              <p:cNvPr id="80" name="Rectangle 12"/>
              <p:cNvSpPr>
                <a:spLocks noChangeArrowheads="1"/>
              </p:cNvSpPr>
              <p:nvPr/>
            </p:nvSpPr>
            <p:spPr bwMode="auto">
              <a:xfrm>
                <a:off x="597" y="1269454"/>
                <a:ext cx="539014" cy="339100"/>
              </a:xfrm>
              <a:prstGeom prst="rect">
                <a:avLst/>
              </a:prstGeom>
              <a:grpFill/>
              <a:ln w="0">
                <a:solidFill>
                  <a:srgbClr val="00B0F0"/>
                </a:solidFill>
                <a:miter lim="800000"/>
              </a:ln>
            </p:spPr>
            <p:txBody>
              <a:bodyPr>
                <a:spAutoFit/>
              </a:bodyPr>
              <a:lstStyle/>
              <a:p>
                <a:pPr algn="r">
                  <a:buClr>
                    <a:srgbClr val="1F3F5F"/>
                  </a:buClr>
                  <a:defRPr/>
                </a:pPr>
                <a:r>
                  <a:rPr lang="en-US" sz="1400" dirty="0">
                    <a:solidFill>
                      <a:srgbClr val="CCECFF"/>
                    </a:solidFill>
                    <a:latin typeface="+mn-ea"/>
                  </a:rPr>
                  <a:t>-1</a:t>
                </a:r>
              </a:p>
            </p:txBody>
          </p:sp>
          <p:sp>
            <p:nvSpPr>
              <p:cNvPr id="81" name="Rectangle 12"/>
              <p:cNvSpPr>
                <a:spLocks noChangeArrowheads="1"/>
              </p:cNvSpPr>
              <p:nvPr/>
            </p:nvSpPr>
            <p:spPr bwMode="auto">
              <a:xfrm>
                <a:off x="597" y="1523345"/>
                <a:ext cx="539014" cy="339100"/>
              </a:xfrm>
              <a:prstGeom prst="rect">
                <a:avLst/>
              </a:prstGeom>
              <a:grpFill/>
              <a:ln w="0">
                <a:solidFill>
                  <a:srgbClr val="00B0F0"/>
                </a:solidFill>
                <a:miter lim="800000"/>
              </a:ln>
            </p:spPr>
            <p:txBody>
              <a:bodyPr>
                <a:spAutoFit/>
              </a:bodyPr>
              <a:lstStyle/>
              <a:p>
                <a:pPr algn="r">
                  <a:buClr>
                    <a:srgbClr val="1F3F5F"/>
                  </a:buClr>
                  <a:defRPr/>
                </a:pPr>
                <a:r>
                  <a:rPr lang="zh-CN" altLang="en-US" sz="1400">
                    <a:solidFill>
                      <a:srgbClr val="CCECFF"/>
                    </a:solidFill>
                    <a:latin typeface="+mn-ea"/>
                  </a:rPr>
                  <a:t>－</a:t>
                </a:r>
                <a:r>
                  <a:rPr lang="en-US" sz="1400" dirty="0">
                    <a:solidFill>
                      <a:srgbClr val="CCECFF"/>
                    </a:solidFill>
                    <a:latin typeface="+mn-ea"/>
                  </a:rPr>
                  <a:t>2</a:t>
                </a:r>
              </a:p>
            </p:txBody>
          </p:sp>
          <p:sp>
            <p:nvSpPr>
              <p:cNvPr id="82" name="Rectangle 12"/>
              <p:cNvSpPr>
                <a:spLocks noChangeArrowheads="1"/>
              </p:cNvSpPr>
              <p:nvPr/>
            </p:nvSpPr>
            <p:spPr bwMode="auto">
              <a:xfrm>
                <a:off x="597" y="1775649"/>
                <a:ext cx="539014" cy="339100"/>
              </a:xfrm>
              <a:prstGeom prst="rect">
                <a:avLst/>
              </a:prstGeom>
              <a:grpFill/>
              <a:ln w="0">
                <a:solidFill>
                  <a:srgbClr val="00B0F0"/>
                </a:solidFill>
                <a:miter lim="800000"/>
              </a:ln>
            </p:spPr>
            <p:txBody>
              <a:bodyPr>
                <a:spAutoFit/>
              </a:bodyPr>
              <a:lstStyle/>
              <a:p>
                <a:pPr algn="r">
                  <a:buClr>
                    <a:srgbClr val="1F3F5F"/>
                  </a:buClr>
                  <a:defRPr/>
                </a:pPr>
                <a:r>
                  <a:rPr lang="zh-CN" altLang="en-US" sz="1400">
                    <a:solidFill>
                      <a:srgbClr val="CCECFF"/>
                    </a:solidFill>
                    <a:latin typeface="+mn-ea"/>
                  </a:rPr>
                  <a:t>－</a:t>
                </a:r>
                <a:r>
                  <a:rPr lang="en-US" sz="1400" dirty="0">
                    <a:solidFill>
                      <a:srgbClr val="CCECFF"/>
                    </a:solidFill>
                    <a:latin typeface="+mn-ea"/>
                  </a:rPr>
                  <a:t>3</a:t>
                </a:r>
              </a:p>
            </p:txBody>
          </p:sp>
          <p:sp>
            <p:nvSpPr>
              <p:cNvPr id="83" name="Rectangle 12"/>
              <p:cNvSpPr>
                <a:spLocks noChangeArrowheads="1"/>
              </p:cNvSpPr>
              <p:nvPr/>
            </p:nvSpPr>
            <p:spPr bwMode="auto">
              <a:xfrm>
                <a:off x="597" y="2029540"/>
                <a:ext cx="539014" cy="339100"/>
              </a:xfrm>
              <a:prstGeom prst="rect">
                <a:avLst/>
              </a:prstGeom>
              <a:grpFill/>
              <a:ln w="0">
                <a:solidFill>
                  <a:srgbClr val="00B0F0"/>
                </a:solidFill>
                <a:miter lim="800000"/>
              </a:ln>
            </p:spPr>
            <p:txBody>
              <a:bodyPr>
                <a:spAutoFit/>
              </a:bodyPr>
              <a:lstStyle/>
              <a:p>
                <a:pPr algn="r">
                  <a:buClr>
                    <a:srgbClr val="1F3F5F"/>
                  </a:buClr>
                  <a:defRPr/>
                </a:pPr>
                <a:r>
                  <a:rPr lang="zh-CN" altLang="en-US" sz="1400">
                    <a:solidFill>
                      <a:srgbClr val="CCECFF"/>
                    </a:solidFill>
                    <a:latin typeface="+mn-ea"/>
                  </a:rPr>
                  <a:t>－</a:t>
                </a:r>
                <a:r>
                  <a:rPr lang="en-US" sz="1400" dirty="0">
                    <a:solidFill>
                      <a:srgbClr val="CCECFF"/>
                    </a:solidFill>
                    <a:latin typeface="+mn-ea"/>
                  </a:rPr>
                  <a:t>4</a:t>
                </a:r>
              </a:p>
            </p:txBody>
          </p:sp>
          <p:sp>
            <p:nvSpPr>
              <p:cNvPr id="84" name="Rectangle 12"/>
              <p:cNvSpPr>
                <a:spLocks noChangeArrowheads="1"/>
              </p:cNvSpPr>
              <p:nvPr/>
            </p:nvSpPr>
            <p:spPr bwMode="auto">
              <a:xfrm>
                <a:off x="597" y="2283433"/>
                <a:ext cx="539014" cy="339100"/>
              </a:xfrm>
              <a:prstGeom prst="rect">
                <a:avLst/>
              </a:prstGeom>
              <a:grpFill/>
              <a:ln w="0">
                <a:solidFill>
                  <a:srgbClr val="00B0F0"/>
                </a:solidFill>
                <a:miter lim="800000"/>
              </a:ln>
            </p:spPr>
            <p:txBody>
              <a:bodyPr>
                <a:spAutoFit/>
              </a:bodyPr>
              <a:lstStyle/>
              <a:p>
                <a:pPr algn="r">
                  <a:buClr>
                    <a:srgbClr val="1F3F5F"/>
                  </a:buClr>
                  <a:defRPr/>
                </a:pPr>
                <a:r>
                  <a:rPr lang="zh-CN" altLang="en-US" sz="1400">
                    <a:solidFill>
                      <a:srgbClr val="CCECFF"/>
                    </a:solidFill>
                    <a:latin typeface="+mn-ea"/>
                  </a:rPr>
                  <a:t>－</a:t>
                </a:r>
                <a:r>
                  <a:rPr lang="en-US" sz="1400" dirty="0">
                    <a:solidFill>
                      <a:srgbClr val="CCECFF"/>
                    </a:solidFill>
                    <a:latin typeface="+mn-ea"/>
                  </a:rPr>
                  <a:t>5</a:t>
                </a:r>
              </a:p>
            </p:txBody>
          </p:sp>
          <p:sp>
            <p:nvSpPr>
              <p:cNvPr id="85" name="Rectangle 12"/>
              <p:cNvSpPr>
                <a:spLocks noChangeArrowheads="1"/>
              </p:cNvSpPr>
              <p:nvPr/>
            </p:nvSpPr>
            <p:spPr bwMode="auto">
              <a:xfrm>
                <a:off x="597" y="2537325"/>
                <a:ext cx="539014" cy="339100"/>
              </a:xfrm>
              <a:prstGeom prst="rect">
                <a:avLst/>
              </a:prstGeom>
              <a:grpFill/>
              <a:ln w="0">
                <a:solidFill>
                  <a:srgbClr val="00B0F0"/>
                </a:solidFill>
                <a:miter lim="800000"/>
              </a:ln>
            </p:spPr>
            <p:txBody>
              <a:bodyPr>
                <a:spAutoFit/>
              </a:bodyPr>
              <a:lstStyle/>
              <a:p>
                <a:pPr algn="r">
                  <a:buClr>
                    <a:srgbClr val="1F3F5F"/>
                  </a:buClr>
                  <a:defRPr/>
                </a:pPr>
                <a:r>
                  <a:rPr lang="zh-CN" altLang="en-US" sz="1400">
                    <a:solidFill>
                      <a:srgbClr val="CCECFF"/>
                    </a:solidFill>
                    <a:latin typeface="+mn-ea"/>
                  </a:rPr>
                  <a:t>－</a:t>
                </a:r>
                <a:r>
                  <a:rPr lang="en-US" sz="1400" dirty="0">
                    <a:solidFill>
                      <a:srgbClr val="CCECFF"/>
                    </a:solidFill>
                    <a:latin typeface="+mn-ea"/>
                  </a:rPr>
                  <a:t>6</a:t>
                </a:r>
              </a:p>
            </p:txBody>
          </p:sp>
          <p:sp>
            <p:nvSpPr>
              <p:cNvPr id="86" name="Rectangle 12"/>
              <p:cNvSpPr>
                <a:spLocks noChangeArrowheads="1"/>
              </p:cNvSpPr>
              <p:nvPr/>
            </p:nvSpPr>
            <p:spPr bwMode="auto">
              <a:xfrm>
                <a:off x="597" y="2791214"/>
                <a:ext cx="539014" cy="339100"/>
              </a:xfrm>
              <a:prstGeom prst="rect">
                <a:avLst/>
              </a:prstGeom>
              <a:grpFill/>
              <a:ln w="0">
                <a:solidFill>
                  <a:srgbClr val="00B0F0"/>
                </a:solidFill>
                <a:miter lim="800000"/>
              </a:ln>
            </p:spPr>
            <p:txBody>
              <a:bodyPr>
                <a:spAutoFit/>
              </a:bodyPr>
              <a:lstStyle/>
              <a:p>
                <a:pPr algn="r">
                  <a:buClr>
                    <a:srgbClr val="1F3F5F"/>
                  </a:buClr>
                  <a:defRPr/>
                </a:pPr>
                <a:r>
                  <a:rPr lang="zh-CN" altLang="en-US" sz="1400">
                    <a:solidFill>
                      <a:srgbClr val="CCECFF"/>
                    </a:solidFill>
                    <a:latin typeface="+mn-ea"/>
                  </a:rPr>
                  <a:t>－</a:t>
                </a:r>
                <a:r>
                  <a:rPr lang="en-US" sz="1400" dirty="0">
                    <a:solidFill>
                      <a:srgbClr val="CCECFF"/>
                    </a:solidFill>
                    <a:latin typeface="+mn-ea"/>
                  </a:rPr>
                  <a:t>7</a:t>
                </a:r>
              </a:p>
            </p:txBody>
          </p:sp>
          <p:sp>
            <p:nvSpPr>
              <p:cNvPr id="87" name="Rectangle 12"/>
              <p:cNvSpPr>
                <a:spLocks noChangeArrowheads="1"/>
              </p:cNvSpPr>
              <p:nvPr/>
            </p:nvSpPr>
            <p:spPr bwMode="auto">
              <a:xfrm>
                <a:off x="597" y="3045105"/>
                <a:ext cx="539014" cy="339100"/>
              </a:xfrm>
              <a:prstGeom prst="rect">
                <a:avLst/>
              </a:prstGeom>
              <a:grpFill/>
              <a:ln w="0">
                <a:solidFill>
                  <a:srgbClr val="00B0F0"/>
                </a:solidFill>
                <a:miter lim="800000"/>
              </a:ln>
            </p:spPr>
            <p:txBody>
              <a:bodyPr>
                <a:spAutoFit/>
              </a:bodyPr>
              <a:lstStyle/>
              <a:p>
                <a:pPr algn="r">
                  <a:buClr>
                    <a:srgbClr val="1F3F5F"/>
                  </a:buClr>
                  <a:defRPr/>
                </a:pPr>
                <a:r>
                  <a:rPr lang="zh-CN" altLang="en-US" sz="1400">
                    <a:solidFill>
                      <a:srgbClr val="CCECFF"/>
                    </a:solidFill>
                    <a:latin typeface="+mn-ea"/>
                  </a:rPr>
                  <a:t>－</a:t>
                </a:r>
                <a:r>
                  <a:rPr lang="en-US" sz="1400" dirty="0">
                    <a:solidFill>
                      <a:srgbClr val="CCECFF"/>
                    </a:solidFill>
                    <a:latin typeface="+mn-ea"/>
                  </a:rPr>
                  <a:t>8</a:t>
                </a:r>
              </a:p>
            </p:txBody>
          </p:sp>
        </p:grpSp>
        <p:grpSp>
          <p:nvGrpSpPr>
            <p:cNvPr id="52" name="Group 32"/>
            <p:cNvGrpSpPr/>
            <p:nvPr/>
          </p:nvGrpSpPr>
          <p:grpSpPr bwMode="auto">
            <a:xfrm>
              <a:off x="655638" y="368300"/>
              <a:ext cx="6660562" cy="3060709"/>
              <a:chOff x="0" y="0"/>
              <a:chExt cx="6660562" cy="3060000"/>
            </a:xfrm>
            <a:grpFill/>
          </p:grpSpPr>
          <p:cxnSp>
            <p:nvCxnSpPr>
              <p:cNvPr id="53" name="直接连接符 171"/>
              <p:cNvCxnSpPr>
                <a:cxnSpLocks noChangeShapeType="1"/>
              </p:cNvCxnSpPr>
              <p:nvPr/>
            </p:nvCxnSpPr>
            <p:spPr bwMode="auto">
              <a:xfrm rot="5400000">
                <a:off x="4941457" y="1074490"/>
                <a:ext cx="107925" cy="0"/>
              </a:xfrm>
              <a:prstGeom prst="line">
                <a:avLst/>
              </a:prstGeom>
              <a:grpFill/>
              <a:ln w="0">
                <a:solidFill>
                  <a:srgbClr val="00B0F0"/>
                </a:solidFill>
                <a:round/>
              </a:ln>
            </p:spPr>
          </p:cxnSp>
          <p:cxnSp>
            <p:nvCxnSpPr>
              <p:cNvPr id="54" name="直接连接符 172"/>
              <p:cNvCxnSpPr>
                <a:cxnSpLocks noChangeShapeType="1"/>
              </p:cNvCxnSpPr>
              <p:nvPr/>
            </p:nvCxnSpPr>
            <p:spPr bwMode="auto">
              <a:xfrm rot="5400000" flipH="1" flipV="1">
                <a:off x="1611176" y="1074490"/>
                <a:ext cx="107925" cy="0"/>
              </a:xfrm>
              <a:prstGeom prst="line">
                <a:avLst/>
              </a:prstGeom>
              <a:grpFill/>
              <a:ln w="0">
                <a:solidFill>
                  <a:srgbClr val="00B0F0"/>
                </a:solidFill>
                <a:round/>
              </a:ln>
            </p:spPr>
          </p:cxnSp>
          <p:cxnSp>
            <p:nvCxnSpPr>
              <p:cNvPr id="55" name="直接连接符 173"/>
              <p:cNvCxnSpPr>
                <a:cxnSpLocks noChangeShapeType="1"/>
              </p:cNvCxnSpPr>
              <p:nvPr/>
            </p:nvCxnSpPr>
            <p:spPr bwMode="auto">
              <a:xfrm rot="5400000">
                <a:off x="2442953" y="1074490"/>
                <a:ext cx="107925" cy="0"/>
              </a:xfrm>
              <a:prstGeom prst="line">
                <a:avLst/>
              </a:prstGeom>
              <a:grpFill/>
              <a:ln w="0">
                <a:solidFill>
                  <a:srgbClr val="00B0F0"/>
                </a:solidFill>
                <a:round/>
              </a:ln>
            </p:spPr>
          </p:cxnSp>
          <p:cxnSp>
            <p:nvCxnSpPr>
              <p:cNvPr id="56" name="直接连接符 174"/>
              <p:cNvCxnSpPr>
                <a:cxnSpLocks noChangeShapeType="1"/>
              </p:cNvCxnSpPr>
              <p:nvPr/>
            </p:nvCxnSpPr>
            <p:spPr bwMode="auto">
              <a:xfrm rot="5400000">
                <a:off x="3276317" y="1074490"/>
                <a:ext cx="107925" cy="0"/>
              </a:xfrm>
              <a:prstGeom prst="line">
                <a:avLst/>
              </a:prstGeom>
              <a:grpFill/>
              <a:ln w="0">
                <a:solidFill>
                  <a:srgbClr val="00B0F0"/>
                </a:solidFill>
                <a:round/>
              </a:ln>
            </p:spPr>
          </p:cxnSp>
          <p:cxnSp>
            <p:nvCxnSpPr>
              <p:cNvPr id="57" name="直接连接符 175"/>
              <p:cNvCxnSpPr>
                <a:cxnSpLocks noChangeShapeType="1"/>
              </p:cNvCxnSpPr>
              <p:nvPr/>
            </p:nvCxnSpPr>
            <p:spPr bwMode="auto">
              <a:xfrm rot="5400000" flipH="1" flipV="1">
                <a:off x="777813" y="1074490"/>
                <a:ext cx="107925" cy="0"/>
              </a:xfrm>
              <a:prstGeom prst="line">
                <a:avLst/>
              </a:prstGeom>
              <a:grpFill/>
              <a:ln w="0">
                <a:solidFill>
                  <a:srgbClr val="00B0F0"/>
                </a:solidFill>
                <a:round/>
              </a:ln>
            </p:spPr>
          </p:cxnSp>
          <p:cxnSp>
            <p:nvCxnSpPr>
              <p:cNvPr id="58" name="直接连接符 176"/>
              <p:cNvCxnSpPr>
                <a:cxnSpLocks noChangeShapeType="1"/>
              </p:cNvCxnSpPr>
              <p:nvPr/>
            </p:nvCxnSpPr>
            <p:spPr bwMode="auto">
              <a:xfrm>
                <a:off x="0" y="1020529"/>
                <a:ext cx="6660562" cy="0"/>
              </a:xfrm>
              <a:prstGeom prst="line">
                <a:avLst/>
              </a:prstGeom>
              <a:grpFill/>
              <a:ln w="0">
                <a:solidFill>
                  <a:srgbClr val="00B0F0"/>
                </a:solidFill>
                <a:round/>
              </a:ln>
            </p:spPr>
          </p:cxnSp>
          <p:cxnSp>
            <p:nvCxnSpPr>
              <p:cNvPr id="59" name="直接连接符 177"/>
              <p:cNvCxnSpPr>
                <a:cxnSpLocks noChangeShapeType="1"/>
              </p:cNvCxnSpPr>
              <p:nvPr/>
            </p:nvCxnSpPr>
            <p:spPr bwMode="auto">
              <a:xfrm rot="5400000" flipH="1" flipV="1">
                <a:off x="-1530000" y="1530000"/>
                <a:ext cx="3060000" cy="0"/>
              </a:xfrm>
              <a:prstGeom prst="line">
                <a:avLst/>
              </a:prstGeom>
              <a:grpFill/>
              <a:ln w="0">
                <a:solidFill>
                  <a:srgbClr val="00B0F0"/>
                </a:solidFill>
                <a:round/>
              </a:ln>
            </p:spPr>
          </p:cxnSp>
          <p:cxnSp>
            <p:nvCxnSpPr>
              <p:cNvPr id="60" name="直接连接符 178"/>
              <p:cNvCxnSpPr>
                <a:cxnSpLocks noChangeShapeType="1"/>
              </p:cNvCxnSpPr>
              <p:nvPr/>
            </p:nvCxnSpPr>
            <p:spPr bwMode="auto">
              <a:xfrm>
                <a:off x="0" y="255529"/>
                <a:ext cx="107940" cy="0"/>
              </a:xfrm>
              <a:prstGeom prst="line">
                <a:avLst/>
              </a:prstGeom>
              <a:grpFill/>
              <a:ln w="0">
                <a:solidFill>
                  <a:srgbClr val="00B0F0"/>
                </a:solidFill>
                <a:round/>
              </a:ln>
            </p:spPr>
          </p:cxnSp>
          <p:cxnSp>
            <p:nvCxnSpPr>
              <p:cNvPr id="61" name="直接连接符 179"/>
              <p:cNvCxnSpPr>
                <a:cxnSpLocks noChangeShapeType="1"/>
              </p:cNvCxnSpPr>
              <p:nvPr/>
            </p:nvCxnSpPr>
            <p:spPr bwMode="auto">
              <a:xfrm>
                <a:off x="0" y="1530000"/>
                <a:ext cx="107940" cy="0"/>
              </a:xfrm>
              <a:prstGeom prst="line">
                <a:avLst/>
              </a:prstGeom>
              <a:grpFill/>
              <a:ln w="0">
                <a:solidFill>
                  <a:srgbClr val="00B0F0"/>
                </a:solidFill>
                <a:round/>
              </a:ln>
            </p:spPr>
          </p:cxnSp>
          <p:cxnSp>
            <p:nvCxnSpPr>
              <p:cNvPr id="62" name="直接连接符 180"/>
              <p:cNvCxnSpPr>
                <a:cxnSpLocks noChangeShapeType="1"/>
              </p:cNvCxnSpPr>
              <p:nvPr/>
            </p:nvCxnSpPr>
            <p:spPr bwMode="auto">
              <a:xfrm>
                <a:off x="0" y="3053651"/>
                <a:ext cx="107940" cy="0"/>
              </a:xfrm>
              <a:prstGeom prst="line">
                <a:avLst/>
              </a:prstGeom>
              <a:grpFill/>
              <a:ln w="0">
                <a:solidFill>
                  <a:srgbClr val="00B0F0"/>
                </a:solidFill>
                <a:round/>
              </a:ln>
            </p:spPr>
          </p:cxnSp>
          <p:cxnSp>
            <p:nvCxnSpPr>
              <p:cNvPr id="63" name="直接连接符 181"/>
              <p:cNvCxnSpPr>
                <a:cxnSpLocks noChangeShapeType="1"/>
              </p:cNvCxnSpPr>
              <p:nvPr/>
            </p:nvCxnSpPr>
            <p:spPr bwMode="auto">
              <a:xfrm>
                <a:off x="0" y="6349"/>
                <a:ext cx="107940" cy="0"/>
              </a:xfrm>
              <a:prstGeom prst="line">
                <a:avLst/>
              </a:prstGeom>
              <a:grpFill/>
              <a:ln w="0">
                <a:solidFill>
                  <a:srgbClr val="00B0F0"/>
                </a:solidFill>
                <a:round/>
              </a:ln>
            </p:spPr>
          </p:cxnSp>
          <p:cxnSp>
            <p:nvCxnSpPr>
              <p:cNvPr id="64" name="直接连接符 182"/>
              <p:cNvCxnSpPr>
                <a:cxnSpLocks noChangeShapeType="1"/>
              </p:cNvCxnSpPr>
              <p:nvPr/>
            </p:nvCxnSpPr>
            <p:spPr bwMode="auto">
              <a:xfrm>
                <a:off x="0" y="1274470"/>
                <a:ext cx="107940" cy="0"/>
              </a:xfrm>
              <a:prstGeom prst="line">
                <a:avLst/>
              </a:prstGeom>
              <a:grpFill/>
              <a:ln w="0">
                <a:solidFill>
                  <a:srgbClr val="00B0F0"/>
                </a:solidFill>
                <a:round/>
              </a:ln>
            </p:spPr>
          </p:cxnSp>
          <p:cxnSp>
            <p:nvCxnSpPr>
              <p:cNvPr id="65" name="直接连接符 183"/>
              <p:cNvCxnSpPr>
                <a:cxnSpLocks noChangeShapeType="1"/>
              </p:cNvCxnSpPr>
              <p:nvPr/>
            </p:nvCxnSpPr>
            <p:spPr bwMode="auto">
              <a:xfrm>
                <a:off x="0" y="509470"/>
                <a:ext cx="107940" cy="0"/>
              </a:xfrm>
              <a:prstGeom prst="line">
                <a:avLst/>
              </a:prstGeom>
              <a:grpFill/>
              <a:ln w="0">
                <a:solidFill>
                  <a:srgbClr val="00B0F0"/>
                </a:solidFill>
                <a:round/>
              </a:ln>
            </p:spPr>
          </p:cxnSp>
          <p:cxnSp>
            <p:nvCxnSpPr>
              <p:cNvPr id="66" name="直接连接符 184"/>
              <p:cNvCxnSpPr>
                <a:cxnSpLocks noChangeShapeType="1"/>
              </p:cNvCxnSpPr>
              <p:nvPr/>
            </p:nvCxnSpPr>
            <p:spPr bwMode="auto">
              <a:xfrm>
                <a:off x="0" y="765000"/>
                <a:ext cx="107940" cy="0"/>
              </a:xfrm>
              <a:prstGeom prst="line">
                <a:avLst/>
              </a:prstGeom>
              <a:grpFill/>
              <a:ln w="0">
                <a:solidFill>
                  <a:srgbClr val="00B0F0"/>
                </a:solidFill>
                <a:round/>
              </a:ln>
            </p:spPr>
          </p:cxnSp>
          <p:cxnSp>
            <p:nvCxnSpPr>
              <p:cNvPr id="67" name="直接连接符 185"/>
              <p:cNvCxnSpPr>
                <a:cxnSpLocks noChangeShapeType="1"/>
              </p:cNvCxnSpPr>
              <p:nvPr/>
            </p:nvCxnSpPr>
            <p:spPr bwMode="auto">
              <a:xfrm>
                <a:off x="0" y="2039470"/>
                <a:ext cx="107940" cy="0"/>
              </a:xfrm>
              <a:prstGeom prst="line">
                <a:avLst/>
              </a:prstGeom>
              <a:grpFill/>
              <a:ln w="0">
                <a:solidFill>
                  <a:srgbClr val="00B0F0"/>
                </a:solidFill>
                <a:round/>
              </a:ln>
            </p:spPr>
          </p:cxnSp>
          <p:cxnSp>
            <p:nvCxnSpPr>
              <p:cNvPr id="68" name="直接连接符 186"/>
              <p:cNvCxnSpPr>
                <a:cxnSpLocks noChangeShapeType="1"/>
              </p:cNvCxnSpPr>
              <p:nvPr/>
            </p:nvCxnSpPr>
            <p:spPr bwMode="auto">
              <a:xfrm>
                <a:off x="0" y="1785529"/>
                <a:ext cx="107940" cy="0"/>
              </a:xfrm>
              <a:prstGeom prst="line">
                <a:avLst/>
              </a:prstGeom>
              <a:grpFill/>
              <a:ln w="0">
                <a:solidFill>
                  <a:srgbClr val="00B0F0"/>
                </a:solidFill>
                <a:round/>
              </a:ln>
            </p:spPr>
          </p:cxnSp>
          <p:cxnSp>
            <p:nvCxnSpPr>
              <p:cNvPr id="69" name="直接连接符 187"/>
              <p:cNvCxnSpPr>
                <a:cxnSpLocks noChangeShapeType="1"/>
              </p:cNvCxnSpPr>
              <p:nvPr/>
            </p:nvCxnSpPr>
            <p:spPr bwMode="auto">
              <a:xfrm>
                <a:off x="0" y="2804470"/>
                <a:ext cx="107940" cy="0"/>
              </a:xfrm>
              <a:prstGeom prst="line">
                <a:avLst/>
              </a:prstGeom>
              <a:grpFill/>
              <a:ln w="0">
                <a:solidFill>
                  <a:srgbClr val="00B0F0"/>
                </a:solidFill>
                <a:round/>
              </a:ln>
            </p:spPr>
          </p:cxnSp>
          <p:cxnSp>
            <p:nvCxnSpPr>
              <p:cNvPr id="70" name="直接连接符 188"/>
              <p:cNvCxnSpPr>
                <a:cxnSpLocks noChangeShapeType="1"/>
              </p:cNvCxnSpPr>
              <p:nvPr/>
            </p:nvCxnSpPr>
            <p:spPr bwMode="auto">
              <a:xfrm>
                <a:off x="0" y="2295000"/>
                <a:ext cx="107940" cy="0"/>
              </a:xfrm>
              <a:prstGeom prst="line">
                <a:avLst/>
              </a:prstGeom>
              <a:grpFill/>
              <a:ln w="0">
                <a:solidFill>
                  <a:srgbClr val="00B0F0"/>
                </a:solidFill>
                <a:round/>
              </a:ln>
            </p:spPr>
          </p:cxnSp>
          <p:cxnSp>
            <p:nvCxnSpPr>
              <p:cNvPr id="71" name="直接连接符 189"/>
              <p:cNvCxnSpPr>
                <a:cxnSpLocks noChangeShapeType="1"/>
              </p:cNvCxnSpPr>
              <p:nvPr/>
            </p:nvCxnSpPr>
            <p:spPr bwMode="auto">
              <a:xfrm>
                <a:off x="0" y="2550529"/>
                <a:ext cx="107940" cy="0"/>
              </a:xfrm>
              <a:prstGeom prst="line">
                <a:avLst/>
              </a:prstGeom>
              <a:grpFill/>
              <a:ln w="0">
                <a:solidFill>
                  <a:srgbClr val="00B0F0"/>
                </a:solidFill>
                <a:round/>
              </a:ln>
            </p:spPr>
          </p:cxnSp>
          <p:cxnSp>
            <p:nvCxnSpPr>
              <p:cNvPr id="72" name="直接连接符 190"/>
              <p:cNvCxnSpPr>
                <a:cxnSpLocks noChangeShapeType="1"/>
              </p:cNvCxnSpPr>
              <p:nvPr/>
            </p:nvCxnSpPr>
            <p:spPr bwMode="auto">
              <a:xfrm rot="5400000">
                <a:off x="6600249" y="1074490"/>
                <a:ext cx="107925" cy="0"/>
              </a:xfrm>
              <a:prstGeom prst="line">
                <a:avLst/>
              </a:prstGeom>
              <a:grpFill/>
              <a:ln w="0">
                <a:solidFill>
                  <a:srgbClr val="00B0F0"/>
                </a:solidFill>
                <a:round/>
              </a:ln>
            </p:spPr>
          </p:cxnSp>
          <p:cxnSp>
            <p:nvCxnSpPr>
              <p:cNvPr id="73" name="直接连接符 191"/>
              <p:cNvCxnSpPr>
                <a:cxnSpLocks noChangeShapeType="1"/>
              </p:cNvCxnSpPr>
              <p:nvPr/>
            </p:nvCxnSpPr>
            <p:spPr bwMode="auto">
              <a:xfrm rot="5400000">
                <a:off x="4108094" y="1074490"/>
                <a:ext cx="107925" cy="0"/>
              </a:xfrm>
              <a:prstGeom prst="line">
                <a:avLst/>
              </a:prstGeom>
              <a:grpFill/>
              <a:ln w="0">
                <a:solidFill>
                  <a:srgbClr val="00B0F0"/>
                </a:solidFill>
                <a:round/>
              </a:ln>
            </p:spPr>
          </p:cxnSp>
          <p:cxnSp>
            <p:nvCxnSpPr>
              <p:cNvPr id="74" name="直接连接符 192"/>
              <p:cNvCxnSpPr>
                <a:cxnSpLocks noChangeShapeType="1"/>
              </p:cNvCxnSpPr>
              <p:nvPr/>
            </p:nvCxnSpPr>
            <p:spPr bwMode="auto">
              <a:xfrm rot="5400000">
                <a:off x="5773234" y="1074490"/>
                <a:ext cx="107925" cy="0"/>
              </a:xfrm>
              <a:prstGeom prst="line">
                <a:avLst/>
              </a:prstGeom>
              <a:grpFill/>
              <a:ln w="0">
                <a:solidFill>
                  <a:srgbClr val="00B0F0"/>
                </a:solidFill>
                <a:round/>
              </a:ln>
            </p:spPr>
          </p:cxnSp>
        </p:grpSp>
      </p:grpSp>
      <p:sp>
        <p:nvSpPr>
          <p:cNvPr id="96" name="TextBox 146"/>
          <p:cNvSpPr txBox="1">
            <a:spLocks noChangeArrowheads="1"/>
          </p:cNvSpPr>
          <p:nvPr/>
        </p:nvSpPr>
        <p:spPr bwMode="auto">
          <a:xfrm>
            <a:off x="1579754" y="5522914"/>
            <a:ext cx="8205229" cy="304434"/>
          </a:xfrm>
          <a:prstGeom prst="rect">
            <a:avLst/>
          </a:prstGeom>
          <a:noFill/>
          <a:ln w="9525">
            <a:noFill/>
            <a:miter lim="800000"/>
          </a:ln>
        </p:spPr>
        <p:txBody>
          <a:bodyPr lIns="87834" tIns="43916" rIns="87834" bIns="43916">
            <a:spAutoFit/>
          </a:bodyPr>
          <a:lstStyle/>
          <a:p>
            <a:pPr>
              <a:defRPr/>
            </a:pPr>
            <a:r>
              <a:rPr lang="zh-CN" altLang="en-US" sz="1400" dirty="0">
                <a:solidFill>
                  <a:srgbClr val="CCECFF"/>
                </a:solidFill>
                <a:latin typeface="+mn-ea"/>
              </a:rPr>
              <a:t>单击添加文本 单击添加文本</a:t>
            </a:r>
            <a:endParaRPr lang="en-US" sz="1400" dirty="0">
              <a:solidFill>
                <a:srgbClr val="CCECFF"/>
              </a:solidFill>
              <a:latin typeface="+mn-ea"/>
            </a:endParaRPr>
          </a:p>
        </p:txBody>
      </p:sp>
      <p:grpSp>
        <p:nvGrpSpPr>
          <p:cNvPr id="97" name="Group 57"/>
          <p:cNvGrpSpPr/>
          <p:nvPr/>
        </p:nvGrpSpPr>
        <p:grpSpPr bwMode="auto">
          <a:xfrm>
            <a:off x="2396484" y="2204595"/>
            <a:ext cx="6837164" cy="3061522"/>
            <a:chOff x="0" y="0"/>
            <a:chExt cx="6440587" cy="3373596"/>
          </a:xfrm>
        </p:grpSpPr>
        <p:grpSp>
          <p:nvGrpSpPr>
            <p:cNvPr id="98" name="Group 58"/>
            <p:cNvGrpSpPr/>
            <p:nvPr/>
          </p:nvGrpSpPr>
          <p:grpSpPr bwMode="auto">
            <a:xfrm>
              <a:off x="230658" y="203143"/>
              <a:ext cx="6209929" cy="3170453"/>
              <a:chOff x="371" y="687"/>
              <a:chExt cx="6209929" cy="3170453"/>
            </a:xfrm>
          </p:grpSpPr>
          <p:sp>
            <p:nvSpPr>
              <p:cNvPr id="100" name="任意多边形 219"/>
              <p:cNvSpPr/>
              <p:nvPr/>
            </p:nvSpPr>
            <p:spPr bwMode="auto">
              <a:xfrm>
                <a:off x="77753" y="164153"/>
                <a:ext cx="2715821" cy="991909"/>
              </a:xfrm>
              <a:custGeom>
                <a:avLst/>
                <a:gdLst/>
                <a:ahLst/>
                <a:cxnLst>
                  <a:cxn ang="0">
                    <a:pos x="0" y="0"/>
                  </a:cxn>
                  <a:cxn ang="0">
                    <a:pos x="833437" y="190501"/>
                  </a:cxn>
                  <a:cxn ang="0">
                    <a:pos x="1664493" y="576263"/>
                  </a:cxn>
                  <a:cxn ang="0">
                    <a:pos x="2505075" y="678657"/>
                  </a:cxn>
                  <a:cxn ang="0">
                    <a:pos x="2717006" y="992982"/>
                  </a:cxn>
                </a:cxnLst>
                <a:rect l="0" t="0" r="r" b="b"/>
                <a:pathLst>
                  <a:path w="2717006" h="992982">
                    <a:moveTo>
                      <a:pt x="0" y="0"/>
                    </a:moveTo>
                    <a:lnTo>
                      <a:pt x="833437" y="190501"/>
                    </a:lnTo>
                    <a:lnTo>
                      <a:pt x="1664493" y="576263"/>
                    </a:lnTo>
                    <a:lnTo>
                      <a:pt x="2505075" y="678657"/>
                    </a:lnTo>
                    <a:lnTo>
                      <a:pt x="2717006" y="992982"/>
                    </a:lnTo>
                  </a:path>
                </a:pathLst>
              </a:custGeom>
              <a:noFill/>
              <a:ln w="38100" cap="flat" cmpd="sng">
                <a:solidFill>
                  <a:srgbClr val="FF0000"/>
                </a:solidFill>
                <a:round/>
              </a:ln>
            </p:spPr>
            <p:txBody>
              <a:bodyPr anchor="ctr"/>
              <a:lstStyle/>
              <a:p>
                <a:pPr>
                  <a:defRPr/>
                </a:pPr>
                <a:endParaRPr lang="zh-CN" altLang="en-US" b="0">
                  <a:solidFill>
                    <a:srgbClr val="CCECFF"/>
                  </a:solidFill>
                  <a:latin typeface="+mn-ea"/>
                  <a:ea typeface="+mn-ea"/>
                </a:endParaRPr>
              </a:p>
            </p:txBody>
          </p:sp>
          <p:sp>
            <p:nvSpPr>
              <p:cNvPr id="101" name="任意多边形 220"/>
              <p:cNvSpPr/>
              <p:nvPr/>
            </p:nvSpPr>
            <p:spPr bwMode="auto">
              <a:xfrm>
                <a:off x="2793575" y="1156062"/>
                <a:ext cx="3114636" cy="1642600"/>
              </a:xfrm>
              <a:custGeom>
                <a:avLst/>
                <a:gdLst/>
                <a:ahLst/>
                <a:cxnLst>
                  <a:cxn ang="0">
                    <a:pos x="0" y="0"/>
                  </a:cxn>
                  <a:cxn ang="0">
                    <a:pos x="611981" y="1052512"/>
                  </a:cxn>
                  <a:cxn ang="0">
                    <a:pos x="1445419" y="538163"/>
                  </a:cxn>
                  <a:cxn ang="0">
                    <a:pos x="2274094" y="781050"/>
                  </a:cxn>
                  <a:cxn ang="0">
                    <a:pos x="3114675" y="1643063"/>
                  </a:cxn>
                </a:cxnLst>
                <a:rect l="0" t="0" r="r" b="b"/>
                <a:pathLst>
                  <a:path w="3114675" h="1643063">
                    <a:moveTo>
                      <a:pt x="0" y="0"/>
                    </a:moveTo>
                    <a:lnTo>
                      <a:pt x="611981" y="1052512"/>
                    </a:lnTo>
                    <a:lnTo>
                      <a:pt x="1445419" y="538163"/>
                    </a:lnTo>
                    <a:lnTo>
                      <a:pt x="2274094" y="781050"/>
                    </a:lnTo>
                    <a:lnTo>
                      <a:pt x="3114675" y="1643063"/>
                    </a:lnTo>
                  </a:path>
                </a:pathLst>
              </a:custGeom>
              <a:noFill/>
              <a:ln w="38100" cap="flat" cmpd="sng">
                <a:solidFill>
                  <a:srgbClr val="595959"/>
                </a:solidFill>
                <a:round/>
              </a:ln>
            </p:spPr>
            <p:txBody>
              <a:bodyPr anchor="ctr"/>
              <a:lstStyle/>
              <a:p>
                <a:pPr>
                  <a:defRPr/>
                </a:pPr>
                <a:endParaRPr lang="zh-CN" altLang="en-US" b="0">
                  <a:solidFill>
                    <a:srgbClr val="CCECFF"/>
                  </a:solidFill>
                  <a:latin typeface="+mn-ea"/>
                  <a:ea typeface="+mn-ea"/>
                </a:endParaRPr>
              </a:p>
            </p:txBody>
          </p:sp>
          <p:sp>
            <p:nvSpPr>
              <p:cNvPr id="102" name="矩形 50"/>
              <p:cNvSpPr>
                <a:spLocks noChangeAspect="1"/>
              </p:cNvSpPr>
              <p:nvPr/>
            </p:nvSpPr>
            <p:spPr bwMode="auto">
              <a:xfrm>
                <a:off x="371" y="89562"/>
                <a:ext cx="144348" cy="142835"/>
              </a:xfrm>
              <a:prstGeom prst="rect">
                <a:avLst/>
              </a:prstGeom>
              <a:solidFill>
                <a:srgbClr val="FF0000">
                  <a:alpha val="79999"/>
                </a:srgbClr>
              </a:solidFill>
              <a:ln w="12700" cmpd="sng">
                <a:solidFill>
                  <a:srgbClr val="FFFFFF"/>
                </a:solidFill>
                <a:miter lim="800000"/>
              </a:ln>
            </p:spPr>
            <p:txBody>
              <a:bodyPr wrap="none" anchor="ctr"/>
              <a:lstStyle/>
              <a:p>
                <a:pPr algn="ctr" eaLnBrk="0" hangingPunct="0">
                  <a:buClr>
                    <a:srgbClr val="FF0000"/>
                  </a:buClr>
                  <a:buSzPct val="70000"/>
                  <a:defRPr/>
                </a:pPr>
                <a:endParaRPr lang="zh-CN" altLang="en-US" sz="1900">
                  <a:solidFill>
                    <a:srgbClr val="CCECFF"/>
                  </a:solidFill>
                  <a:latin typeface="+mn-ea"/>
                </a:endParaRPr>
              </a:p>
            </p:txBody>
          </p:sp>
          <p:sp>
            <p:nvSpPr>
              <p:cNvPr id="103" name="矩形 222"/>
              <p:cNvSpPr>
                <a:spLocks noChangeAspect="1"/>
              </p:cNvSpPr>
              <p:nvPr/>
            </p:nvSpPr>
            <p:spPr bwMode="auto">
              <a:xfrm>
                <a:off x="4162646" y="1619481"/>
                <a:ext cx="144347" cy="144421"/>
              </a:xfrm>
              <a:prstGeom prst="rect">
                <a:avLst/>
              </a:prstGeom>
              <a:solidFill>
                <a:srgbClr val="595959"/>
              </a:solidFill>
              <a:ln w="12700" cmpd="sng">
                <a:solidFill>
                  <a:srgbClr val="FFFFFF"/>
                </a:solidFill>
                <a:miter lim="800000"/>
              </a:ln>
            </p:spPr>
            <p:txBody>
              <a:bodyPr wrap="none" anchor="ctr"/>
              <a:lstStyle/>
              <a:p>
                <a:pPr algn="ctr" eaLnBrk="0" fontAlgn="ctr" hangingPunct="0">
                  <a:buClr>
                    <a:srgbClr val="FF0000"/>
                  </a:buClr>
                  <a:buSzPct val="70000"/>
                  <a:defRPr/>
                </a:pPr>
                <a:endParaRPr lang="zh-CN" altLang="en-US" sz="1900">
                  <a:solidFill>
                    <a:srgbClr val="CCECFF"/>
                  </a:solidFill>
                  <a:latin typeface="+mn-ea"/>
                </a:endParaRPr>
              </a:p>
            </p:txBody>
          </p:sp>
          <p:sp>
            <p:nvSpPr>
              <p:cNvPr id="104" name="矩形 52"/>
              <p:cNvSpPr>
                <a:spLocks noChangeAspect="1"/>
              </p:cNvSpPr>
              <p:nvPr/>
            </p:nvSpPr>
            <p:spPr bwMode="auto">
              <a:xfrm>
                <a:off x="832231" y="280008"/>
                <a:ext cx="144347" cy="144421"/>
              </a:xfrm>
              <a:prstGeom prst="rect">
                <a:avLst/>
              </a:prstGeom>
              <a:solidFill>
                <a:srgbClr val="FF0000">
                  <a:alpha val="79999"/>
                </a:srgbClr>
              </a:solidFill>
              <a:ln w="12700" cmpd="sng">
                <a:solidFill>
                  <a:srgbClr val="FFFFFF"/>
                </a:solidFill>
                <a:miter lim="800000"/>
              </a:ln>
            </p:spPr>
            <p:txBody>
              <a:bodyPr wrap="none" anchor="ctr"/>
              <a:lstStyle/>
              <a:p>
                <a:pPr algn="ctr" eaLnBrk="0" hangingPunct="0">
                  <a:buClr>
                    <a:srgbClr val="FF0000"/>
                  </a:buClr>
                  <a:buSzPct val="70000"/>
                  <a:defRPr/>
                </a:pPr>
                <a:endParaRPr lang="zh-CN" altLang="en-US" sz="1900">
                  <a:solidFill>
                    <a:srgbClr val="CCECFF"/>
                  </a:solidFill>
                  <a:latin typeface="+mn-ea"/>
                </a:endParaRPr>
              </a:p>
            </p:txBody>
          </p:sp>
          <p:sp>
            <p:nvSpPr>
              <p:cNvPr id="105" name="矩形 53"/>
              <p:cNvSpPr>
                <a:spLocks noChangeAspect="1"/>
              </p:cNvSpPr>
              <p:nvPr/>
            </p:nvSpPr>
            <p:spPr bwMode="auto">
              <a:xfrm>
                <a:off x="1665579" y="660901"/>
                <a:ext cx="144347" cy="144421"/>
              </a:xfrm>
              <a:prstGeom prst="rect">
                <a:avLst/>
              </a:prstGeom>
              <a:solidFill>
                <a:srgbClr val="FF0000">
                  <a:alpha val="79999"/>
                </a:srgbClr>
              </a:solidFill>
              <a:ln w="12700" cmpd="sng">
                <a:solidFill>
                  <a:srgbClr val="FFFFFF"/>
                </a:solidFill>
                <a:miter lim="800000"/>
              </a:ln>
            </p:spPr>
            <p:txBody>
              <a:bodyPr wrap="none" anchor="ctr"/>
              <a:lstStyle/>
              <a:p>
                <a:pPr algn="ctr" eaLnBrk="0" hangingPunct="0">
                  <a:buClr>
                    <a:srgbClr val="FF0000"/>
                  </a:buClr>
                  <a:buSzPct val="70000"/>
                  <a:defRPr/>
                </a:pPr>
                <a:endParaRPr lang="zh-CN" altLang="en-US" sz="1900">
                  <a:solidFill>
                    <a:srgbClr val="CCECFF"/>
                  </a:solidFill>
                  <a:latin typeface="+mn-ea"/>
                </a:endParaRPr>
              </a:p>
            </p:txBody>
          </p:sp>
          <p:sp>
            <p:nvSpPr>
              <p:cNvPr id="106" name="矩形 54"/>
              <p:cNvSpPr>
                <a:spLocks noChangeAspect="1"/>
              </p:cNvSpPr>
              <p:nvPr/>
            </p:nvSpPr>
            <p:spPr bwMode="auto">
              <a:xfrm>
                <a:off x="2497438" y="768821"/>
                <a:ext cx="144348" cy="142835"/>
              </a:xfrm>
              <a:prstGeom prst="rect">
                <a:avLst/>
              </a:prstGeom>
              <a:solidFill>
                <a:srgbClr val="FF0000">
                  <a:alpha val="79999"/>
                </a:srgbClr>
              </a:solidFill>
              <a:ln w="12700" cmpd="sng">
                <a:solidFill>
                  <a:srgbClr val="FFFFFF"/>
                </a:solidFill>
                <a:miter lim="800000"/>
              </a:ln>
            </p:spPr>
            <p:txBody>
              <a:bodyPr wrap="none" anchor="ctr"/>
              <a:lstStyle/>
              <a:p>
                <a:pPr algn="ctr" eaLnBrk="0" hangingPunct="0">
                  <a:buClr>
                    <a:srgbClr val="FF0000"/>
                  </a:buClr>
                  <a:buSzPct val="70000"/>
                  <a:defRPr/>
                </a:pPr>
                <a:endParaRPr lang="zh-CN" altLang="en-US" sz="1900">
                  <a:solidFill>
                    <a:srgbClr val="CCECFF"/>
                  </a:solidFill>
                  <a:latin typeface="+mn-ea"/>
                </a:endParaRPr>
              </a:p>
            </p:txBody>
          </p:sp>
          <p:sp>
            <p:nvSpPr>
              <p:cNvPr id="107" name="矩形 226"/>
              <p:cNvSpPr>
                <a:spLocks noChangeAspect="1"/>
              </p:cNvSpPr>
              <p:nvPr/>
            </p:nvSpPr>
            <p:spPr bwMode="auto">
              <a:xfrm>
                <a:off x="3330786" y="2130512"/>
                <a:ext cx="142860" cy="142835"/>
              </a:xfrm>
              <a:prstGeom prst="rect">
                <a:avLst/>
              </a:prstGeom>
              <a:solidFill>
                <a:srgbClr val="595959"/>
              </a:solidFill>
              <a:ln w="12700" cmpd="sng">
                <a:solidFill>
                  <a:srgbClr val="FFFFFF"/>
                </a:solidFill>
                <a:miter lim="800000"/>
              </a:ln>
            </p:spPr>
            <p:txBody>
              <a:bodyPr wrap="none" anchor="ctr"/>
              <a:lstStyle/>
              <a:p>
                <a:pPr algn="ctr" eaLnBrk="0" fontAlgn="ctr" hangingPunct="0">
                  <a:buClr>
                    <a:srgbClr val="FF0000"/>
                  </a:buClr>
                  <a:buSzPct val="70000"/>
                  <a:defRPr/>
                </a:pPr>
                <a:endParaRPr lang="zh-CN" altLang="en-US" sz="1900">
                  <a:solidFill>
                    <a:srgbClr val="CCECFF"/>
                  </a:solidFill>
                  <a:latin typeface="+mn-ea"/>
                </a:endParaRPr>
              </a:p>
            </p:txBody>
          </p:sp>
          <p:sp>
            <p:nvSpPr>
              <p:cNvPr id="108" name="矩形 227"/>
              <p:cNvSpPr>
                <a:spLocks noChangeAspect="1"/>
              </p:cNvSpPr>
              <p:nvPr/>
            </p:nvSpPr>
            <p:spPr bwMode="auto">
              <a:xfrm>
                <a:off x="4995993" y="1855951"/>
                <a:ext cx="142860" cy="144422"/>
              </a:xfrm>
              <a:prstGeom prst="rect">
                <a:avLst/>
              </a:prstGeom>
              <a:solidFill>
                <a:srgbClr val="595959"/>
              </a:solidFill>
              <a:ln w="12700" cmpd="sng">
                <a:solidFill>
                  <a:srgbClr val="FFFFFF"/>
                </a:solidFill>
                <a:miter lim="800000"/>
              </a:ln>
            </p:spPr>
            <p:txBody>
              <a:bodyPr wrap="none" anchor="ctr"/>
              <a:lstStyle/>
              <a:p>
                <a:pPr algn="ctr" eaLnBrk="0" fontAlgn="ctr" hangingPunct="0">
                  <a:buClr>
                    <a:srgbClr val="FF0000"/>
                  </a:buClr>
                  <a:buSzPct val="70000"/>
                  <a:defRPr/>
                </a:pPr>
                <a:endParaRPr lang="zh-CN" altLang="en-US" sz="1900">
                  <a:solidFill>
                    <a:srgbClr val="CCECFF"/>
                  </a:solidFill>
                  <a:latin typeface="+mn-ea"/>
                </a:endParaRPr>
              </a:p>
            </p:txBody>
          </p:sp>
          <p:sp>
            <p:nvSpPr>
              <p:cNvPr id="109" name="矩形 228"/>
              <p:cNvSpPr>
                <a:spLocks noChangeAspect="1"/>
              </p:cNvSpPr>
              <p:nvPr/>
            </p:nvSpPr>
            <p:spPr bwMode="auto">
              <a:xfrm>
                <a:off x="5827852" y="2724070"/>
                <a:ext cx="144348" cy="144421"/>
              </a:xfrm>
              <a:prstGeom prst="rect">
                <a:avLst/>
              </a:prstGeom>
              <a:solidFill>
                <a:srgbClr val="595959"/>
              </a:solidFill>
              <a:ln w="12700" cmpd="sng">
                <a:solidFill>
                  <a:srgbClr val="FFFFFF"/>
                </a:solidFill>
                <a:miter lim="800000"/>
              </a:ln>
            </p:spPr>
            <p:txBody>
              <a:bodyPr wrap="none" anchor="ctr"/>
              <a:lstStyle/>
              <a:p>
                <a:pPr algn="ctr" eaLnBrk="0" fontAlgn="ctr" hangingPunct="0">
                  <a:buClr>
                    <a:srgbClr val="FF0000"/>
                  </a:buClr>
                  <a:buSzPct val="70000"/>
                  <a:defRPr/>
                </a:pPr>
                <a:endParaRPr lang="zh-CN" altLang="en-US" sz="1900">
                  <a:solidFill>
                    <a:srgbClr val="CCECFF"/>
                  </a:solidFill>
                  <a:latin typeface="+mn-ea"/>
                </a:endParaRPr>
              </a:p>
            </p:txBody>
          </p:sp>
          <p:sp>
            <p:nvSpPr>
              <p:cNvPr id="110" name="TextBox 146"/>
              <p:cNvSpPr txBox="1">
                <a:spLocks noChangeArrowheads="1"/>
              </p:cNvSpPr>
              <p:nvPr/>
            </p:nvSpPr>
            <p:spPr bwMode="auto">
              <a:xfrm>
                <a:off x="3101615" y="2260652"/>
                <a:ext cx="619058" cy="339150"/>
              </a:xfrm>
              <a:prstGeom prst="rect">
                <a:avLst/>
              </a:prstGeom>
              <a:noFill/>
              <a:ln w="9525">
                <a:noFill/>
                <a:miter lim="800000"/>
              </a:ln>
            </p:spPr>
            <p:txBody>
              <a:bodyPr>
                <a:spAutoFit/>
              </a:bodyPr>
              <a:lstStyle/>
              <a:p>
                <a:pPr algn="ctr">
                  <a:defRPr/>
                </a:pPr>
                <a:r>
                  <a:rPr lang="zh-CN" altLang="en-US" sz="1400">
                    <a:solidFill>
                      <a:srgbClr val="CCECFF"/>
                    </a:solidFill>
                    <a:latin typeface="+mn-ea"/>
                  </a:rPr>
                  <a:t>文本</a:t>
                </a:r>
                <a:endParaRPr lang="en-US" sz="1400" dirty="0">
                  <a:solidFill>
                    <a:srgbClr val="CCECFF"/>
                  </a:solidFill>
                  <a:latin typeface="+mn-ea"/>
                </a:endParaRPr>
              </a:p>
            </p:txBody>
          </p:sp>
          <p:sp>
            <p:nvSpPr>
              <p:cNvPr id="111" name="TextBox 146"/>
              <p:cNvSpPr txBox="1">
                <a:spLocks noChangeArrowheads="1"/>
              </p:cNvSpPr>
              <p:nvPr/>
            </p:nvSpPr>
            <p:spPr bwMode="auto">
              <a:xfrm>
                <a:off x="3927522" y="1740098"/>
                <a:ext cx="619058" cy="339150"/>
              </a:xfrm>
              <a:prstGeom prst="rect">
                <a:avLst/>
              </a:prstGeom>
              <a:noFill/>
              <a:ln w="9525">
                <a:noFill/>
                <a:miter lim="800000"/>
              </a:ln>
            </p:spPr>
            <p:txBody>
              <a:bodyPr>
                <a:spAutoFit/>
              </a:bodyPr>
              <a:lstStyle/>
              <a:p>
                <a:pPr algn="ctr">
                  <a:defRPr/>
                </a:pPr>
                <a:r>
                  <a:rPr lang="zh-CN" altLang="en-US" sz="1400">
                    <a:solidFill>
                      <a:srgbClr val="CCECFF"/>
                    </a:solidFill>
                    <a:latin typeface="+mn-ea"/>
                  </a:rPr>
                  <a:t>文本</a:t>
                </a:r>
                <a:endParaRPr lang="en-US" sz="1400" dirty="0">
                  <a:solidFill>
                    <a:srgbClr val="CCECFF"/>
                  </a:solidFill>
                  <a:latin typeface="+mn-ea"/>
                </a:endParaRPr>
              </a:p>
            </p:txBody>
          </p:sp>
          <p:sp>
            <p:nvSpPr>
              <p:cNvPr id="112" name="TextBox 146"/>
              <p:cNvSpPr txBox="1">
                <a:spLocks noChangeArrowheads="1"/>
              </p:cNvSpPr>
              <p:nvPr/>
            </p:nvSpPr>
            <p:spPr bwMode="auto">
              <a:xfrm>
                <a:off x="5109091" y="1790884"/>
                <a:ext cx="619058" cy="339150"/>
              </a:xfrm>
              <a:prstGeom prst="rect">
                <a:avLst/>
              </a:prstGeom>
              <a:noFill/>
              <a:ln w="9525">
                <a:noFill/>
                <a:miter lim="800000"/>
              </a:ln>
            </p:spPr>
            <p:txBody>
              <a:bodyPr>
                <a:spAutoFit/>
              </a:bodyPr>
              <a:lstStyle/>
              <a:p>
                <a:pPr>
                  <a:defRPr/>
                </a:pPr>
                <a:r>
                  <a:rPr lang="zh-CN" altLang="en-US" sz="1400">
                    <a:solidFill>
                      <a:srgbClr val="CCECFF"/>
                    </a:solidFill>
                    <a:latin typeface="+mn-ea"/>
                  </a:rPr>
                  <a:t>文本</a:t>
                </a:r>
                <a:endParaRPr lang="en-US" sz="1400" dirty="0">
                  <a:solidFill>
                    <a:srgbClr val="CCECFF"/>
                  </a:solidFill>
                  <a:latin typeface="+mn-ea"/>
                </a:endParaRPr>
              </a:p>
            </p:txBody>
          </p:sp>
          <p:sp>
            <p:nvSpPr>
              <p:cNvPr id="113" name="TextBox 146"/>
              <p:cNvSpPr txBox="1">
                <a:spLocks noChangeArrowheads="1"/>
              </p:cNvSpPr>
              <p:nvPr/>
            </p:nvSpPr>
            <p:spPr bwMode="auto">
              <a:xfrm>
                <a:off x="5591242" y="2831990"/>
                <a:ext cx="619058" cy="339150"/>
              </a:xfrm>
              <a:prstGeom prst="rect">
                <a:avLst/>
              </a:prstGeom>
              <a:noFill/>
              <a:ln w="9525">
                <a:noFill/>
                <a:miter lim="800000"/>
              </a:ln>
            </p:spPr>
            <p:txBody>
              <a:bodyPr>
                <a:spAutoFit/>
              </a:bodyPr>
              <a:lstStyle/>
              <a:p>
                <a:pPr algn="ctr">
                  <a:defRPr/>
                </a:pPr>
                <a:r>
                  <a:rPr lang="zh-CN" altLang="en-US" sz="1400" dirty="0">
                    <a:solidFill>
                      <a:srgbClr val="CCECFF"/>
                    </a:solidFill>
                    <a:latin typeface="+mn-ea"/>
                  </a:rPr>
                  <a:t>文本</a:t>
                </a:r>
                <a:endParaRPr lang="en-US" sz="1400" dirty="0">
                  <a:solidFill>
                    <a:srgbClr val="CCECFF"/>
                  </a:solidFill>
                  <a:latin typeface="+mn-ea"/>
                </a:endParaRPr>
              </a:p>
            </p:txBody>
          </p:sp>
          <p:sp>
            <p:nvSpPr>
              <p:cNvPr id="114" name="TextBox 146"/>
              <p:cNvSpPr txBox="1">
                <a:spLocks noChangeArrowheads="1"/>
              </p:cNvSpPr>
              <p:nvPr/>
            </p:nvSpPr>
            <p:spPr bwMode="auto">
              <a:xfrm>
                <a:off x="2263803" y="495847"/>
                <a:ext cx="619058" cy="339150"/>
              </a:xfrm>
              <a:prstGeom prst="rect">
                <a:avLst/>
              </a:prstGeom>
              <a:noFill/>
              <a:ln w="9525">
                <a:noFill/>
                <a:miter lim="800000"/>
              </a:ln>
            </p:spPr>
            <p:txBody>
              <a:bodyPr>
                <a:spAutoFit/>
              </a:bodyPr>
              <a:lstStyle/>
              <a:p>
                <a:pPr algn="ctr">
                  <a:defRPr/>
                </a:pPr>
                <a:r>
                  <a:rPr lang="zh-CN" altLang="en-US" sz="1400">
                    <a:solidFill>
                      <a:srgbClr val="CCECFF"/>
                    </a:solidFill>
                    <a:latin typeface="+mn-ea"/>
                  </a:rPr>
                  <a:t>文本</a:t>
                </a:r>
                <a:endParaRPr lang="en-US" sz="1400" dirty="0">
                  <a:solidFill>
                    <a:srgbClr val="CCECFF"/>
                  </a:solidFill>
                  <a:latin typeface="+mn-ea"/>
                </a:endParaRPr>
              </a:p>
            </p:txBody>
          </p:sp>
          <p:sp>
            <p:nvSpPr>
              <p:cNvPr id="115" name="TextBox 146"/>
              <p:cNvSpPr txBox="1">
                <a:spLocks noChangeArrowheads="1"/>
              </p:cNvSpPr>
              <p:nvPr/>
            </p:nvSpPr>
            <p:spPr bwMode="auto">
              <a:xfrm>
                <a:off x="1437897" y="395863"/>
                <a:ext cx="619058" cy="339150"/>
              </a:xfrm>
              <a:prstGeom prst="rect">
                <a:avLst/>
              </a:prstGeom>
              <a:noFill/>
              <a:ln w="9525">
                <a:noFill/>
                <a:miter lim="800000"/>
              </a:ln>
            </p:spPr>
            <p:txBody>
              <a:bodyPr>
                <a:spAutoFit/>
              </a:bodyPr>
              <a:lstStyle/>
              <a:p>
                <a:pPr algn="ctr">
                  <a:defRPr/>
                </a:pPr>
                <a:r>
                  <a:rPr lang="zh-CN" altLang="en-US" sz="1400">
                    <a:solidFill>
                      <a:srgbClr val="CCECFF"/>
                    </a:solidFill>
                    <a:latin typeface="+mn-ea"/>
                  </a:rPr>
                  <a:t>文本</a:t>
                </a:r>
                <a:endParaRPr lang="en-US" sz="1400" dirty="0">
                  <a:solidFill>
                    <a:srgbClr val="CCECFF"/>
                  </a:solidFill>
                  <a:latin typeface="+mn-ea"/>
                </a:endParaRPr>
              </a:p>
            </p:txBody>
          </p:sp>
          <p:sp>
            <p:nvSpPr>
              <p:cNvPr id="116" name="TextBox 146"/>
              <p:cNvSpPr txBox="1">
                <a:spLocks noChangeArrowheads="1"/>
              </p:cNvSpPr>
              <p:nvPr/>
            </p:nvSpPr>
            <p:spPr bwMode="auto">
              <a:xfrm>
                <a:off x="600084" y="687"/>
                <a:ext cx="619058" cy="339150"/>
              </a:xfrm>
              <a:prstGeom prst="rect">
                <a:avLst/>
              </a:prstGeom>
              <a:noFill/>
              <a:ln w="9525">
                <a:noFill/>
                <a:miter lim="800000"/>
              </a:ln>
            </p:spPr>
            <p:txBody>
              <a:bodyPr>
                <a:spAutoFit/>
              </a:bodyPr>
              <a:lstStyle/>
              <a:p>
                <a:pPr algn="ctr">
                  <a:defRPr/>
                </a:pPr>
                <a:r>
                  <a:rPr lang="zh-CN" altLang="en-US" sz="1400">
                    <a:solidFill>
                      <a:srgbClr val="CCECFF"/>
                    </a:solidFill>
                    <a:latin typeface="+mn-ea"/>
                  </a:rPr>
                  <a:t>文本</a:t>
                </a:r>
                <a:endParaRPr lang="en-US" sz="1400" dirty="0">
                  <a:solidFill>
                    <a:srgbClr val="CCECFF"/>
                  </a:solidFill>
                  <a:latin typeface="+mn-ea"/>
                </a:endParaRPr>
              </a:p>
            </p:txBody>
          </p:sp>
        </p:grpSp>
        <p:sp>
          <p:nvSpPr>
            <p:cNvPr id="99" name="TextBox 146"/>
            <p:cNvSpPr txBox="1">
              <a:spLocks noChangeArrowheads="1"/>
            </p:cNvSpPr>
            <p:nvPr/>
          </p:nvSpPr>
          <p:spPr bwMode="auto">
            <a:xfrm>
              <a:off x="0" y="0"/>
              <a:ext cx="619058" cy="339150"/>
            </a:xfrm>
            <a:prstGeom prst="rect">
              <a:avLst/>
            </a:prstGeom>
            <a:noFill/>
            <a:ln w="9525">
              <a:noFill/>
              <a:miter lim="800000"/>
            </a:ln>
          </p:spPr>
          <p:txBody>
            <a:bodyPr>
              <a:spAutoFit/>
            </a:bodyPr>
            <a:lstStyle/>
            <a:p>
              <a:pPr algn="ctr">
                <a:defRPr/>
              </a:pPr>
              <a:r>
                <a:rPr lang="zh-CN" altLang="en-US" sz="1400">
                  <a:solidFill>
                    <a:srgbClr val="CCECFF"/>
                  </a:solidFill>
                  <a:latin typeface="+mn-ea"/>
                </a:rPr>
                <a:t>文本</a:t>
              </a:r>
              <a:endParaRPr lang="en-US" sz="1400" dirty="0">
                <a:solidFill>
                  <a:srgbClr val="CCECFF"/>
                </a:solidFill>
                <a:latin typeface="+mn-ea"/>
              </a:endParaRPr>
            </a:p>
          </p:txBody>
        </p:sp>
      </p:grpSp>
      <p:sp>
        <p:nvSpPr>
          <p:cNvPr id="117" name="矩形 116"/>
          <p:cNvSpPr/>
          <p:nvPr/>
        </p:nvSpPr>
        <p:spPr>
          <a:xfrm>
            <a:off x="3842158" y="1419668"/>
            <a:ext cx="3611664" cy="4415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86404" tIns="43201" rIns="86404" bIns="43201" rtlCol="0" anchor="ctr"/>
          <a:lstStyle/>
          <a:p>
            <a:pPr algn="ctr"/>
            <a:r>
              <a:rPr lang="zh-CN" altLang="en-US" b="1" dirty="0">
                <a:solidFill>
                  <a:srgbClr val="CCECFF"/>
                </a:solidFill>
                <a:latin typeface="微软雅黑" panose="020B0503020204020204" pitchFamily="34" charset="-122"/>
                <a:ea typeface="微软雅黑" panose="020B0503020204020204" pitchFamily="34" charset="-122"/>
              </a:rPr>
              <a:t>点击添加小标题</a:t>
            </a:r>
          </a:p>
        </p:txBody>
      </p:sp>
    </p:spTree>
  </p:cSld>
  <p:clrMapOvr>
    <a:masterClrMapping/>
  </p:clrMapOvr>
  <mc:AlternateContent xmlns:mc="http://schemas.openxmlformats.org/markup-compatibility/2006" xmlns:p14="http://schemas.microsoft.com/office/powerpoint/2010/main">
    <mc:Choice Requires="p14">
      <p:transition spd="med" p14:dur="700" advTm="4366">
        <p:fade/>
      </p:transition>
    </mc:Choice>
    <mc:Fallback xmlns="">
      <p:transition spd="med" advTm="43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00" fill="hold"/>
                                        <p:tgtEl>
                                          <p:spTgt spid="29"/>
                                        </p:tgtEl>
                                        <p:attrNameLst>
                                          <p:attrName>ppt_w</p:attrName>
                                        </p:attrNameLst>
                                      </p:cBhvr>
                                      <p:tavLst>
                                        <p:tav tm="0">
                                          <p:val>
                                            <p:fltVal val="0"/>
                                          </p:val>
                                        </p:tav>
                                        <p:tav tm="100000">
                                          <p:val>
                                            <p:strVal val="#ppt_w"/>
                                          </p:val>
                                        </p:tav>
                                      </p:tavLst>
                                    </p:anim>
                                    <p:anim calcmode="lin" valueType="num">
                                      <p:cBhvr>
                                        <p:cTn id="8" dur="300" fill="hold"/>
                                        <p:tgtEl>
                                          <p:spTgt spid="29"/>
                                        </p:tgtEl>
                                        <p:attrNameLst>
                                          <p:attrName>ppt_h</p:attrName>
                                        </p:attrNameLst>
                                      </p:cBhvr>
                                      <p:tavLst>
                                        <p:tav tm="0">
                                          <p:val>
                                            <p:fltVal val="0"/>
                                          </p:val>
                                        </p:tav>
                                        <p:tav tm="100000">
                                          <p:val>
                                            <p:strVal val="#ppt_h"/>
                                          </p:val>
                                        </p:tav>
                                      </p:tavLst>
                                    </p:anim>
                                    <p:anim calcmode="lin" valueType="num">
                                      <p:cBhvr>
                                        <p:cTn id="9" dur="300" fill="hold"/>
                                        <p:tgtEl>
                                          <p:spTgt spid="29"/>
                                        </p:tgtEl>
                                        <p:attrNameLst>
                                          <p:attrName>style.rotation</p:attrName>
                                        </p:attrNameLst>
                                      </p:cBhvr>
                                      <p:tavLst>
                                        <p:tav tm="0">
                                          <p:val>
                                            <p:fltVal val="90"/>
                                          </p:val>
                                        </p:tav>
                                        <p:tav tm="100000">
                                          <p:val>
                                            <p:fltVal val="0"/>
                                          </p:val>
                                        </p:tav>
                                      </p:tavLst>
                                    </p:anim>
                                    <p:animEffect transition="in" filter="fade">
                                      <p:cBhvr>
                                        <p:cTn id="10" dur="3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300" fill="hold"/>
                                        <p:tgtEl>
                                          <p:spTgt spid="30"/>
                                        </p:tgtEl>
                                        <p:attrNameLst>
                                          <p:attrName>ppt_w</p:attrName>
                                        </p:attrNameLst>
                                      </p:cBhvr>
                                      <p:tavLst>
                                        <p:tav tm="0">
                                          <p:val>
                                            <p:fltVal val="0"/>
                                          </p:val>
                                        </p:tav>
                                        <p:tav tm="100000">
                                          <p:val>
                                            <p:strVal val="#ppt_w"/>
                                          </p:val>
                                        </p:tav>
                                      </p:tavLst>
                                    </p:anim>
                                    <p:anim calcmode="lin" valueType="num">
                                      <p:cBhvr>
                                        <p:cTn id="14" dur="300" fill="hold"/>
                                        <p:tgtEl>
                                          <p:spTgt spid="30"/>
                                        </p:tgtEl>
                                        <p:attrNameLst>
                                          <p:attrName>ppt_h</p:attrName>
                                        </p:attrNameLst>
                                      </p:cBhvr>
                                      <p:tavLst>
                                        <p:tav tm="0">
                                          <p:val>
                                            <p:fltVal val="0"/>
                                          </p:val>
                                        </p:tav>
                                        <p:tav tm="100000">
                                          <p:val>
                                            <p:strVal val="#ppt_h"/>
                                          </p:val>
                                        </p:tav>
                                      </p:tavLst>
                                    </p:anim>
                                    <p:anim calcmode="lin" valueType="num">
                                      <p:cBhvr>
                                        <p:cTn id="15" dur="300" fill="hold"/>
                                        <p:tgtEl>
                                          <p:spTgt spid="30"/>
                                        </p:tgtEl>
                                        <p:attrNameLst>
                                          <p:attrName>style.rotation</p:attrName>
                                        </p:attrNameLst>
                                      </p:cBhvr>
                                      <p:tavLst>
                                        <p:tav tm="0">
                                          <p:val>
                                            <p:fltVal val="90"/>
                                          </p:val>
                                        </p:tav>
                                        <p:tav tm="100000">
                                          <p:val>
                                            <p:fltVal val="0"/>
                                          </p:val>
                                        </p:tav>
                                      </p:tavLst>
                                    </p:anim>
                                    <p:animEffect transition="in" filter="fade">
                                      <p:cBhvr>
                                        <p:cTn id="16" dur="3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300"/>
                                        <p:tgtEl>
                                          <p:spTgt spid="31"/>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 calcmode="lin" valueType="num">
                                      <p:cBhvr>
                                        <p:cTn id="22" dur="3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3" dur="300" fill="hold"/>
                                        <p:tgtEl>
                                          <p:spTgt spid="32"/>
                                        </p:tgtEl>
                                        <p:attrNameLst>
                                          <p:attrName>ppt_y</p:attrName>
                                        </p:attrNameLst>
                                      </p:cBhvr>
                                      <p:tavLst>
                                        <p:tav tm="0">
                                          <p:val>
                                            <p:strVal val="#ppt_y"/>
                                          </p:val>
                                        </p:tav>
                                        <p:tav tm="100000">
                                          <p:val>
                                            <p:strVal val="#ppt_y"/>
                                          </p:val>
                                        </p:tav>
                                      </p:tavLst>
                                    </p:anim>
                                    <p:anim calcmode="lin" valueType="num">
                                      <p:cBhvr>
                                        <p:cTn id="24" dur="3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5" dur="3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300" tmFilter="0,0; .5, 1; 1, 1"/>
                                        <p:tgtEl>
                                          <p:spTgt spid="32"/>
                                        </p:tgtEl>
                                      </p:cBhvr>
                                    </p:animEffect>
                                  </p:childTnLst>
                                </p:cTn>
                              </p:par>
                              <p:par>
                                <p:cTn id="27" presetID="10" presetClass="entr" presetSubtype="0" fill="hold" grpId="0" nodeType="withEffect">
                                  <p:stCondLst>
                                    <p:cond delay="50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childTnLst>
                          </p:cTn>
                        </p:par>
                        <p:par>
                          <p:cTn id="30" fill="hold">
                            <p:stCondLst>
                              <p:cond delay="0"/>
                            </p:stCondLst>
                            <p:childTnLst>
                              <p:par>
                                <p:cTn id="31" presetID="16" presetClass="entr" presetSubtype="37" fill="hold" grpId="0" nodeType="afterEffect">
                                  <p:stCondLst>
                                    <p:cond delay="0"/>
                                  </p:stCondLst>
                                  <p:childTnLst>
                                    <p:set>
                                      <p:cBhvr>
                                        <p:cTn id="32" dur="1" fill="hold">
                                          <p:stCondLst>
                                            <p:cond delay="0"/>
                                          </p:stCondLst>
                                        </p:cTn>
                                        <p:tgtEl>
                                          <p:spTgt spid="117"/>
                                        </p:tgtEl>
                                        <p:attrNameLst>
                                          <p:attrName>style.visibility</p:attrName>
                                        </p:attrNameLst>
                                      </p:cBhvr>
                                      <p:to>
                                        <p:strVal val="visible"/>
                                      </p:to>
                                    </p:set>
                                    <p:animEffect transition="in" filter="barn(outVertical)">
                                      <p:cBhvr>
                                        <p:cTn id="33" dur="500"/>
                                        <p:tgtEl>
                                          <p:spTgt spid="117"/>
                                        </p:tgtEl>
                                      </p:cBhvr>
                                    </p:animEffect>
                                  </p:childTnLst>
                                </p:cTn>
                              </p:par>
                            </p:childTnLst>
                          </p:cTn>
                        </p:par>
                        <p:par>
                          <p:cTn id="34" fill="hold">
                            <p:stCondLst>
                              <p:cond delay="500"/>
                            </p:stCondLst>
                            <p:childTnLst>
                              <p:par>
                                <p:cTn id="35" presetID="12" presetClass="entr" presetSubtype="1" fill="hold" nodeType="after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slide(fromTop)">
                                      <p:cBhvr>
                                        <p:cTn id="37" dur="500"/>
                                        <p:tgtEl>
                                          <p:spTgt spid="48"/>
                                        </p:tgtEl>
                                      </p:cBhvr>
                                    </p:animEffect>
                                  </p:childTnLst>
                                </p:cTn>
                              </p:par>
                            </p:childTnLst>
                          </p:cTn>
                        </p:par>
                        <p:par>
                          <p:cTn id="38" fill="hold">
                            <p:stCondLst>
                              <p:cond delay="1000"/>
                            </p:stCondLst>
                            <p:childTnLst>
                              <p:par>
                                <p:cTn id="39" presetID="12" presetClass="entr" presetSubtype="1" fill="hold" grpId="0" nodeType="afterEffect">
                                  <p:stCondLst>
                                    <p:cond delay="0"/>
                                  </p:stCondLst>
                                  <p:childTnLst>
                                    <p:set>
                                      <p:cBhvr>
                                        <p:cTn id="40" dur="1" fill="hold">
                                          <p:stCondLst>
                                            <p:cond delay="0"/>
                                          </p:stCondLst>
                                        </p:cTn>
                                        <p:tgtEl>
                                          <p:spTgt spid="96"/>
                                        </p:tgtEl>
                                        <p:attrNameLst>
                                          <p:attrName>style.visibility</p:attrName>
                                        </p:attrNameLst>
                                      </p:cBhvr>
                                      <p:to>
                                        <p:strVal val="visible"/>
                                      </p:to>
                                    </p:set>
                                    <p:animEffect transition="in" filter="slide(fromTop)">
                                      <p:cBhvr>
                                        <p:cTn id="41" dur="500"/>
                                        <p:tgtEl>
                                          <p:spTgt spid="96"/>
                                        </p:tgtEl>
                                      </p:cBhvr>
                                    </p:animEffect>
                                  </p:childTnLst>
                                </p:cTn>
                              </p:par>
                            </p:childTnLst>
                          </p:cTn>
                        </p:par>
                        <p:par>
                          <p:cTn id="42" fill="hold">
                            <p:stCondLst>
                              <p:cond delay="1500"/>
                            </p:stCondLst>
                            <p:childTnLst>
                              <p:par>
                                <p:cTn id="43" presetID="22" presetClass="entr" presetSubtype="8" fill="hold" nodeType="afterEffect">
                                  <p:stCondLst>
                                    <p:cond delay="0"/>
                                  </p:stCondLst>
                                  <p:childTnLst>
                                    <p:set>
                                      <p:cBhvr>
                                        <p:cTn id="44" dur="1" fill="hold">
                                          <p:stCondLst>
                                            <p:cond delay="0"/>
                                          </p:stCondLst>
                                        </p:cTn>
                                        <p:tgtEl>
                                          <p:spTgt spid="97"/>
                                        </p:tgtEl>
                                        <p:attrNameLst>
                                          <p:attrName>style.visibility</p:attrName>
                                        </p:attrNameLst>
                                      </p:cBhvr>
                                      <p:to>
                                        <p:strVal val="visible"/>
                                      </p:to>
                                    </p:set>
                                    <p:animEffect transition="in" filter="wipe(left)">
                                      <p:cBhvr>
                                        <p:cTn id="45"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47" grpId="0" animBg="1"/>
      <p:bldP spid="96" grpId="0" autoUpdateAnimBg="0"/>
      <p:bldP spid="1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1461" y="248293"/>
            <a:ext cx="451461" cy="457300"/>
          </a:xfrm>
          <a:prstGeom prst="rect">
            <a:avLst/>
          </a:prstGeom>
          <a:no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p>
        </p:txBody>
      </p:sp>
      <p:sp>
        <p:nvSpPr>
          <p:cNvPr id="30" name="矩形 29"/>
          <p:cNvSpPr/>
          <p:nvPr/>
        </p:nvSpPr>
        <p:spPr>
          <a:xfrm>
            <a:off x="671085" y="435044"/>
            <a:ext cx="363968" cy="368675"/>
          </a:xfrm>
          <a:prstGeom prst="rect">
            <a:avLst/>
          </a:prstGeom>
          <a:gradFill>
            <a:gsLst>
              <a:gs pos="42510">
                <a:srgbClr val="CCECFF">
                  <a:alpha val="64000"/>
                </a:srgbClr>
              </a:gs>
              <a:gs pos="100000">
                <a:srgbClr val="66CCFF"/>
              </a:gs>
            </a:gsLst>
            <a:lin ang="5400000" scaled="0"/>
          </a:gra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31" name="直接连接符 30"/>
          <p:cNvCxnSpPr/>
          <p:nvPr/>
        </p:nvCxnSpPr>
        <p:spPr>
          <a:xfrm>
            <a:off x="1125345" y="772921"/>
            <a:ext cx="10476566" cy="0"/>
          </a:xfrm>
          <a:prstGeom prst="line">
            <a:avLst/>
          </a:prstGeom>
          <a:ln w="15875">
            <a:solidFill>
              <a:srgbClr val="CCECFF"/>
            </a:solidFill>
          </a:ln>
        </p:spPr>
        <p:style>
          <a:lnRef idx="1">
            <a:schemeClr val="accent1"/>
          </a:lnRef>
          <a:fillRef idx="0">
            <a:schemeClr val="accent1"/>
          </a:fillRef>
          <a:effectRef idx="0">
            <a:schemeClr val="accent1"/>
          </a:effectRef>
          <a:fontRef idx="minor">
            <a:schemeClr val="tx1"/>
          </a:fontRef>
        </p:style>
      </p:cxnSp>
      <p:sp>
        <p:nvSpPr>
          <p:cNvPr id="32" name="标题 1"/>
          <p:cNvSpPr txBox="1"/>
          <p:nvPr/>
        </p:nvSpPr>
        <p:spPr>
          <a:xfrm>
            <a:off x="1398892" y="261620"/>
            <a:ext cx="10319252" cy="718353"/>
          </a:xfrm>
          <a:prstGeom prst="rect">
            <a:avLst/>
          </a:prstGeom>
        </p:spPr>
        <p:txBody>
          <a:bodyPr lIns="115181" tIns="57590" rIns="115181" bIns="57590"/>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800" b="1" dirty="0">
                <a:solidFill>
                  <a:srgbClr val="CCECFF"/>
                </a:solidFill>
              </a:rPr>
              <a:t>单击添加标题（文字可以编辑</a:t>
            </a:r>
            <a:r>
              <a:rPr lang="zh-CN" altLang="en-US" sz="1800" b="1" dirty="0">
                <a:blipFill>
                  <a:blip r:embed="rId3"/>
                  <a:tile tx="0" ty="0" sx="100000" sy="100000" flip="none" algn="tl"/>
                </a:blipFill>
              </a:rPr>
              <a:t>）</a:t>
            </a:r>
          </a:p>
        </p:txBody>
      </p:sp>
      <p:sp>
        <p:nvSpPr>
          <p:cNvPr id="59" name="椭圆 20"/>
          <p:cNvSpPr>
            <a:spLocks noChangeArrowheads="1"/>
          </p:cNvSpPr>
          <p:nvPr/>
        </p:nvSpPr>
        <p:spPr bwMode="auto">
          <a:xfrm>
            <a:off x="1792125" y="2023334"/>
            <a:ext cx="3341561" cy="3384776"/>
          </a:xfrm>
          <a:prstGeom prst="ellipse">
            <a:avLst/>
          </a:pr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zh-CN" sz="2000" b="1">
              <a:solidFill>
                <a:srgbClr val="33CCFF"/>
              </a:solidFill>
              <a:latin typeface="微软雅黑" panose="020B0503020204020204" pitchFamily="34" charset="-122"/>
              <a:ea typeface="微软雅黑" panose="020B0503020204020204" pitchFamily="34" charset="-122"/>
            </a:endParaRPr>
          </a:p>
        </p:txBody>
      </p:sp>
      <p:sp>
        <p:nvSpPr>
          <p:cNvPr id="60" name="椭圆 21"/>
          <p:cNvSpPr>
            <a:spLocks noChangeArrowheads="1"/>
          </p:cNvSpPr>
          <p:nvPr/>
        </p:nvSpPr>
        <p:spPr bwMode="auto">
          <a:xfrm>
            <a:off x="4628149" y="2023334"/>
            <a:ext cx="3341561" cy="3384776"/>
          </a:xfrm>
          <a:prstGeom prst="ellipse">
            <a:avLst/>
          </a:pr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zh-CN" sz="2000" b="1">
              <a:solidFill>
                <a:srgbClr val="33CCFF"/>
              </a:solidFill>
              <a:latin typeface="微软雅黑" panose="020B0503020204020204" pitchFamily="34" charset="-122"/>
              <a:ea typeface="微软雅黑" panose="020B0503020204020204" pitchFamily="34" charset="-122"/>
            </a:endParaRPr>
          </a:p>
        </p:txBody>
      </p:sp>
      <p:sp>
        <p:nvSpPr>
          <p:cNvPr id="61" name="椭圆 22"/>
          <p:cNvSpPr>
            <a:spLocks noChangeArrowheads="1"/>
          </p:cNvSpPr>
          <p:nvPr/>
        </p:nvSpPr>
        <p:spPr bwMode="auto">
          <a:xfrm>
            <a:off x="7448519" y="2023334"/>
            <a:ext cx="3341561" cy="3384776"/>
          </a:xfrm>
          <a:prstGeom prst="ellipse">
            <a:avLst/>
          </a:prstGeom>
          <a:solidFill>
            <a:srgbClr val="45B1D2">
              <a:alpha val="20000"/>
            </a:srgbClr>
          </a:solidFill>
          <a:ln w="12700">
            <a:gradFill flip="none" rotWithShape="1">
              <a:gsLst>
                <a:gs pos="0">
                  <a:srgbClr val="A3F2FD"/>
                </a:gs>
                <a:gs pos="100000">
                  <a:srgbClr val="45B1D2"/>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zh-CN" sz="2000" b="1">
              <a:solidFill>
                <a:srgbClr val="33CCFF"/>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1893858" y="1646017"/>
            <a:ext cx="1142548" cy="1157323"/>
            <a:chOff x="1498989" y="1439742"/>
            <a:chExt cx="911182" cy="911181"/>
          </a:xfrm>
        </p:grpSpPr>
        <p:sp>
          <p:nvSpPr>
            <p:cNvPr id="63" name="椭圆 10"/>
            <p:cNvSpPr>
              <a:spLocks noChangeArrowheads="1"/>
            </p:cNvSpPr>
            <p:nvPr/>
          </p:nvSpPr>
          <p:spPr bwMode="auto">
            <a:xfrm>
              <a:off x="1498990" y="1439742"/>
              <a:ext cx="911181" cy="911181"/>
            </a:xfrm>
            <a:prstGeom prst="ellipse">
              <a:avLst/>
            </a:prstGeom>
            <a:solidFill>
              <a:srgbClr val="33CCFF"/>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endParaRPr>
            </a:p>
          </p:txBody>
        </p:sp>
        <p:sp>
          <p:nvSpPr>
            <p:cNvPr id="64" name="文本框 11"/>
            <p:cNvSpPr>
              <a:spLocks noChangeArrowheads="1"/>
            </p:cNvSpPr>
            <p:nvPr/>
          </p:nvSpPr>
          <p:spPr bwMode="auto">
            <a:xfrm>
              <a:off x="1498989" y="1640977"/>
              <a:ext cx="863173" cy="496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500" b="1" dirty="0">
                  <a:solidFill>
                    <a:schemeClr val="bg1"/>
                  </a:solidFill>
                  <a:latin typeface="Calibri" panose="020F0502020204030204" charset="0"/>
                  <a:ea typeface="微软雅黑" panose="020B0503020204020204" pitchFamily="34" charset="-122"/>
                  <a:sym typeface="Calibri" panose="020F0502020204030204" charset="0"/>
                </a:rPr>
                <a:t>标题</a:t>
              </a:r>
              <a:endParaRPr lang="zh-CN" altLang="en-US" sz="3500" dirty="0"/>
            </a:p>
          </p:txBody>
        </p:sp>
      </p:grpSp>
      <p:grpSp>
        <p:nvGrpSpPr>
          <p:cNvPr id="65" name="组合 64"/>
          <p:cNvGrpSpPr/>
          <p:nvPr/>
        </p:nvGrpSpPr>
        <p:grpSpPr>
          <a:xfrm>
            <a:off x="4805011" y="1622237"/>
            <a:ext cx="1142547" cy="1157323"/>
            <a:chOff x="3820631" y="1421019"/>
            <a:chExt cx="911181" cy="911181"/>
          </a:xfrm>
        </p:grpSpPr>
        <p:sp>
          <p:nvSpPr>
            <p:cNvPr id="66" name="椭圆 9"/>
            <p:cNvSpPr>
              <a:spLocks noChangeArrowheads="1"/>
            </p:cNvSpPr>
            <p:nvPr/>
          </p:nvSpPr>
          <p:spPr bwMode="auto">
            <a:xfrm>
              <a:off x="3820631" y="1421019"/>
              <a:ext cx="911181" cy="911181"/>
            </a:xfrm>
            <a:prstGeom prst="ellipse">
              <a:avLst/>
            </a:prstGeom>
            <a:solidFill>
              <a:srgbClr val="33CCFF"/>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endParaRPr>
            </a:p>
          </p:txBody>
        </p:sp>
        <p:sp>
          <p:nvSpPr>
            <p:cNvPr id="67" name="文本框 13"/>
            <p:cNvSpPr>
              <a:spLocks noChangeArrowheads="1"/>
            </p:cNvSpPr>
            <p:nvPr/>
          </p:nvSpPr>
          <p:spPr bwMode="auto">
            <a:xfrm>
              <a:off x="3829000" y="1633722"/>
              <a:ext cx="863172" cy="496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500" b="1" dirty="0">
                  <a:solidFill>
                    <a:schemeClr val="bg1"/>
                  </a:solidFill>
                  <a:latin typeface="Calibri" panose="020F0502020204030204" charset="0"/>
                  <a:ea typeface="微软雅黑" panose="020B0503020204020204" pitchFamily="34" charset="-122"/>
                  <a:sym typeface="Calibri" panose="020F0502020204030204" charset="0"/>
                </a:rPr>
                <a:t>标题</a:t>
              </a:r>
              <a:endParaRPr lang="zh-CN" altLang="en-US" sz="3500" dirty="0"/>
            </a:p>
          </p:txBody>
        </p:sp>
      </p:grpSp>
      <p:grpSp>
        <p:nvGrpSpPr>
          <p:cNvPr id="68" name="组合 67"/>
          <p:cNvGrpSpPr/>
          <p:nvPr/>
        </p:nvGrpSpPr>
        <p:grpSpPr>
          <a:xfrm>
            <a:off x="7739636" y="1636504"/>
            <a:ext cx="1142547" cy="1157323"/>
            <a:chOff x="6160993" y="1432252"/>
            <a:chExt cx="911181" cy="911181"/>
          </a:xfrm>
        </p:grpSpPr>
        <p:sp>
          <p:nvSpPr>
            <p:cNvPr id="69" name="椭圆 8"/>
            <p:cNvSpPr>
              <a:spLocks noChangeArrowheads="1"/>
            </p:cNvSpPr>
            <p:nvPr/>
          </p:nvSpPr>
          <p:spPr bwMode="auto">
            <a:xfrm>
              <a:off x="6160993" y="1432252"/>
              <a:ext cx="911181" cy="911181"/>
            </a:xfrm>
            <a:prstGeom prst="ellipse">
              <a:avLst/>
            </a:prstGeom>
            <a:solidFill>
              <a:srgbClr val="33CCFF"/>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zh-CN">
                <a:solidFill>
                  <a:srgbClr val="FFFFFF"/>
                </a:solidFill>
              </a:endParaRPr>
            </a:p>
          </p:txBody>
        </p:sp>
        <p:sp>
          <p:nvSpPr>
            <p:cNvPr id="70" name="文本框 15"/>
            <p:cNvSpPr>
              <a:spLocks noChangeArrowheads="1"/>
            </p:cNvSpPr>
            <p:nvPr/>
          </p:nvSpPr>
          <p:spPr bwMode="auto">
            <a:xfrm>
              <a:off x="6169363" y="1633722"/>
              <a:ext cx="863172" cy="496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3500" b="1" dirty="0">
                  <a:solidFill>
                    <a:schemeClr val="bg1"/>
                  </a:solidFill>
                  <a:latin typeface="Calibri" panose="020F0502020204030204" charset="0"/>
                  <a:ea typeface="微软雅黑" panose="020B0503020204020204" pitchFamily="34" charset="-122"/>
                  <a:sym typeface="Calibri" panose="020F0502020204030204" charset="0"/>
                </a:rPr>
                <a:t>标题</a:t>
              </a:r>
              <a:endParaRPr lang="zh-CN" altLang="en-US" sz="3500" dirty="0"/>
            </a:p>
          </p:txBody>
        </p:sp>
      </p:grpSp>
      <p:sp>
        <p:nvSpPr>
          <p:cNvPr id="71" name="矩形 47"/>
          <p:cNvSpPr>
            <a:spLocks noChangeArrowheads="1"/>
          </p:cNvSpPr>
          <p:nvPr/>
        </p:nvSpPr>
        <p:spPr bwMode="auto">
          <a:xfrm>
            <a:off x="2303026" y="2896326"/>
            <a:ext cx="2170156" cy="232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3" tIns="45711" rIns="91423" bIns="457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30000"/>
              </a:lnSpc>
              <a:spcBef>
                <a:spcPct val="0"/>
              </a:spcBef>
              <a:buNone/>
            </a:pPr>
            <a:r>
              <a:rPr lang="zh-CN" altLang="en-US" sz="1400" dirty="0">
                <a:solidFill>
                  <a:srgbClr val="C1EFFF"/>
                </a:solidFill>
                <a:sym typeface="微软雅黑" panose="020B0503020204020204"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sp>
        <p:nvSpPr>
          <p:cNvPr id="72" name="矩形 47"/>
          <p:cNvSpPr>
            <a:spLocks noChangeArrowheads="1"/>
          </p:cNvSpPr>
          <p:nvPr/>
        </p:nvSpPr>
        <p:spPr bwMode="auto">
          <a:xfrm>
            <a:off x="5181461" y="2896326"/>
            <a:ext cx="2170156" cy="232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3" tIns="45711" rIns="91423" bIns="457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30000"/>
              </a:lnSpc>
              <a:spcBef>
                <a:spcPct val="0"/>
              </a:spcBef>
              <a:buNone/>
            </a:pPr>
            <a:r>
              <a:rPr lang="zh-CN" altLang="en-US" sz="1400" dirty="0">
                <a:solidFill>
                  <a:srgbClr val="C1EFFF"/>
                </a:solidFill>
                <a:sym typeface="微软雅黑" panose="020B0503020204020204"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sp>
        <p:nvSpPr>
          <p:cNvPr id="73" name="矩形 47"/>
          <p:cNvSpPr>
            <a:spLocks noChangeArrowheads="1"/>
          </p:cNvSpPr>
          <p:nvPr/>
        </p:nvSpPr>
        <p:spPr bwMode="auto">
          <a:xfrm>
            <a:off x="8034221" y="2896326"/>
            <a:ext cx="2170156" cy="2329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3" tIns="45711" rIns="91423" bIns="4571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30000"/>
              </a:lnSpc>
              <a:spcBef>
                <a:spcPct val="0"/>
              </a:spcBef>
              <a:buNone/>
            </a:pPr>
            <a:r>
              <a:rPr lang="zh-CN" altLang="en-US" sz="1400" dirty="0">
                <a:solidFill>
                  <a:srgbClr val="C1EFFF"/>
                </a:solidFill>
                <a:sym typeface="微软雅黑" panose="020B0503020204020204"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sp>
        <p:nvSpPr>
          <p:cNvPr id="74" name="右箭头 73"/>
          <p:cNvSpPr/>
          <p:nvPr/>
        </p:nvSpPr>
        <p:spPr>
          <a:xfrm>
            <a:off x="0" y="5574232"/>
            <a:ext cx="11241211" cy="714477"/>
          </a:xfrm>
          <a:prstGeom prst="rightArrow">
            <a:avLst/>
          </a:prstGeom>
          <a:solidFill>
            <a:srgbClr val="45B1D2">
              <a:alpha val="20000"/>
            </a:srgb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sz="2000" b="1">
              <a:solidFill>
                <a:srgbClr val="33CCFF"/>
              </a:solidFill>
              <a:latin typeface="微软雅黑" panose="020B0503020204020204" pitchFamily="34" charset="-122"/>
              <a:ea typeface="微软雅黑" panose="020B0503020204020204" pitchFamily="34" charset="-122"/>
            </a:endParaRPr>
          </a:p>
        </p:txBody>
      </p:sp>
      <p:sp>
        <p:nvSpPr>
          <p:cNvPr id="75" name="TextBox 18"/>
          <p:cNvSpPr>
            <a:spLocks noChangeArrowheads="1"/>
          </p:cNvSpPr>
          <p:nvPr/>
        </p:nvSpPr>
        <p:spPr bwMode="auto">
          <a:xfrm>
            <a:off x="1496209" y="5732592"/>
            <a:ext cx="7770638" cy="3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00" tIns="60949" rIns="121900" bIns="60949">
            <a:spAutoFit/>
          </a:bodyPr>
          <a:lstStyle/>
          <a:p>
            <a:pPr algn="ctr"/>
            <a:r>
              <a:rPr lang="zh-CN" altLang="en-US" sz="1600" dirty="0">
                <a:solidFill>
                  <a:srgbClr val="C1EFFF"/>
                </a:solidFill>
                <a:latin typeface="微软雅黑" panose="020B0503020204020204" pitchFamily="34" charset="-122"/>
                <a:ea typeface="微软雅黑" panose="020B0503020204020204" pitchFamily="34" charset="-122"/>
                <a:sym typeface="Impact" panose="020B0806030902050204" pitchFamily="34" charset="0"/>
              </a:rPr>
              <a:t>请输入您的文字内容请输入您的文字内容请输入您的文字内容请输入您的文字内容</a:t>
            </a:r>
            <a:endParaRPr lang="zh-CN" altLang="en-US" sz="1600" dirty="0">
              <a:solidFill>
                <a:srgbClr val="C1EF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4779">
        <p:fade/>
      </p:transition>
    </mc:Choice>
    <mc:Fallback xmlns="">
      <p:transition spd="med" advTm="477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00" fill="hold"/>
                                        <p:tgtEl>
                                          <p:spTgt spid="29"/>
                                        </p:tgtEl>
                                        <p:attrNameLst>
                                          <p:attrName>ppt_w</p:attrName>
                                        </p:attrNameLst>
                                      </p:cBhvr>
                                      <p:tavLst>
                                        <p:tav tm="0">
                                          <p:val>
                                            <p:fltVal val="0"/>
                                          </p:val>
                                        </p:tav>
                                        <p:tav tm="100000">
                                          <p:val>
                                            <p:strVal val="#ppt_w"/>
                                          </p:val>
                                        </p:tav>
                                      </p:tavLst>
                                    </p:anim>
                                    <p:anim calcmode="lin" valueType="num">
                                      <p:cBhvr>
                                        <p:cTn id="8" dur="300" fill="hold"/>
                                        <p:tgtEl>
                                          <p:spTgt spid="29"/>
                                        </p:tgtEl>
                                        <p:attrNameLst>
                                          <p:attrName>ppt_h</p:attrName>
                                        </p:attrNameLst>
                                      </p:cBhvr>
                                      <p:tavLst>
                                        <p:tav tm="0">
                                          <p:val>
                                            <p:fltVal val="0"/>
                                          </p:val>
                                        </p:tav>
                                        <p:tav tm="100000">
                                          <p:val>
                                            <p:strVal val="#ppt_h"/>
                                          </p:val>
                                        </p:tav>
                                      </p:tavLst>
                                    </p:anim>
                                    <p:anim calcmode="lin" valueType="num">
                                      <p:cBhvr>
                                        <p:cTn id="9" dur="300" fill="hold"/>
                                        <p:tgtEl>
                                          <p:spTgt spid="29"/>
                                        </p:tgtEl>
                                        <p:attrNameLst>
                                          <p:attrName>style.rotation</p:attrName>
                                        </p:attrNameLst>
                                      </p:cBhvr>
                                      <p:tavLst>
                                        <p:tav tm="0">
                                          <p:val>
                                            <p:fltVal val="90"/>
                                          </p:val>
                                        </p:tav>
                                        <p:tav tm="100000">
                                          <p:val>
                                            <p:fltVal val="0"/>
                                          </p:val>
                                        </p:tav>
                                      </p:tavLst>
                                    </p:anim>
                                    <p:animEffect transition="in" filter="fade">
                                      <p:cBhvr>
                                        <p:cTn id="10" dur="3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300" fill="hold"/>
                                        <p:tgtEl>
                                          <p:spTgt spid="30"/>
                                        </p:tgtEl>
                                        <p:attrNameLst>
                                          <p:attrName>ppt_w</p:attrName>
                                        </p:attrNameLst>
                                      </p:cBhvr>
                                      <p:tavLst>
                                        <p:tav tm="0">
                                          <p:val>
                                            <p:fltVal val="0"/>
                                          </p:val>
                                        </p:tav>
                                        <p:tav tm="100000">
                                          <p:val>
                                            <p:strVal val="#ppt_w"/>
                                          </p:val>
                                        </p:tav>
                                      </p:tavLst>
                                    </p:anim>
                                    <p:anim calcmode="lin" valueType="num">
                                      <p:cBhvr>
                                        <p:cTn id="14" dur="300" fill="hold"/>
                                        <p:tgtEl>
                                          <p:spTgt spid="30"/>
                                        </p:tgtEl>
                                        <p:attrNameLst>
                                          <p:attrName>ppt_h</p:attrName>
                                        </p:attrNameLst>
                                      </p:cBhvr>
                                      <p:tavLst>
                                        <p:tav tm="0">
                                          <p:val>
                                            <p:fltVal val="0"/>
                                          </p:val>
                                        </p:tav>
                                        <p:tav tm="100000">
                                          <p:val>
                                            <p:strVal val="#ppt_h"/>
                                          </p:val>
                                        </p:tav>
                                      </p:tavLst>
                                    </p:anim>
                                    <p:anim calcmode="lin" valueType="num">
                                      <p:cBhvr>
                                        <p:cTn id="15" dur="300" fill="hold"/>
                                        <p:tgtEl>
                                          <p:spTgt spid="30"/>
                                        </p:tgtEl>
                                        <p:attrNameLst>
                                          <p:attrName>style.rotation</p:attrName>
                                        </p:attrNameLst>
                                      </p:cBhvr>
                                      <p:tavLst>
                                        <p:tav tm="0">
                                          <p:val>
                                            <p:fltVal val="90"/>
                                          </p:val>
                                        </p:tav>
                                        <p:tav tm="100000">
                                          <p:val>
                                            <p:fltVal val="0"/>
                                          </p:val>
                                        </p:tav>
                                      </p:tavLst>
                                    </p:anim>
                                    <p:animEffect transition="in" filter="fade">
                                      <p:cBhvr>
                                        <p:cTn id="16" dur="3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300"/>
                                        <p:tgtEl>
                                          <p:spTgt spid="31"/>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 calcmode="lin" valueType="num">
                                      <p:cBhvr>
                                        <p:cTn id="22" dur="3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3" dur="300" fill="hold"/>
                                        <p:tgtEl>
                                          <p:spTgt spid="32"/>
                                        </p:tgtEl>
                                        <p:attrNameLst>
                                          <p:attrName>ppt_y</p:attrName>
                                        </p:attrNameLst>
                                      </p:cBhvr>
                                      <p:tavLst>
                                        <p:tav tm="0">
                                          <p:val>
                                            <p:strVal val="#ppt_y"/>
                                          </p:val>
                                        </p:tav>
                                        <p:tav tm="100000">
                                          <p:val>
                                            <p:strVal val="#ppt_y"/>
                                          </p:val>
                                        </p:tav>
                                      </p:tavLst>
                                    </p:anim>
                                    <p:anim calcmode="lin" valueType="num">
                                      <p:cBhvr>
                                        <p:cTn id="24" dur="3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5" dur="3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300" tmFilter="0,0; .5, 1; 1, 1"/>
                                        <p:tgtEl>
                                          <p:spTgt spid="32"/>
                                        </p:tgtEl>
                                      </p:cBhvr>
                                    </p:animEffect>
                                  </p:childTnLst>
                                </p:cTn>
                              </p:par>
                            </p:childTnLst>
                          </p:cTn>
                        </p:par>
                        <p:par>
                          <p:cTn id="27" fill="hold">
                            <p:stCondLst>
                              <p:cond delay="0"/>
                            </p:stCondLst>
                            <p:childTnLst>
                              <p:par>
                                <p:cTn id="28" presetID="21" presetClass="entr" presetSubtype="1" fill="hold" grpId="0" nodeType="after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wheel(1)">
                                      <p:cBhvr>
                                        <p:cTn id="30" dur="1000"/>
                                        <p:tgtEl>
                                          <p:spTgt spid="59"/>
                                        </p:tgtEl>
                                      </p:cBhvr>
                                    </p:animEffect>
                                  </p:childTnLst>
                                </p:cTn>
                              </p:par>
                              <p:par>
                                <p:cTn id="31" presetID="21" presetClass="entr" presetSubtype="1"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wheel(1)">
                                      <p:cBhvr>
                                        <p:cTn id="33" dur="1000"/>
                                        <p:tgtEl>
                                          <p:spTgt spid="60"/>
                                        </p:tgtEl>
                                      </p:cBhvr>
                                    </p:animEffect>
                                  </p:childTnLst>
                                </p:cTn>
                              </p:par>
                              <p:par>
                                <p:cTn id="34" presetID="21" presetClass="entr" presetSubtype="1" fill="hold" grpId="0" nodeType="withEffect">
                                  <p:stCondLst>
                                    <p:cond delay="0"/>
                                  </p:stCondLst>
                                  <p:childTnLst>
                                    <p:set>
                                      <p:cBhvr>
                                        <p:cTn id="35" dur="1" fill="hold">
                                          <p:stCondLst>
                                            <p:cond delay="0"/>
                                          </p:stCondLst>
                                        </p:cTn>
                                        <p:tgtEl>
                                          <p:spTgt spid="61"/>
                                        </p:tgtEl>
                                        <p:attrNameLst>
                                          <p:attrName>style.visibility</p:attrName>
                                        </p:attrNameLst>
                                      </p:cBhvr>
                                      <p:to>
                                        <p:strVal val="visible"/>
                                      </p:to>
                                    </p:set>
                                    <p:animEffect transition="in" filter="wheel(1)">
                                      <p:cBhvr>
                                        <p:cTn id="36" dur="1000"/>
                                        <p:tgtEl>
                                          <p:spTgt spid="61"/>
                                        </p:tgtEl>
                                      </p:cBhvr>
                                    </p:animEffect>
                                  </p:childTnLst>
                                </p:cTn>
                              </p:par>
                            </p:childTnLst>
                          </p:cTn>
                        </p:par>
                        <p:par>
                          <p:cTn id="37" fill="hold">
                            <p:stCondLst>
                              <p:cond delay="1000"/>
                            </p:stCondLst>
                            <p:childTnLst>
                              <p:par>
                                <p:cTn id="38" presetID="53" presetClass="entr" presetSubtype="16" fill="hold" nodeType="afterEffect">
                                  <p:stCondLst>
                                    <p:cond delay="0"/>
                                  </p:stCondLst>
                                  <p:childTnLst>
                                    <p:set>
                                      <p:cBhvr>
                                        <p:cTn id="39" dur="1" fill="hold">
                                          <p:stCondLst>
                                            <p:cond delay="0"/>
                                          </p:stCondLst>
                                        </p:cTn>
                                        <p:tgtEl>
                                          <p:spTgt spid="62"/>
                                        </p:tgtEl>
                                        <p:attrNameLst>
                                          <p:attrName>style.visibility</p:attrName>
                                        </p:attrNameLst>
                                      </p:cBhvr>
                                      <p:to>
                                        <p:strVal val="visible"/>
                                      </p:to>
                                    </p:set>
                                    <p:anim calcmode="lin" valueType="num">
                                      <p:cBhvr>
                                        <p:cTn id="40" dur="300" fill="hold"/>
                                        <p:tgtEl>
                                          <p:spTgt spid="62"/>
                                        </p:tgtEl>
                                        <p:attrNameLst>
                                          <p:attrName>ppt_w</p:attrName>
                                        </p:attrNameLst>
                                      </p:cBhvr>
                                      <p:tavLst>
                                        <p:tav tm="0">
                                          <p:val>
                                            <p:fltVal val="0"/>
                                          </p:val>
                                        </p:tav>
                                        <p:tav tm="100000">
                                          <p:val>
                                            <p:strVal val="#ppt_w"/>
                                          </p:val>
                                        </p:tav>
                                      </p:tavLst>
                                    </p:anim>
                                    <p:anim calcmode="lin" valueType="num">
                                      <p:cBhvr>
                                        <p:cTn id="41" dur="300" fill="hold"/>
                                        <p:tgtEl>
                                          <p:spTgt spid="62"/>
                                        </p:tgtEl>
                                        <p:attrNameLst>
                                          <p:attrName>ppt_h</p:attrName>
                                        </p:attrNameLst>
                                      </p:cBhvr>
                                      <p:tavLst>
                                        <p:tav tm="0">
                                          <p:val>
                                            <p:fltVal val="0"/>
                                          </p:val>
                                        </p:tav>
                                        <p:tav tm="100000">
                                          <p:val>
                                            <p:strVal val="#ppt_h"/>
                                          </p:val>
                                        </p:tav>
                                      </p:tavLst>
                                    </p:anim>
                                    <p:animEffect transition="in" filter="fade">
                                      <p:cBhvr>
                                        <p:cTn id="42" dur="300"/>
                                        <p:tgtEl>
                                          <p:spTgt spid="62"/>
                                        </p:tgtEl>
                                      </p:cBhvr>
                                    </p:animEffect>
                                  </p:childTnLst>
                                </p:cTn>
                              </p:par>
                            </p:childTnLst>
                          </p:cTn>
                        </p:par>
                        <p:par>
                          <p:cTn id="43" fill="hold">
                            <p:stCondLst>
                              <p:cond delay="1500"/>
                            </p:stCondLst>
                            <p:childTnLst>
                              <p:par>
                                <p:cTn id="44" presetID="53" presetClass="entr" presetSubtype="16" fill="hold" nodeType="afterEffect">
                                  <p:stCondLst>
                                    <p:cond delay="0"/>
                                  </p:stCondLst>
                                  <p:childTnLst>
                                    <p:set>
                                      <p:cBhvr>
                                        <p:cTn id="45" dur="1" fill="hold">
                                          <p:stCondLst>
                                            <p:cond delay="0"/>
                                          </p:stCondLst>
                                        </p:cTn>
                                        <p:tgtEl>
                                          <p:spTgt spid="65"/>
                                        </p:tgtEl>
                                        <p:attrNameLst>
                                          <p:attrName>style.visibility</p:attrName>
                                        </p:attrNameLst>
                                      </p:cBhvr>
                                      <p:to>
                                        <p:strVal val="visible"/>
                                      </p:to>
                                    </p:set>
                                    <p:anim calcmode="lin" valueType="num">
                                      <p:cBhvr>
                                        <p:cTn id="46" dur="300" fill="hold"/>
                                        <p:tgtEl>
                                          <p:spTgt spid="65"/>
                                        </p:tgtEl>
                                        <p:attrNameLst>
                                          <p:attrName>ppt_w</p:attrName>
                                        </p:attrNameLst>
                                      </p:cBhvr>
                                      <p:tavLst>
                                        <p:tav tm="0">
                                          <p:val>
                                            <p:fltVal val="0"/>
                                          </p:val>
                                        </p:tav>
                                        <p:tav tm="100000">
                                          <p:val>
                                            <p:strVal val="#ppt_w"/>
                                          </p:val>
                                        </p:tav>
                                      </p:tavLst>
                                    </p:anim>
                                    <p:anim calcmode="lin" valueType="num">
                                      <p:cBhvr>
                                        <p:cTn id="47" dur="300" fill="hold"/>
                                        <p:tgtEl>
                                          <p:spTgt spid="65"/>
                                        </p:tgtEl>
                                        <p:attrNameLst>
                                          <p:attrName>ppt_h</p:attrName>
                                        </p:attrNameLst>
                                      </p:cBhvr>
                                      <p:tavLst>
                                        <p:tav tm="0">
                                          <p:val>
                                            <p:fltVal val="0"/>
                                          </p:val>
                                        </p:tav>
                                        <p:tav tm="100000">
                                          <p:val>
                                            <p:strVal val="#ppt_h"/>
                                          </p:val>
                                        </p:tav>
                                      </p:tavLst>
                                    </p:anim>
                                    <p:animEffect transition="in" filter="fade">
                                      <p:cBhvr>
                                        <p:cTn id="48" dur="300"/>
                                        <p:tgtEl>
                                          <p:spTgt spid="65"/>
                                        </p:tgtEl>
                                      </p:cBhvr>
                                    </p:animEffect>
                                  </p:childTnLst>
                                </p:cTn>
                              </p:par>
                            </p:childTnLst>
                          </p:cTn>
                        </p:par>
                        <p:par>
                          <p:cTn id="49" fill="hold">
                            <p:stCondLst>
                              <p:cond delay="2000"/>
                            </p:stCondLst>
                            <p:childTnLst>
                              <p:par>
                                <p:cTn id="50" presetID="53" presetClass="entr" presetSubtype="16" fill="hold" nodeType="afterEffect">
                                  <p:stCondLst>
                                    <p:cond delay="0"/>
                                  </p:stCondLst>
                                  <p:childTnLst>
                                    <p:set>
                                      <p:cBhvr>
                                        <p:cTn id="51" dur="1" fill="hold">
                                          <p:stCondLst>
                                            <p:cond delay="0"/>
                                          </p:stCondLst>
                                        </p:cTn>
                                        <p:tgtEl>
                                          <p:spTgt spid="68"/>
                                        </p:tgtEl>
                                        <p:attrNameLst>
                                          <p:attrName>style.visibility</p:attrName>
                                        </p:attrNameLst>
                                      </p:cBhvr>
                                      <p:to>
                                        <p:strVal val="visible"/>
                                      </p:to>
                                    </p:set>
                                    <p:anim calcmode="lin" valueType="num">
                                      <p:cBhvr>
                                        <p:cTn id="52" dur="300" fill="hold"/>
                                        <p:tgtEl>
                                          <p:spTgt spid="68"/>
                                        </p:tgtEl>
                                        <p:attrNameLst>
                                          <p:attrName>ppt_w</p:attrName>
                                        </p:attrNameLst>
                                      </p:cBhvr>
                                      <p:tavLst>
                                        <p:tav tm="0">
                                          <p:val>
                                            <p:fltVal val="0"/>
                                          </p:val>
                                        </p:tav>
                                        <p:tav tm="100000">
                                          <p:val>
                                            <p:strVal val="#ppt_w"/>
                                          </p:val>
                                        </p:tav>
                                      </p:tavLst>
                                    </p:anim>
                                    <p:anim calcmode="lin" valueType="num">
                                      <p:cBhvr>
                                        <p:cTn id="53" dur="300" fill="hold"/>
                                        <p:tgtEl>
                                          <p:spTgt spid="68"/>
                                        </p:tgtEl>
                                        <p:attrNameLst>
                                          <p:attrName>ppt_h</p:attrName>
                                        </p:attrNameLst>
                                      </p:cBhvr>
                                      <p:tavLst>
                                        <p:tav tm="0">
                                          <p:val>
                                            <p:fltVal val="0"/>
                                          </p:val>
                                        </p:tav>
                                        <p:tav tm="100000">
                                          <p:val>
                                            <p:strVal val="#ppt_h"/>
                                          </p:val>
                                        </p:tav>
                                      </p:tavLst>
                                    </p:anim>
                                    <p:animEffect transition="in" filter="fade">
                                      <p:cBhvr>
                                        <p:cTn id="54" dur="300"/>
                                        <p:tgtEl>
                                          <p:spTgt spid="68"/>
                                        </p:tgtEl>
                                      </p:cBhvr>
                                    </p:animEffect>
                                  </p:childTnLst>
                                </p:cTn>
                              </p:par>
                            </p:childTnLst>
                          </p:cTn>
                        </p:par>
                        <p:par>
                          <p:cTn id="55" fill="hold">
                            <p:stCondLst>
                              <p:cond delay="2500"/>
                            </p:stCondLst>
                            <p:childTnLst>
                              <p:par>
                                <p:cTn id="56" presetID="14" presetClass="entr" presetSubtype="10" fill="hold" grpId="0" nodeType="afterEffect">
                                  <p:stCondLst>
                                    <p:cond delay="0"/>
                                  </p:stCondLst>
                                  <p:childTnLst>
                                    <p:set>
                                      <p:cBhvr>
                                        <p:cTn id="57" dur="1" fill="hold">
                                          <p:stCondLst>
                                            <p:cond delay="0"/>
                                          </p:stCondLst>
                                        </p:cTn>
                                        <p:tgtEl>
                                          <p:spTgt spid="71"/>
                                        </p:tgtEl>
                                        <p:attrNameLst>
                                          <p:attrName>style.visibility</p:attrName>
                                        </p:attrNameLst>
                                      </p:cBhvr>
                                      <p:to>
                                        <p:strVal val="visible"/>
                                      </p:to>
                                    </p:set>
                                    <p:animEffect transition="in" filter="randombar(horizontal)">
                                      <p:cBhvr>
                                        <p:cTn id="58" dur="200"/>
                                        <p:tgtEl>
                                          <p:spTgt spid="71"/>
                                        </p:tgtEl>
                                      </p:cBhvr>
                                    </p:animEffect>
                                  </p:childTnLst>
                                </p:cTn>
                              </p:par>
                            </p:childTnLst>
                          </p:cTn>
                        </p:par>
                        <p:par>
                          <p:cTn id="59" fill="hold">
                            <p:stCondLst>
                              <p:cond delay="3000"/>
                            </p:stCondLst>
                            <p:childTnLst>
                              <p:par>
                                <p:cTn id="60" presetID="14" presetClass="entr" presetSubtype="10" fill="hold" grpId="0" nodeType="after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randombar(horizontal)">
                                      <p:cBhvr>
                                        <p:cTn id="62" dur="200"/>
                                        <p:tgtEl>
                                          <p:spTgt spid="72"/>
                                        </p:tgtEl>
                                      </p:cBhvr>
                                    </p:animEffect>
                                  </p:childTnLst>
                                </p:cTn>
                              </p:par>
                            </p:childTnLst>
                          </p:cTn>
                        </p:par>
                        <p:par>
                          <p:cTn id="63" fill="hold">
                            <p:stCondLst>
                              <p:cond delay="3500"/>
                            </p:stCondLst>
                            <p:childTnLst>
                              <p:par>
                                <p:cTn id="64" presetID="14" presetClass="entr" presetSubtype="10" fill="hold" grpId="0" nodeType="afterEffect">
                                  <p:stCondLst>
                                    <p:cond delay="0"/>
                                  </p:stCondLst>
                                  <p:childTnLst>
                                    <p:set>
                                      <p:cBhvr>
                                        <p:cTn id="65" dur="1" fill="hold">
                                          <p:stCondLst>
                                            <p:cond delay="0"/>
                                          </p:stCondLst>
                                        </p:cTn>
                                        <p:tgtEl>
                                          <p:spTgt spid="73"/>
                                        </p:tgtEl>
                                        <p:attrNameLst>
                                          <p:attrName>style.visibility</p:attrName>
                                        </p:attrNameLst>
                                      </p:cBhvr>
                                      <p:to>
                                        <p:strVal val="visible"/>
                                      </p:to>
                                    </p:set>
                                    <p:animEffect transition="in" filter="randombar(horizontal)">
                                      <p:cBhvr>
                                        <p:cTn id="66" dur="200"/>
                                        <p:tgtEl>
                                          <p:spTgt spid="73"/>
                                        </p:tgtEl>
                                      </p:cBhvr>
                                    </p:animEffect>
                                  </p:childTnLst>
                                </p:cTn>
                              </p:par>
                            </p:childTnLst>
                          </p:cTn>
                        </p:par>
                        <p:par>
                          <p:cTn id="67" fill="hold">
                            <p:stCondLst>
                              <p:cond delay="4000"/>
                            </p:stCondLst>
                            <p:childTnLst>
                              <p:par>
                                <p:cTn id="68" presetID="2" presetClass="entr" presetSubtype="8" fill="hold" grpId="0" nodeType="afterEffect">
                                  <p:stCondLst>
                                    <p:cond delay="0"/>
                                  </p:stCondLst>
                                  <p:childTnLst>
                                    <p:set>
                                      <p:cBhvr>
                                        <p:cTn id="69" dur="1" fill="hold">
                                          <p:stCondLst>
                                            <p:cond delay="0"/>
                                          </p:stCondLst>
                                        </p:cTn>
                                        <p:tgtEl>
                                          <p:spTgt spid="74"/>
                                        </p:tgtEl>
                                        <p:attrNameLst>
                                          <p:attrName>style.visibility</p:attrName>
                                        </p:attrNameLst>
                                      </p:cBhvr>
                                      <p:to>
                                        <p:strVal val="visible"/>
                                      </p:to>
                                    </p:set>
                                    <p:anim calcmode="lin" valueType="num">
                                      <p:cBhvr additive="base">
                                        <p:cTn id="70" dur="500" fill="hold"/>
                                        <p:tgtEl>
                                          <p:spTgt spid="74"/>
                                        </p:tgtEl>
                                        <p:attrNameLst>
                                          <p:attrName>ppt_x</p:attrName>
                                        </p:attrNameLst>
                                      </p:cBhvr>
                                      <p:tavLst>
                                        <p:tav tm="0">
                                          <p:val>
                                            <p:strVal val="0-#ppt_w/2"/>
                                          </p:val>
                                        </p:tav>
                                        <p:tav tm="100000">
                                          <p:val>
                                            <p:strVal val="#ppt_x"/>
                                          </p:val>
                                        </p:tav>
                                      </p:tavLst>
                                    </p:anim>
                                    <p:anim calcmode="lin" valueType="num">
                                      <p:cBhvr additive="base">
                                        <p:cTn id="71" dur="500" fill="hold"/>
                                        <p:tgtEl>
                                          <p:spTgt spid="74"/>
                                        </p:tgtEl>
                                        <p:attrNameLst>
                                          <p:attrName>ppt_y</p:attrName>
                                        </p:attrNameLst>
                                      </p:cBhvr>
                                      <p:tavLst>
                                        <p:tav tm="0">
                                          <p:val>
                                            <p:strVal val="#ppt_y"/>
                                          </p:val>
                                        </p:tav>
                                        <p:tav tm="100000">
                                          <p:val>
                                            <p:strVal val="#ppt_y"/>
                                          </p:val>
                                        </p:tav>
                                      </p:tavLst>
                                    </p:anim>
                                  </p:childTnLst>
                                </p:cTn>
                              </p:par>
                            </p:childTnLst>
                          </p:cTn>
                        </p:par>
                        <p:par>
                          <p:cTn id="72" fill="hold">
                            <p:stCondLst>
                              <p:cond delay="4500"/>
                            </p:stCondLst>
                            <p:childTnLst>
                              <p:par>
                                <p:cTn id="73" presetID="12" presetClass="entr" presetSubtype="8" fill="hold" grpId="0" nodeType="afterEffect">
                                  <p:stCondLst>
                                    <p:cond delay="0"/>
                                  </p:stCondLst>
                                  <p:childTnLst>
                                    <p:set>
                                      <p:cBhvr>
                                        <p:cTn id="74" dur="1" fill="hold">
                                          <p:stCondLst>
                                            <p:cond delay="0"/>
                                          </p:stCondLst>
                                        </p:cTn>
                                        <p:tgtEl>
                                          <p:spTgt spid="75"/>
                                        </p:tgtEl>
                                        <p:attrNameLst>
                                          <p:attrName>style.visibility</p:attrName>
                                        </p:attrNameLst>
                                      </p:cBhvr>
                                      <p:to>
                                        <p:strVal val="visible"/>
                                      </p:to>
                                    </p:set>
                                    <p:anim calcmode="lin" valueType="num">
                                      <p:cBhvr additive="base">
                                        <p:cTn id="75" dur="500"/>
                                        <p:tgtEl>
                                          <p:spTgt spid="75"/>
                                        </p:tgtEl>
                                        <p:attrNameLst>
                                          <p:attrName>ppt_x</p:attrName>
                                        </p:attrNameLst>
                                      </p:cBhvr>
                                      <p:tavLst>
                                        <p:tav tm="0">
                                          <p:val>
                                            <p:strVal val="#ppt_x-#ppt_w*1.125000"/>
                                          </p:val>
                                        </p:tav>
                                        <p:tav tm="100000">
                                          <p:val>
                                            <p:strVal val="#ppt_x"/>
                                          </p:val>
                                        </p:tav>
                                      </p:tavLst>
                                    </p:anim>
                                    <p:animEffect transition="in" filter="wipe(right)">
                                      <p:cBhvr>
                                        <p:cTn id="7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59" grpId="0" animBg="1"/>
      <p:bldP spid="60" grpId="0" animBg="1"/>
      <p:bldP spid="61" grpId="0" animBg="1"/>
      <p:bldP spid="71" grpId="0"/>
      <p:bldP spid="72" grpId="0"/>
      <p:bldP spid="73" grpId="0"/>
      <p:bldP spid="74" grpId="0" animBg="1"/>
      <p:bldP spid="7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160"/>
          <p:cNvSpPr>
            <a:spLocks noChangeArrowheads="1"/>
          </p:cNvSpPr>
          <p:nvPr/>
        </p:nvSpPr>
        <p:spPr bwMode="auto">
          <a:xfrm>
            <a:off x="849249" y="979973"/>
            <a:ext cx="10022435" cy="4664455"/>
          </a:xfrm>
          <a:custGeom>
            <a:avLst/>
            <a:gdLst>
              <a:gd name="connsiteX0" fmla="*/ 0 w 7260238"/>
              <a:gd name="connsiteY0" fmla="*/ 0 h 3090960"/>
              <a:gd name="connsiteX1" fmla="*/ 7260238 w 7260238"/>
              <a:gd name="connsiteY1" fmla="*/ 0 h 3090960"/>
              <a:gd name="connsiteX2" fmla="*/ 7260238 w 7260238"/>
              <a:gd name="connsiteY2" fmla="*/ 3090960 h 3090960"/>
              <a:gd name="connsiteX3" fmla="*/ 0 w 7260238"/>
              <a:gd name="connsiteY3" fmla="*/ 3090960 h 3090960"/>
              <a:gd name="connsiteX4" fmla="*/ 0 w 7260238"/>
              <a:gd name="connsiteY4" fmla="*/ 0 h 3090960"/>
              <a:gd name="connsiteX0-1" fmla="*/ 0 w 7260238"/>
              <a:gd name="connsiteY0-2" fmla="*/ 0 h 3090960"/>
              <a:gd name="connsiteX1-3" fmla="*/ 7260238 w 7260238"/>
              <a:gd name="connsiteY1-4" fmla="*/ 0 h 3090960"/>
              <a:gd name="connsiteX2-5" fmla="*/ 7260238 w 7260238"/>
              <a:gd name="connsiteY2-6" fmla="*/ 3090960 h 3090960"/>
              <a:gd name="connsiteX3-7" fmla="*/ 666205 w 7260238"/>
              <a:gd name="connsiteY3-8" fmla="*/ 3090960 h 3090960"/>
              <a:gd name="connsiteX4-9" fmla="*/ 0 w 7260238"/>
              <a:gd name="connsiteY4-10" fmla="*/ 0 h 3090960"/>
              <a:gd name="connsiteX0-11" fmla="*/ 0 w 7260238"/>
              <a:gd name="connsiteY0-12" fmla="*/ 0 h 3141760"/>
              <a:gd name="connsiteX1-13" fmla="*/ 7260238 w 7260238"/>
              <a:gd name="connsiteY1-14" fmla="*/ 0 h 3141760"/>
              <a:gd name="connsiteX2-15" fmla="*/ 7031638 w 7260238"/>
              <a:gd name="connsiteY2-16" fmla="*/ 3141760 h 3141760"/>
              <a:gd name="connsiteX3-17" fmla="*/ 666205 w 7260238"/>
              <a:gd name="connsiteY3-18" fmla="*/ 3090960 h 3141760"/>
              <a:gd name="connsiteX4-19" fmla="*/ 0 w 7260238"/>
              <a:gd name="connsiteY4-20" fmla="*/ 0 h 3141760"/>
              <a:gd name="connsiteX0-21" fmla="*/ 0 w 7454971"/>
              <a:gd name="connsiteY0-22" fmla="*/ 0 h 3141760"/>
              <a:gd name="connsiteX1-23" fmla="*/ 7454971 w 7454971"/>
              <a:gd name="connsiteY1-24" fmla="*/ 0 h 3141760"/>
              <a:gd name="connsiteX2-25" fmla="*/ 7031638 w 7454971"/>
              <a:gd name="connsiteY2-26" fmla="*/ 3141760 h 3141760"/>
              <a:gd name="connsiteX3-27" fmla="*/ 666205 w 7454971"/>
              <a:gd name="connsiteY3-28" fmla="*/ 3090960 h 3141760"/>
              <a:gd name="connsiteX4-29" fmla="*/ 0 w 7454971"/>
              <a:gd name="connsiteY4-30" fmla="*/ 0 h 3141760"/>
              <a:gd name="connsiteX0-31" fmla="*/ 0 w 7454971"/>
              <a:gd name="connsiteY0-32" fmla="*/ 0 h 3353427"/>
              <a:gd name="connsiteX1-33" fmla="*/ 7454971 w 7454971"/>
              <a:gd name="connsiteY1-34" fmla="*/ 211667 h 3353427"/>
              <a:gd name="connsiteX2-35" fmla="*/ 7031638 w 7454971"/>
              <a:gd name="connsiteY2-36" fmla="*/ 3353427 h 3353427"/>
              <a:gd name="connsiteX3-37" fmla="*/ 666205 w 7454971"/>
              <a:gd name="connsiteY3-38" fmla="*/ 3302627 h 3353427"/>
              <a:gd name="connsiteX4-39" fmla="*/ 0 w 7454971"/>
              <a:gd name="connsiteY4-40" fmla="*/ 0 h 335342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54971" h="3353427">
                <a:moveTo>
                  <a:pt x="0" y="0"/>
                </a:moveTo>
                <a:lnTo>
                  <a:pt x="7454971" y="211667"/>
                </a:lnTo>
                <a:lnTo>
                  <a:pt x="7031638" y="3353427"/>
                </a:lnTo>
                <a:lnTo>
                  <a:pt x="666205" y="3302627"/>
                </a:lnTo>
                <a:lnTo>
                  <a:pt x="0" y="0"/>
                </a:lnTo>
                <a:close/>
              </a:path>
            </a:pathLst>
          </a:custGeom>
          <a:solidFill>
            <a:srgbClr val="00B0F0">
              <a:alpha val="18000"/>
            </a:srgbClr>
          </a:solidFill>
          <a:ln w="12700" cmpd="sng">
            <a:solidFill>
              <a:srgbClr val="00B0F0"/>
            </a:solidFill>
            <a:miter lim="800000"/>
          </a:ln>
        </p:spPr>
        <p:txBody>
          <a:bodyPr lIns="115181" tIns="57590" rIns="115181" bIns="57590" anchor="ctr"/>
          <a:lstStyle/>
          <a:p>
            <a:pPr algn="ctr">
              <a:defRPr/>
            </a:pPr>
            <a:endParaRPr lang="zh-CN" altLang="en-US" b="0">
              <a:solidFill>
                <a:srgbClr val="FFC000"/>
              </a:solidFill>
              <a:latin typeface="+mn-ea"/>
              <a:ea typeface="+mn-ea"/>
            </a:endParaRPr>
          </a:p>
        </p:txBody>
      </p:sp>
      <p:pic>
        <p:nvPicPr>
          <p:cNvPr id="42" name="Picture 10"/>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a:ext>
            </a:extLst>
          </a:blip>
          <a:stretch>
            <a:fillRect/>
          </a:stretch>
        </p:blipFill>
        <p:spPr bwMode="auto">
          <a:xfrm>
            <a:off x="193756" y="4117253"/>
            <a:ext cx="2804928" cy="2085486"/>
          </a:xfrm>
          <a:prstGeom prst="rect">
            <a:avLst/>
          </a:prstGeom>
          <a:noFill/>
        </p:spPr>
      </p:pic>
      <p:sp>
        <p:nvSpPr>
          <p:cNvPr id="43" name="TextBox 42"/>
          <p:cNvSpPr txBox="1"/>
          <p:nvPr/>
        </p:nvSpPr>
        <p:spPr>
          <a:xfrm>
            <a:off x="2714670" y="1722114"/>
            <a:ext cx="1382952" cy="812019"/>
          </a:xfrm>
          <a:prstGeom prst="rect">
            <a:avLst/>
          </a:prstGeom>
          <a:noFill/>
        </p:spPr>
        <p:txBody>
          <a:bodyPr wrap="none" lIns="87883" tIns="43941" rIns="87883" bIns="43941" rtlCol="0">
            <a:spAutoFit/>
          </a:bodyPr>
          <a:lstStyle/>
          <a:p>
            <a:pPr algn="ctr"/>
            <a:r>
              <a:rPr lang="zh-CN" altLang="en-US" sz="4700" b="1" dirty="0">
                <a:ln w="6350">
                  <a:noFill/>
                </a:ln>
                <a:solidFill>
                  <a:srgbClr val="CCECFF"/>
                </a:solidFill>
                <a:latin typeface="微软雅黑" panose="020B0503020204020204" pitchFamily="34" charset="-122"/>
                <a:ea typeface="微软雅黑" panose="020B0503020204020204" pitchFamily="34" charset="-122"/>
              </a:rPr>
              <a:t>前言</a:t>
            </a:r>
          </a:p>
        </p:txBody>
      </p:sp>
      <p:sp>
        <p:nvSpPr>
          <p:cNvPr id="44" name="TextBox 43"/>
          <p:cNvSpPr txBox="1"/>
          <p:nvPr/>
        </p:nvSpPr>
        <p:spPr>
          <a:xfrm>
            <a:off x="4177570" y="2046320"/>
            <a:ext cx="1320359" cy="365739"/>
          </a:xfrm>
          <a:prstGeom prst="rect">
            <a:avLst/>
          </a:prstGeom>
          <a:noFill/>
        </p:spPr>
        <p:txBody>
          <a:bodyPr wrap="none" lIns="87883" tIns="43941" rIns="87883" bIns="43941" rtlCol="0">
            <a:spAutoFit/>
          </a:bodyPr>
          <a:lstStyle/>
          <a:p>
            <a:pPr algn="ctr"/>
            <a:r>
              <a:rPr lang="en-US" altLang="zh-CN" dirty="0">
                <a:ln w="12700">
                  <a:noFill/>
                </a:ln>
                <a:solidFill>
                  <a:srgbClr val="CCECFF"/>
                </a:solidFill>
                <a:latin typeface="微软雅黑" panose="020B0503020204020204" pitchFamily="34" charset="-122"/>
                <a:ea typeface="微软雅黑" panose="020B0503020204020204" pitchFamily="34" charset="-122"/>
              </a:rPr>
              <a:t>QIAN YAN</a:t>
            </a:r>
            <a:endParaRPr lang="zh-CN" altLang="en-US" dirty="0">
              <a:ln w="12700">
                <a:noFill/>
              </a:ln>
              <a:solidFill>
                <a:srgbClr val="CCECFF"/>
              </a:solidFill>
              <a:latin typeface="微软雅黑" panose="020B0503020204020204" pitchFamily="34" charset="-122"/>
              <a:ea typeface="微软雅黑" panose="020B0503020204020204" pitchFamily="34" charset="-122"/>
            </a:endParaRPr>
          </a:p>
        </p:txBody>
      </p:sp>
      <p:pic>
        <p:nvPicPr>
          <p:cNvPr id="47" name="Picture 65"/>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8313115" y="979973"/>
            <a:ext cx="1568537" cy="1058101"/>
          </a:xfrm>
          <a:prstGeom prst="rect">
            <a:avLst/>
          </a:prstGeom>
          <a:noFill/>
          <a:ln w="285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48" name="Picture 66"/>
          <p:cNvPicPr>
            <a:picLocks noChangeAspect="1" noChangeArrowheads="1"/>
          </p:cNvPicPr>
          <p:nvPr/>
        </p:nvPicPr>
        <p:blipFill>
          <a:blip r:embed="rId7" cstate="screen">
            <a:extLst>
              <a:ext uri="{28A0092B-C50C-407E-A947-70E740481C1C}">
                <a14:useLocalDpi xmlns:a14="http://schemas.microsoft.com/office/drawing/2010/main"/>
              </a:ext>
            </a:extLst>
          </a:blip>
          <a:stretch>
            <a:fillRect/>
          </a:stretch>
        </p:blipFill>
        <p:spPr bwMode="auto">
          <a:xfrm>
            <a:off x="6591612" y="979973"/>
            <a:ext cx="1568537" cy="1058101"/>
          </a:xfrm>
          <a:prstGeom prst="rect">
            <a:avLst/>
          </a:prstGeom>
          <a:noFill/>
          <a:ln w="285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50" name="矩形 49"/>
          <p:cNvSpPr/>
          <p:nvPr/>
        </p:nvSpPr>
        <p:spPr>
          <a:xfrm>
            <a:off x="2753275" y="2534791"/>
            <a:ext cx="6974318" cy="652780"/>
          </a:xfrm>
          <a:prstGeom prst="rect">
            <a:avLst/>
          </a:prstGeom>
        </p:spPr>
        <p:txBody>
          <a:bodyPr wrap="square" lIns="115181" tIns="57590" rIns="115181" bIns="57590">
            <a:spAutoFit/>
          </a:bodyPr>
          <a:lstStyle/>
          <a:p>
            <a:pPr eaLnBrk="0" hangingPunct="0"/>
            <a:r>
              <a:rPr lang="zh-CN" altLang="en-US" sz="2500" b="1" dirty="0">
                <a:gradFill>
                  <a:gsLst>
                    <a:gs pos="0">
                      <a:srgbClr val="FFC000"/>
                    </a:gs>
                    <a:gs pos="52000">
                      <a:schemeClr val="bg1"/>
                    </a:gs>
                    <a:gs pos="100000">
                      <a:srgbClr val="C49F00"/>
                    </a:gs>
                  </a:gsLst>
                  <a:lin ang="0" scaled="1"/>
                </a:gradFill>
                <a:latin typeface="微软雅黑" panose="020B0503020204020204" pitchFamily="34" charset="-122"/>
                <a:ea typeface="微软雅黑" panose="020B0503020204020204" pitchFamily="34" charset="-122"/>
              </a:rPr>
              <a:t>回顾</a:t>
            </a:r>
            <a:r>
              <a:rPr lang="en-US" altLang="zh-CN" sz="2500" b="1" dirty="0">
                <a:gradFill>
                  <a:gsLst>
                    <a:gs pos="0">
                      <a:srgbClr val="FFC000"/>
                    </a:gs>
                    <a:gs pos="52000">
                      <a:schemeClr val="bg1"/>
                    </a:gs>
                    <a:gs pos="100000">
                      <a:srgbClr val="C49F00"/>
                    </a:gs>
                  </a:gsLst>
                  <a:lin ang="0" scaled="1"/>
                </a:gradFill>
                <a:latin typeface="微软雅黑" panose="020B0503020204020204" pitchFamily="34" charset="-122"/>
                <a:ea typeface="微软雅黑" panose="020B0503020204020204" pitchFamily="34" charset="-122"/>
              </a:rPr>
              <a:t>2027</a:t>
            </a:r>
            <a:r>
              <a:rPr lang="zh-CN" altLang="en-US" sz="2500" b="1" dirty="0">
                <a:gradFill>
                  <a:gsLst>
                    <a:gs pos="0">
                      <a:srgbClr val="FFC000"/>
                    </a:gs>
                    <a:gs pos="52000">
                      <a:schemeClr val="bg1"/>
                    </a:gs>
                    <a:gs pos="100000">
                      <a:srgbClr val="C49F00"/>
                    </a:gs>
                  </a:gsLst>
                  <a:lin ang="0" scaled="1"/>
                </a:gradFill>
                <a:latin typeface="微软雅黑" panose="020B0503020204020204" pitchFamily="34" charset="-122"/>
                <a:ea typeface="微软雅黑" panose="020B0503020204020204" pitchFamily="34" charset="-122"/>
              </a:rPr>
              <a:t>  </a:t>
            </a:r>
            <a:r>
              <a:rPr lang="zh-CN" altLang="en-US" sz="3500" b="1" dirty="0">
                <a:gradFill>
                  <a:gsLst>
                    <a:gs pos="0">
                      <a:srgbClr val="FFC000"/>
                    </a:gs>
                    <a:gs pos="52000">
                      <a:schemeClr val="bg1"/>
                    </a:gs>
                    <a:gs pos="100000">
                      <a:srgbClr val="C49F00"/>
                    </a:gs>
                  </a:gsLst>
                  <a:lin ang="0" scaled="1"/>
                </a:gradFill>
                <a:latin typeface="微软雅黑" panose="020B0503020204020204" pitchFamily="34" charset="-122"/>
                <a:ea typeface="微软雅黑" panose="020B0503020204020204" pitchFamily="34" charset="-122"/>
              </a:rPr>
              <a:t>展望</a:t>
            </a:r>
            <a:r>
              <a:rPr lang="en-US" altLang="zh-CN" sz="2500" b="1" dirty="0">
                <a:gradFill>
                  <a:gsLst>
                    <a:gs pos="0">
                      <a:srgbClr val="FFC000"/>
                    </a:gs>
                    <a:gs pos="52000">
                      <a:schemeClr val="bg1"/>
                    </a:gs>
                    <a:gs pos="100000">
                      <a:srgbClr val="C49F00"/>
                    </a:gs>
                  </a:gsLst>
                  <a:lin ang="0" scaled="1"/>
                </a:gradFill>
                <a:latin typeface="微软雅黑" panose="020B0503020204020204" pitchFamily="34" charset="-122"/>
                <a:ea typeface="微软雅黑" panose="020B0503020204020204" pitchFamily="34" charset="-122"/>
              </a:rPr>
              <a:t>2028   </a:t>
            </a:r>
            <a:r>
              <a:rPr lang="zh-CN" altLang="en-US" sz="2500" b="1" dirty="0">
                <a:gradFill>
                  <a:gsLst>
                    <a:gs pos="0">
                      <a:srgbClr val="FFC000"/>
                    </a:gs>
                    <a:gs pos="52000">
                      <a:schemeClr val="bg1"/>
                    </a:gs>
                    <a:gs pos="100000">
                      <a:srgbClr val="C49F00"/>
                    </a:gs>
                  </a:gsLst>
                  <a:lin ang="0" scaled="1"/>
                </a:gradFill>
                <a:latin typeface="微软雅黑" panose="020B0503020204020204" pitchFamily="34" charset="-122"/>
                <a:ea typeface="微软雅黑" panose="020B0503020204020204" pitchFamily="34" charset="-122"/>
              </a:rPr>
              <a:t>携手并进   </a:t>
            </a:r>
            <a:r>
              <a:rPr lang="zh-CN" altLang="en-US" sz="3500" b="1" dirty="0">
                <a:gradFill>
                  <a:gsLst>
                    <a:gs pos="0">
                      <a:srgbClr val="FFC000"/>
                    </a:gs>
                    <a:gs pos="52000">
                      <a:schemeClr val="bg1"/>
                    </a:gs>
                    <a:gs pos="100000">
                      <a:srgbClr val="C49F00"/>
                    </a:gs>
                  </a:gsLst>
                  <a:lin ang="0" scaled="1"/>
                </a:gradFill>
                <a:latin typeface="微软雅黑" panose="020B0503020204020204" pitchFamily="34" charset="-122"/>
                <a:ea typeface="微软雅黑" panose="020B0503020204020204" pitchFamily="34" charset="-122"/>
              </a:rPr>
              <a:t>共创</a:t>
            </a:r>
            <a:r>
              <a:rPr lang="zh-CN" altLang="en-US" sz="2800" b="1" dirty="0">
                <a:gradFill>
                  <a:gsLst>
                    <a:gs pos="0">
                      <a:srgbClr val="FFC000"/>
                    </a:gs>
                    <a:gs pos="52000">
                      <a:schemeClr val="bg1"/>
                    </a:gs>
                    <a:gs pos="100000">
                      <a:srgbClr val="C49F00"/>
                    </a:gs>
                  </a:gsLst>
                  <a:lin ang="0" scaled="1"/>
                </a:gradFill>
                <a:latin typeface="微软雅黑" panose="020B0503020204020204" pitchFamily="34" charset="-122"/>
                <a:ea typeface="微软雅黑" panose="020B0503020204020204" pitchFamily="34" charset="-122"/>
              </a:rPr>
              <a:t>辉煌</a:t>
            </a:r>
          </a:p>
        </p:txBody>
      </p:sp>
      <p:sp>
        <p:nvSpPr>
          <p:cNvPr id="52" name="TextBox 51"/>
          <p:cNvSpPr txBox="1"/>
          <p:nvPr/>
        </p:nvSpPr>
        <p:spPr>
          <a:xfrm>
            <a:off x="2843567" y="3357931"/>
            <a:ext cx="7042792" cy="1243118"/>
          </a:xfrm>
          <a:prstGeom prst="rect">
            <a:avLst/>
          </a:prstGeom>
          <a:noFill/>
        </p:spPr>
        <p:txBody>
          <a:bodyPr wrap="square" lIns="115181" tIns="57590" rIns="115181" bIns="57590">
            <a:spAutoFit/>
          </a:bodyPr>
          <a:lstStyle/>
          <a:p>
            <a:pPr>
              <a:lnSpc>
                <a:spcPct val="120000"/>
              </a:lnSpc>
            </a:pPr>
            <a:r>
              <a:rPr lang="zh-CN" altLang="en-US" sz="1500" dirty="0">
                <a:solidFill>
                  <a:schemeClr val="bg1"/>
                </a:solidFill>
                <a:latin typeface="黑体" panose="02010609060101010101" pitchFamily="49" charset="-122"/>
                <a:ea typeface="黑体" panose="02010609060101010101" pitchFamily="49" charset="-122"/>
              </a:rPr>
              <a:t>回顾这一年的工作，在取得成绩的同时，我们也找到了工作中的不足和问题，主要反映于</a:t>
            </a:r>
            <a:r>
              <a:rPr lang="en-US" altLang="zh-CN" sz="1500" dirty="0">
                <a:solidFill>
                  <a:schemeClr val="bg1"/>
                </a:solidFill>
                <a:latin typeface="黑体" panose="02010609060101010101" pitchFamily="49" charset="-122"/>
                <a:ea typeface="黑体" panose="02010609060101010101" pitchFamily="49" charset="-122"/>
              </a:rPr>
              <a:t>xx</a:t>
            </a:r>
            <a:r>
              <a:rPr lang="zh-CN" altLang="en-US" sz="1500" dirty="0">
                <a:solidFill>
                  <a:schemeClr val="bg1"/>
                </a:solidFill>
                <a:latin typeface="黑体" panose="02010609060101010101" pitchFamily="49" charset="-122"/>
                <a:ea typeface="黑体" panose="02010609060101010101" pitchFamily="49" charset="-122"/>
              </a:rPr>
              <a:t>及</a:t>
            </a:r>
            <a:r>
              <a:rPr lang="en-US" altLang="zh-CN" sz="1500" dirty="0">
                <a:solidFill>
                  <a:schemeClr val="bg1"/>
                </a:solidFill>
                <a:latin typeface="黑体" panose="02010609060101010101" pitchFamily="49" charset="-122"/>
                <a:ea typeface="黑体" panose="02010609060101010101" pitchFamily="49" charset="-122"/>
              </a:rPr>
              <a:t>xxx</a:t>
            </a:r>
            <a:r>
              <a:rPr lang="zh-CN" altLang="en-US" sz="1500" dirty="0">
                <a:solidFill>
                  <a:schemeClr val="bg1"/>
                </a:solidFill>
                <a:latin typeface="黑体" panose="02010609060101010101" pitchFamily="49" charset="-122"/>
                <a:ea typeface="黑体" panose="02010609060101010101" pitchFamily="49" charset="-122"/>
              </a:rPr>
              <a:t>的风格、定型还有待进一步探索，尤其是网上的公司产品库充分体现我们</a:t>
            </a:r>
            <a:r>
              <a:rPr lang="en-US" altLang="zh-CN" sz="1500" dirty="0" err="1">
                <a:solidFill>
                  <a:schemeClr val="bg1"/>
                </a:solidFill>
                <a:latin typeface="黑体" panose="02010609060101010101" pitchFamily="49" charset="-122"/>
                <a:ea typeface="黑体" panose="02010609060101010101" pitchFamily="49" charset="-122"/>
              </a:rPr>
              <a:t>xxxxx</a:t>
            </a:r>
            <a:r>
              <a:rPr lang="zh-CN" altLang="en-US" sz="1500" dirty="0">
                <a:solidFill>
                  <a:schemeClr val="bg1"/>
                </a:solidFill>
                <a:latin typeface="黑体" panose="02010609060101010101" pitchFamily="49" charset="-122"/>
                <a:ea typeface="黑体" panose="02010609060101010101" pitchFamily="49" charset="-122"/>
              </a:rPr>
              <a:t>和我们这个平台能为客户提供良好的商机和快捷方便的信息、导航的功能发挥。展望新的一年，我们将继续努力，力争各项工作更上一个新台阶。</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7364">
        <p:fade/>
      </p:transition>
    </mc:Choice>
    <mc:Fallback xmlns="">
      <p:transition spd="med" advTm="736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250"/>
                                        <p:tgtEl>
                                          <p:spTgt spid="37"/>
                                        </p:tgtEl>
                                      </p:cBhvr>
                                    </p:animEffect>
                                  </p:childTnLst>
                                </p:cTn>
                              </p:par>
                              <p:par>
                                <p:cTn id="8" presetID="2" presetClass="entr" presetSubtype="8" fill="hold" nodeType="withEffect">
                                  <p:stCondLst>
                                    <p:cond delay="250"/>
                                  </p:stCondLst>
                                  <p:childTnLst>
                                    <p:set>
                                      <p:cBhvr>
                                        <p:cTn id="9" dur="1" fill="hold">
                                          <p:stCondLst>
                                            <p:cond delay="0"/>
                                          </p:stCondLst>
                                        </p:cTn>
                                        <p:tgtEl>
                                          <p:spTgt spid="42"/>
                                        </p:tgtEl>
                                        <p:attrNameLst>
                                          <p:attrName>style.visibility</p:attrName>
                                        </p:attrNameLst>
                                      </p:cBhvr>
                                      <p:to>
                                        <p:strVal val="visible"/>
                                      </p:to>
                                    </p:set>
                                    <p:anim calcmode="lin" valueType="num">
                                      <p:cBhvr additive="base">
                                        <p:cTn id="10" dur="500" fill="hold"/>
                                        <p:tgtEl>
                                          <p:spTgt spid="42"/>
                                        </p:tgtEl>
                                        <p:attrNameLst>
                                          <p:attrName>ppt_x</p:attrName>
                                        </p:attrNameLst>
                                      </p:cBhvr>
                                      <p:tavLst>
                                        <p:tav tm="0">
                                          <p:val>
                                            <p:strVal val="0-#ppt_w/2"/>
                                          </p:val>
                                        </p:tav>
                                        <p:tav tm="100000">
                                          <p:val>
                                            <p:strVal val="#ppt_x"/>
                                          </p:val>
                                        </p:tav>
                                      </p:tavLst>
                                    </p:anim>
                                    <p:anim calcmode="lin" valueType="num">
                                      <p:cBhvr additive="base">
                                        <p:cTn id="11" dur="500" fill="hold"/>
                                        <p:tgtEl>
                                          <p:spTgt spid="42"/>
                                        </p:tgtEl>
                                        <p:attrNameLst>
                                          <p:attrName>ppt_y</p:attrName>
                                        </p:attrNameLst>
                                      </p:cBhvr>
                                      <p:tavLst>
                                        <p:tav tm="0">
                                          <p:val>
                                            <p:strVal val="#ppt_y"/>
                                          </p:val>
                                        </p:tav>
                                        <p:tav tm="100000">
                                          <p:val>
                                            <p:strVal val="#ppt_y"/>
                                          </p:val>
                                        </p:tav>
                                      </p:tavLst>
                                    </p:anim>
                                  </p:childTnLst>
                                </p:cTn>
                              </p:par>
                              <p:par>
                                <p:cTn id="12" presetID="16" presetClass="entr" presetSubtype="37" fill="hold" grpId="0" nodeType="withEffect">
                                  <p:stCondLst>
                                    <p:cond delay="750"/>
                                  </p:stCondLst>
                                  <p:iterate type="lt">
                                    <p:tmPct val="0"/>
                                  </p:iterate>
                                  <p:childTnLst>
                                    <p:set>
                                      <p:cBhvr>
                                        <p:cTn id="13" dur="1" fill="hold">
                                          <p:stCondLst>
                                            <p:cond delay="0"/>
                                          </p:stCondLst>
                                        </p:cTn>
                                        <p:tgtEl>
                                          <p:spTgt spid="43"/>
                                        </p:tgtEl>
                                        <p:attrNameLst>
                                          <p:attrName>style.visibility</p:attrName>
                                        </p:attrNameLst>
                                      </p:cBhvr>
                                      <p:to>
                                        <p:strVal val="visible"/>
                                      </p:to>
                                    </p:set>
                                    <p:animEffect transition="in" filter="barn(outVertical)">
                                      <p:cBhvr>
                                        <p:cTn id="14" dur="250"/>
                                        <p:tgtEl>
                                          <p:spTgt spid="43"/>
                                        </p:tgtEl>
                                      </p:cBhvr>
                                    </p:animEffect>
                                  </p:childTnLst>
                                </p:cTn>
                              </p:par>
                              <p:par>
                                <p:cTn id="15" presetID="26" presetClass="emph" presetSubtype="0" fill="hold" grpId="1" nodeType="withEffect">
                                  <p:stCondLst>
                                    <p:cond delay="1000"/>
                                  </p:stCondLst>
                                  <p:iterate type="lt">
                                    <p:tmPct val="0"/>
                                  </p:iterate>
                                  <p:childTnLst>
                                    <p:animEffect transition="out" filter="fade">
                                      <p:cBhvr>
                                        <p:cTn id="16" dur="250" tmFilter="0, 0; .2, .5; .8, .5; 1, 0"/>
                                        <p:tgtEl>
                                          <p:spTgt spid="43"/>
                                        </p:tgtEl>
                                      </p:cBhvr>
                                    </p:animEffect>
                                    <p:animScale>
                                      <p:cBhvr>
                                        <p:cTn id="17" dur="125" autoRev="1" fill="hold"/>
                                        <p:tgtEl>
                                          <p:spTgt spid="43"/>
                                        </p:tgtEl>
                                      </p:cBhvr>
                                      <p:by x="105000" y="105000"/>
                                    </p:animScale>
                                  </p:childTnLst>
                                </p:cTn>
                              </p:par>
                              <p:par>
                                <p:cTn id="18" presetID="16" presetClass="entr" presetSubtype="37" fill="hold" grpId="0" nodeType="withEffect">
                                  <p:stCondLst>
                                    <p:cond delay="1250"/>
                                  </p:stCondLst>
                                  <p:iterate type="lt">
                                    <p:tmPct val="0"/>
                                  </p:iterate>
                                  <p:childTnLst>
                                    <p:set>
                                      <p:cBhvr>
                                        <p:cTn id="19" dur="1" fill="hold">
                                          <p:stCondLst>
                                            <p:cond delay="0"/>
                                          </p:stCondLst>
                                        </p:cTn>
                                        <p:tgtEl>
                                          <p:spTgt spid="44"/>
                                        </p:tgtEl>
                                        <p:attrNameLst>
                                          <p:attrName>style.visibility</p:attrName>
                                        </p:attrNameLst>
                                      </p:cBhvr>
                                      <p:to>
                                        <p:strVal val="visible"/>
                                      </p:to>
                                    </p:set>
                                    <p:animEffect transition="in" filter="barn(outVertical)">
                                      <p:cBhvr>
                                        <p:cTn id="20" dur="250"/>
                                        <p:tgtEl>
                                          <p:spTgt spid="44"/>
                                        </p:tgtEl>
                                      </p:cBhvr>
                                    </p:animEffect>
                                  </p:childTnLst>
                                </p:cTn>
                              </p:par>
                              <p:par>
                                <p:cTn id="21" presetID="52" presetClass="entr" presetSubtype="0" fill="hold" nodeType="withEffect">
                                  <p:stCondLst>
                                    <p:cond delay="1500"/>
                                  </p:stCondLst>
                                  <p:childTnLst>
                                    <p:set>
                                      <p:cBhvr>
                                        <p:cTn id="22" dur="1" fill="hold">
                                          <p:stCondLst>
                                            <p:cond delay="0"/>
                                          </p:stCondLst>
                                        </p:cTn>
                                        <p:tgtEl>
                                          <p:spTgt spid="47"/>
                                        </p:tgtEl>
                                        <p:attrNameLst>
                                          <p:attrName>style.visibility</p:attrName>
                                        </p:attrNameLst>
                                      </p:cBhvr>
                                      <p:to>
                                        <p:strVal val="visible"/>
                                      </p:to>
                                    </p:set>
                                    <p:animScale>
                                      <p:cBhvr>
                                        <p:cTn id="23" dur="75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4" dur="750" decel="50000" fill="hold">
                                          <p:stCondLst>
                                            <p:cond delay="0"/>
                                          </p:stCondLst>
                                        </p:cTn>
                                        <p:tgtEl>
                                          <p:spTgt spid="47"/>
                                        </p:tgtEl>
                                        <p:attrNameLst>
                                          <p:attrName>ppt_x</p:attrName>
                                          <p:attrName>ppt_y</p:attrName>
                                        </p:attrNameLst>
                                      </p:cBhvr>
                                      <p:rCtr x="0" y="0"/>
                                    </p:animMotion>
                                    <p:animEffect>
                                      <p:cBhvr>
                                        <p:cTn id="25" dur="750"/>
                                        <p:tgtEl>
                                          <p:spTgt spid="47"/>
                                        </p:tgtEl>
                                      </p:cBhvr>
                                    </p:animEffect>
                                  </p:childTnLst>
                                </p:cTn>
                              </p:par>
                              <p:par>
                                <p:cTn id="26" presetID="52" presetClass="entr" presetSubtype="0" fill="hold" nodeType="withEffect">
                                  <p:stCondLst>
                                    <p:cond delay="2250"/>
                                  </p:stCondLst>
                                  <p:childTnLst>
                                    <p:set>
                                      <p:cBhvr>
                                        <p:cTn id="27" dur="1" fill="hold">
                                          <p:stCondLst>
                                            <p:cond delay="0"/>
                                          </p:stCondLst>
                                        </p:cTn>
                                        <p:tgtEl>
                                          <p:spTgt spid="48"/>
                                        </p:tgtEl>
                                        <p:attrNameLst>
                                          <p:attrName>style.visibility</p:attrName>
                                        </p:attrNameLst>
                                      </p:cBhvr>
                                      <p:to>
                                        <p:strVal val="visible"/>
                                      </p:to>
                                    </p:set>
                                    <p:animScale>
                                      <p:cBhvr>
                                        <p:cTn id="28" dur="75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29" dur="750" decel="50000" fill="hold">
                                          <p:stCondLst>
                                            <p:cond delay="0"/>
                                          </p:stCondLst>
                                        </p:cTn>
                                        <p:tgtEl>
                                          <p:spTgt spid="48"/>
                                        </p:tgtEl>
                                        <p:attrNameLst>
                                          <p:attrName>ppt_x</p:attrName>
                                          <p:attrName>ppt_y</p:attrName>
                                        </p:attrNameLst>
                                      </p:cBhvr>
                                      <p:rCtr x="0" y="0"/>
                                    </p:animMotion>
                                    <p:animEffect>
                                      <p:cBhvr>
                                        <p:cTn id="30" dur="750"/>
                                        <p:tgtEl>
                                          <p:spTgt spid="48"/>
                                        </p:tgtEl>
                                      </p:cBhvr>
                                    </p:animEffect>
                                  </p:childTnLst>
                                </p:cTn>
                              </p:par>
                              <p:par>
                                <p:cTn id="31" presetID="41" presetClass="entr" presetSubtype="0" fill="hold" grpId="0" nodeType="withEffect">
                                  <p:stCondLst>
                                    <p:cond delay="3000"/>
                                  </p:stCondLst>
                                  <p:iterate type="lt">
                                    <p:tmPct val="10000"/>
                                  </p:iterate>
                                  <p:childTnLst>
                                    <p:set>
                                      <p:cBhvr>
                                        <p:cTn id="32" dur="1" fill="hold">
                                          <p:stCondLst>
                                            <p:cond delay="0"/>
                                          </p:stCondLst>
                                        </p:cTn>
                                        <p:tgtEl>
                                          <p:spTgt spid="50"/>
                                        </p:tgtEl>
                                        <p:attrNameLst>
                                          <p:attrName>style.visibility</p:attrName>
                                        </p:attrNameLst>
                                      </p:cBhvr>
                                      <p:to>
                                        <p:strVal val="visible"/>
                                      </p:to>
                                    </p:set>
                                    <p:anim calcmode="lin" valueType="num">
                                      <p:cBhvr>
                                        <p:cTn id="33" dur="500" fill="hold"/>
                                        <p:tgtEl>
                                          <p:spTgt spid="50"/>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50"/>
                                        </p:tgtEl>
                                        <p:attrNameLst>
                                          <p:attrName>ppt_y</p:attrName>
                                        </p:attrNameLst>
                                      </p:cBhvr>
                                      <p:tavLst>
                                        <p:tav tm="0">
                                          <p:val>
                                            <p:strVal val="#ppt_y"/>
                                          </p:val>
                                        </p:tav>
                                        <p:tav tm="100000">
                                          <p:val>
                                            <p:strVal val="#ppt_y"/>
                                          </p:val>
                                        </p:tav>
                                      </p:tavLst>
                                    </p:anim>
                                    <p:anim calcmode="lin" valueType="num">
                                      <p:cBhvr>
                                        <p:cTn id="35" dur="500" fill="hold"/>
                                        <p:tgtEl>
                                          <p:spTgt spid="50"/>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50"/>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50"/>
                                        </p:tgtEl>
                                      </p:cBhvr>
                                    </p:animEffect>
                                  </p:childTnLst>
                                </p:cTn>
                              </p:par>
                            </p:childTnLst>
                          </p:cTn>
                        </p:par>
                        <p:par>
                          <p:cTn id="38" fill="hold">
                            <p:stCondLst>
                              <p:cond delay="4450"/>
                            </p:stCondLst>
                            <p:childTnLst>
                              <p:par>
                                <p:cTn id="39" presetID="14" presetClass="entr" presetSubtype="10"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randombar(horizontal)">
                                      <p:cBhvr>
                                        <p:cTn id="4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43" grpId="0"/>
      <p:bldP spid="43" grpId="1"/>
      <p:bldP spid="44" grpId="0"/>
      <p:bldP spid="50" grpId="0"/>
      <p:bldP spid="5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3" y="2"/>
            <a:ext cx="12190412" cy="6859588"/>
          </a:xfrm>
          <a:prstGeom prst="rect">
            <a:avLst/>
          </a:prstGeom>
        </p:spPr>
      </p:pic>
      <p:pic>
        <p:nvPicPr>
          <p:cNvPr id="22" name="图片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3422" y="-701795"/>
            <a:ext cx="3634484" cy="3635799"/>
          </a:xfrm>
          <a:prstGeom prst="rect">
            <a:avLst/>
          </a:prstGeom>
        </p:spPr>
      </p:pic>
      <p:sp>
        <p:nvSpPr>
          <p:cNvPr id="29" name="矩形 28"/>
          <p:cNvSpPr/>
          <p:nvPr/>
        </p:nvSpPr>
        <p:spPr>
          <a:xfrm>
            <a:off x="3787566" y="4262728"/>
            <a:ext cx="4633498" cy="446478"/>
          </a:xfrm>
          <a:prstGeom prst="rect">
            <a:avLst/>
          </a:prstGeom>
          <a:solidFill>
            <a:schemeClr val="bg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0" tIns="45716" rIns="91430" bIns="45716" rtlCol="0" anchor="ctr"/>
          <a:lstStyle/>
          <a:p>
            <a:pPr marL="0" marR="0" lvl="0" indent="0" algn="ctr" defTabSz="121983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矩形 2"/>
          <p:cNvSpPr/>
          <p:nvPr/>
        </p:nvSpPr>
        <p:spPr>
          <a:xfrm>
            <a:off x="3696157" y="4301258"/>
            <a:ext cx="4929494" cy="405823"/>
          </a:xfrm>
          <a:prstGeom prst="rect">
            <a:avLst/>
          </a:prstGeom>
        </p:spPr>
        <p:txBody>
          <a:bodyPr wrap="none" lIns="91430" tIns="45716" rIns="91430" bIns="45716">
            <a:spAutoFit/>
          </a:bodyPr>
          <a:lstStyle/>
          <a:p>
            <a:pPr marL="0" marR="0" lvl="0" indent="0" algn="l" defTabSz="1219835" rtl="0" eaLnBrk="1" fontAlgn="base" latinLnBrk="0" hangingPunct="1">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Gisha" panose="020B0502040204020203" pitchFamily="34" charset="-79"/>
              </a:rPr>
              <a:t>| </a:t>
            </a:r>
            <a:r>
              <a:rPr kumimoji="0" lang="zh-CN" altLang="en-US" sz="20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Gisha" panose="020B0502040204020203" pitchFamily="34" charset="-79"/>
              </a:rPr>
              <a:t>年终总结</a:t>
            </a:r>
            <a:r>
              <a:rPr kumimoji="0" lang="en-US" altLang="zh-CN" sz="20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Gisha" panose="020B0502040204020203" pitchFamily="34" charset="-79"/>
              </a:rPr>
              <a:t>|</a:t>
            </a:r>
            <a:r>
              <a:rPr kumimoji="0" lang="zh-CN" altLang="en-US" sz="20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Gisha" panose="020B0502040204020203" pitchFamily="34" charset="-79"/>
              </a:rPr>
              <a:t> 公司介绍</a:t>
            </a:r>
            <a:r>
              <a:rPr kumimoji="0" lang="en-US" altLang="zh-CN" sz="20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Gisha" panose="020B0502040204020203" pitchFamily="34" charset="-79"/>
              </a:rPr>
              <a:t>|</a:t>
            </a:r>
            <a:r>
              <a:rPr kumimoji="0" lang="zh-CN" altLang="en-US" sz="20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Gisha" panose="020B0502040204020203" pitchFamily="34" charset="-79"/>
              </a:rPr>
              <a:t> 产品推广</a:t>
            </a:r>
            <a:r>
              <a:rPr kumimoji="0" lang="en-US" altLang="zh-CN" sz="20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Gisha" panose="020B0502040204020203" pitchFamily="34" charset="-79"/>
              </a:rPr>
              <a:t>|</a:t>
            </a:r>
            <a:r>
              <a:rPr kumimoji="0" lang="zh-CN" altLang="en-US" sz="20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Gisha" panose="020B0502040204020203" pitchFamily="34" charset="-79"/>
              </a:rPr>
              <a:t> 商务展示 </a:t>
            </a:r>
            <a:r>
              <a:rPr kumimoji="0" lang="en-US" altLang="zh-CN" sz="20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Gisha" panose="020B0502040204020203" pitchFamily="34" charset="-79"/>
              </a:rPr>
              <a:t>| </a:t>
            </a:r>
            <a:endParaRPr kumimoji="0" lang="zh-CN" altLang="en-US" sz="2000" b="0" i="0" u="none" strike="noStrike" kern="1200" cap="none" spc="0" normalizeH="0" baseline="0" noProof="0" dirty="0">
              <a:ln>
                <a:noFill/>
              </a:ln>
              <a:solidFill>
                <a:prstClr val="white"/>
              </a:solidFill>
              <a:effectLst/>
              <a:uLnTx/>
              <a:uFillTx/>
              <a:latin typeface="Impact" panose="020B0806030902050204" pitchFamily="34" charset="0"/>
              <a:ea typeface="微软雅黑" panose="020B0503020204020204" pitchFamily="34" charset="-122"/>
              <a:cs typeface="Gisha" panose="020B0502040204020203" pitchFamily="34" charset="-79"/>
            </a:endParaRPr>
          </a:p>
        </p:txBody>
      </p:sp>
      <p:sp>
        <p:nvSpPr>
          <p:cNvPr id="26" name="Oval 148"/>
          <p:cNvSpPr>
            <a:spLocks noChangeArrowheads="1"/>
          </p:cNvSpPr>
          <p:nvPr/>
        </p:nvSpPr>
        <p:spPr bwMode="auto">
          <a:xfrm rot="3518666">
            <a:off x="8567201" y="3779857"/>
            <a:ext cx="38659" cy="1066397"/>
          </a:xfrm>
          <a:prstGeom prst="ellipse">
            <a:avLst/>
          </a:prstGeom>
          <a:gradFill rotWithShape="1">
            <a:gsLst>
              <a:gs pos="0">
                <a:schemeClr val="bg1">
                  <a:alpha val="0"/>
                </a:schemeClr>
              </a:gs>
              <a:gs pos="100000">
                <a:srgbClr val="F2F4E0"/>
              </a:gs>
            </a:gsLst>
            <a:lin ang="5400000" scaled="1"/>
          </a:gradFill>
          <a:ln w="9525" algn="ctr">
            <a:noFill/>
            <a:round/>
          </a:ln>
          <a:effectLst/>
        </p:spPr>
        <p:txBody>
          <a:bodyPr rot="10800000" vert="eaVert" wrap="none" lIns="96744" tIns="48371" rIns="96744" bIns="48371" anchor="ctr"/>
          <a:lstStyle/>
          <a:p>
            <a:pPr marL="0" marR="0" lvl="0" indent="0" algn="ctr" defTabSz="1219835" rtl="0" eaLnBrk="0" fontAlgn="base" latinLnBrk="0" hangingPunct="0">
              <a:lnSpc>
                <a:spcPct val="100000"/>
              </a:lnSpc>
              <a:spcBef>
                <a:spcPct val="0"/>
              </a:spcBef>
              <a:spcAft>
                <a:spcPct val="0"/>
              </a:spcAft>
              <a:buClrTx/>
              <a:buSzTx/>
              <a:buFontTx/>
              <a:buNone/>
              <a:tabLst/>
              <a:defRPr/>
            </a:pPr>
            <a:endParaRPr kumimoji="0" lang="zh-CN" altLang="zh-CN" sz="2500" b="0" i="1" u="none" strike="noStrike" kern="1200" cap="none" spc="0" normalizeH="0" baseline="0" noProof="0" dirty="0">
              <a:ln>
                <a:noFill/>
              </a:ln>
              <a:solidFill>
                <a:prstClr val="black"/>
              </a:solidFill>
              <a:effectLst/>
              <a:uLnTx/>
              <a:uFillTx/>
              <a:latin typeface="Lucida Sans" panose="020B0602030504020204" pitchFamily="34" charset="0"/>
              <a:ea typeface="宋体" panose="02010600030101010101" pitchFamily="2" charset="-122"/>
              <a:cs typeface="+mn-cs"/>
            </a:endParaRPr>
          </a:p>
        </p:txBody>
      </p:sp>
      <p:sp>
        <p:nvSpPr>
          <p:cNvPr id="27" name="Oval 149"/>
          <p:cNvSpPr>
            <a:spLocks noChangeArrowheads="1"/>
          </p:cNvSpPr>
          <p:nvPr/>
        </p:nvSpPr>
        <p:spPr bwMode="auto">
          <a:xfrm rot="3518666">
            <a:off x="4681150" y="3855495"/>
            <a:ext cx="38659" cy="1066397"/>
          </a:xfrm>
          <a:prstGeom prst="ellipse">
            <a:avLst/>
          </a:prstGeom>
          <a:gradFill rotWithShape="1">
            <a:gsLst>
              <a:gs pos="0">
                <a:schemeClr val="bg1">
                  <a:alpha val="0"/>
                </a:schemeClr>
              </a:gs>
              <a:gs pos="100000">
                <a:srgbClr val="F2F4E0"/>
              </a:gs>
            </a:gsLst>
            <a:lin ang="5400000" scaled="1"/>
          </a:gradFill>
          <a:ln w="9525" algn="ctr">
            <a:noFill/>
            <a:round/>
          </a:ln>
          <a:effectLst/>
        </p:spPr>
        <p:txBody>
          <a:bodyPr rot="10800000" vert="eaVert" wrap="none" lIns="96744" tIns="48371" rIns="96744" bIns="48371" anchor="ctr"/>
          <a:lstStyle/>
          <a:p>
            <a:pPr marL="0" marR="0" lvl="0" indent="0" algn="ctr" defTabSz="1219835" rtl="0" eaLnBrk="0" fontAlgn="base" latinLnBrk="0" hangingPunct="0">
              <a:lnSpc>
                <a:spcPct val="100000"/>
              </a:lnSpc>
              <a:spcBef>
                <a:spcPct val="0"/>
              </a:spcBef>
              <a:spcAft>
                <a:spcPct val="0"/>
              </a:spcAft>
              <a:buClrTx/>
              <a:buSzTx/>
              <a:buFontTx/>
              <a:buNone/>
              <a:tabLst/>
              <a:defRPr/>
            </a:pPr>
            <a:endParaRPr kumimoji="0" lang="zh-CN" altLang="zh-CN" sz="2500" b="0" i="1" u="none" strike="noStrike" kern="1200" cap="none" spc="0" normalizeH="0" baseline="0" noProof="0" dirty="0">
              <a:ln>
                <a:noFill/>
              </a:ln>
              <a:solidFill>
                <a:prstClr val="black"/>
              </a:solidFill>
              <a:effectLst/>
              <a:uLnTx/>
              <a:uFillTx/>
              <a:latin typeface="Lucida Sans" panose="020B0602030504020204" pitchFamily="34" charset="0"/>
              <a:ea typeface="宋体" panose="02010600030101010101" pitchFamily="2" charset="-122"/>
              <a:cs typeface="+mn-cs"/>
            </a:endParaRPr>
          </a:p>
        </p:txBody>
      </p:sp>
      <p:sp>
        <p:nvSpPr>
          <p:cNvPr id="33" name="Freeform 22"/>
          <p:cNvSpPr/>
          <p:nvPr/>
        </p:nvSpPr>
        <p:spPr bwMode="auto">
          <a:xfrm>
            <a:off x="4632539" y="2174571"/>
            <a:ext cx="116386" cy="165176"/>
          </a:xfrm>
          <a:custGeom>
            <a:avLst/>
            <a:gdLst>
              <a:gd name="T0" fmla="*/ 0 w 23"/>
              <a:gd name="T1" fmla="*/ 33 h 33"/>
              <a:gd name="T2" fmla="*/ 23 w 23"/>
              <a:gd name="T3" fmla="*/ 0 h 33"/>
              <a:gd name="T4" fmla="*/ 0 w 23"/>
              <a:gd name="T5" fmla="*/ 33 h 33"/>
            </a:gdLst>
            <a:ahLst/>
            <a:cxnLst>
              <a:cxn ang="0">
                <a:pos x="T0" y="T1"/>
              </a:cxn>
              <a:cxn ang="0">
                <a:pos x="T2" y="T3"/>
              </a:cxn>
              <a:cxn ang="0">
                <a:pos x="T4" y="T5"/>
              </a:cxn>
            </a:cxnLst>
            <a:rect l="0" t="0" r="r" b="b"/>
            <a:pathLst>
              <a:path w="23" h="33">
                <a:moveTo>
                  <a:pt x="0" y="33"/>
                </a:moveTo>
                <a:cubicBezTo>
                  <a:pt x="9" y="23"/>
                  <a:pt x="16" y="12"/>
                  <a:pt x="23" y="0"/>
                </a:cubicBezTo>
                <a:lnTo>
                  <a:pt x="0" y="33"/>
                </a:lnTo>
                <a:close/>
              </a:path>
            </a:pathLst>
          </a:custGeom>
          <a:solidFill>
            <a:srgbClr val="5D5D5D"/>
          </a:solidFill>
          <a:ln>
            <a:noFill/>
          </a:ln>
          <a:extLst>
            <a:ext uri="{91240B29-F687-4F45-9708-019B960494DF}">
              <a14:hiddenLine xmlns:a14="http://schemas.microsoft.com/office/drawing/2010/main" w="9525">
                <a:solidFill>
                  <a:srgbClr val="000000"/>
                </a:solidFill>
                <a:round/>
              </a14:hiddenLine>
            </a:ext>
          </a:extLst>
        </p:spPr>
        <p:txBody>
          <a:bodyPr vert="horz" wrap="square" lIns="121905" tIns="60951" rIns="121905" bIns="60951" numCol="1" anchor="t" anchorCtr="0" compatLnSpc="1"/>
          <a:lstStyle/>
          <a:p>
            <a:pPr marL="0" marR="0" lvl="0" indent="0" algn="l" defTabSz="121983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4" name="Freeform 17"/>
          <p:cNvSpPr>
            <a:spLocks noEditPoints="1"/>
          </p:cNvSpPr>
          <p:nvPr/>
        </p:nvSpPr>
        <p:spPr bwMode="auto">
          <a:xfrm>
            <a:off x="3217794" y="750118"/>
            <a:ext cx="5834117" cy="5616919"/>
          </a:xfrm>
          <a:custGeom>
            <a:avLst/>
            <a:gdLst>
              <a:gd name="T0" fmla="*/ 643 w 769"/>
              <a:gd name="T1" fmla="*/ 96 h 768"/>
              <a:gd name="T2" fmla="*/ 486 w 769"/>
              <a:gd name="T3" fmla="*/ 14 h 768"/>
              <a:gd name="T4" fmla="*/ 378 w 769"/>
              <a:gd name="T5" fmla="*/ 6 h 768"/>
              <a:gd name="T6" fmla="*/ 252 w 769"/>
              <a:gd name="T7" fmla="*/ 23 h 768"/>
              <a:gd name="T8" fmla="*/ 39 w 769"/>
              <a:gd name="T9" fmla="*/ 222 h 768"/>
              <a:gd name="T10" fmla="*/ 33 w 769"/>
              <a:gd name="T11" fmla="*/ 539 h 768"/>
              <a:gd name="T12" fmla="*/ 246 w 769"/>
              <a:gd name="T13" fmla="*/ 748 h 768"/>
              <a:gd name="T14" fmla="*/ 335 w 769"/>
              <a:gd name="T15" fmla="*/ 759 h 768"/>
              <a:gd name="T16" fmla="*/ 486 w 769"/>
              <a:gd name="T17" fmla="*/ 753 h 768"/>
              <a:gd name="T18" fmla="*/ 643 w 769"/>
              <a:gd name="T19" fmla="*/ 672 h 768"/>
              <a:gd name="T20" fmla="*/ 769 w 769"/>
              <a:gd name="T21" fmla="*/ 384 h 768"/>
              <a:gd name="T22" fmla="*/ 676 w 769"/>
              <a:gd name="T23" fmla="*/ 220 h 768"/>
              <a:gd name="T24" fmla="*/ 447 w 769"/>
              <a:gd name="T25" fmla="*/ 757 h 768"/>
              <a:gd name="T26" fmla="*/ 496 w 769"/>
              <a:gd name="T27" fmla="*/ 748 h 768"/>
              <a:gd name="T28" fmla="*/ 541 w 769"/>
              <a:gd name="T29" fmla="*/ 566 h 768"/>
              <a:gd name="T30" fmla="*/ 271 w 769"/>
              <a:gd name="T31" fmla="*/ 680 h 768"/>
              <a:gd name="T32" fmla="*/ 384 w 769"/>
              <a:gd name="T33" fmla="*/ 683 h 768"/>
              <a:gd name="T34" fmla="*/ 227 w 769"/>
              <a:gd name="T35" fmla="*/ 567 h 768"/>
              <a:gd name="T36" fmla="*/ 184 w 769"/>
              <a:gd name="T37" fmla="*/ 88 h 768"/>
              <a:gd name="T38" fmla="*/ 106 w 769"/>
              <a:gd name="T39" fmla="*/ 210 h 768"/>
              <a:gd name="T40" fmla="*/ 228 w 769"/>
              <a:gd name="T41" fmla="*/ 201 h 768"/>
              <a:gd name="T42" fmla="*/ 499 w 769"/>
              <a:gd name="T43" fmla="*/ 87 h 768"/>
              <a:gd name="T44" fmla="*/ 394 w 769"/>
              <a:gd name="T45" fmla="*/ 76 h 768"/>
              <a:gd name="T46" fmla="*/ 501 w 769"/>
              <a:gd name="T47" fmla="*/ 86 h 768"/>
              <a:gd name="T48" fmla="*/ 561 w 769"/>
              <a:gd name="T49" fmla="*/ 372 h 768"/>
              <a:gd name="T50" fmla="*/ 546 w 769"/>
              <a:gd name="T51" fmla="*/ 542 h 768"/>
              <a:gd name="T52" fmla="*/ 560 w 769"/>
              <a:gd name="T53" fmla="*/ 396 h 768"/>
              <a:gd name="T54" fmla="*/ 209 w 769"/>
              <a:gd name="T55" fmla="*/ 396 h 768"/>
              <a:gd name="T56" fmla="*/ 333 w 769"/>
              <a:gd name="T57" fmla="*/ 210 h 768"/>
              <a:gd name="T58" fmla="*/ 397 w 769"/>
              <a:gd name="T59" fmla="*/ 208 h 768"/>
              <a:gd name="T60" fmla="*/ 385 w 769"/>
              <a:gd name="T61" fmla="*/ 367 h 768"/>
              <a:gd name="T62" fmla="*/ 208 w 769"/>
              <a:gd name="T63" fmla="*/ 371 h 768"/>
              <a:gd name="T64" fmla="*/ 207 w 769"/>
              <a:gd name="T65" fmla="*/ 396 h 768"/>
              <a:gd name="T66" fmla="*/ 83 w 769"/>
              <a:gd name="T67" fmla="*/ 384 h 768"/>
              <a:gd name="T68" fmla="*/ 559 w 769"/>
              <a:gd name="T69" fmla="*/ 555 h 768"/>
              <a:gd name="T70" fmla="*/ 575 w 769"/>
              <a:gd name="T71" fmla="*/ 553 h 768"/>
              <a:gd name="T72" fmla="*/ 669 w 769"/>
              <a:gd name="T73" fmla="*/ 541 h 768"/>
              <a:gd name="T74" fmla="*/ 633 w 769"/>
              <a:gd name="T75" fmla="*/ 155 h 768"/>
              <a:gd name="T76" fmla="*/ 517 w 769"/>
              <a:gd name="T77" fmla="*/ 25 h 768"/>
              <a:gd name="T78" fmla="*/ 496 w 769"/>
              <a:gd name="T79" fmla="*/ 18 h 768"/>
              <a:gd name="T80" fmla="*/ 576 w 769"/>
              <a:gd name="T81" fmla="*/ 86 h 768"/>
              <a:gd name="T82" fmla="*/ 440 w 769"/>
              <a:gd name="T83" fmla="*/ 15 h 768"/>
              <a:gd name="T84" fmla="*/ 434 w 769"/>
              <a:gd name="T85" fmla="*/ 9 h 768"/>
              <a:gd name="T86" fmla="*/ 378 w 769"/>
              <a:gd name="T87" fmla="*/ 7 h 768"/>
              <a:gd name="T88" fmla="*/ 182 w 769"/>
              <a:gd name="T89" fmla="*/ 84 h 768"/>
              <a:gd name="T90" fmla="*/ 252 w 769"/>
              <a:gd name="T91" fmla="*/ 24 h 768"/>
              <a:gd name="T92" fmla="*/ 242 w 769"/>
              <a:gd name="T93" fmla="*/ 29 h 768"/>
              <a:gd name="T94" fmla="*/ 102 w 769"/>
              <a:gd name="T95" fmla="*/ 209 h 768"/>
              <a:gd name="T96" fmla="*/ 45 w 769"/>
              <a:gd name="T97" fmla="*/ 227 h 768"/>
              <a:gd name="T98" fmla="*/ 39 w 769"/>
              <a:gd name="T99" fmla="*/ 234 h 768"/>
              <a:gd name="T100" fmla="*/ 90 w 769"/>
              <a:gd name="T101" fmla="*/ 547 h 768"/>
              <a:gd name="T102" fmla="*/ 93 w 769"/>
              <a:gd name="T103" fmla="*/ 548 h 768"/>
              <a:gd name="T104" fmla="*/ 126 w 769"/>
              <a:gd name="T105" fmla="*/ 660 h 768"/>
              <a:gd name="T106" fmla="*/ 148 w 769"/>
              <a:gd name="T107" fmla="*/ 672 h 768"/>
              <a:gd name="T108" fmla="*/ 284 w 769"/>
              <a:gd name="T109" fmla="*/ 752 h 768"/>
              <a:gd name="T110" fmla="*/ 271 w 769"/>
              <a:gd name="T111" fmla="*/ 697 h 768"/>
              <a:gd name="T112" fmla="*/ 277 w 769"/>
              <a:gd name="T113" fmla="*/ 695 h 768"/>
              <a:gd name="T114" fmla="*/ 385 w 769"/>
              <a:gd name="T115" fmla="*/ 700 h 768"/>
              <a:gd name="T116" fmla="*/ 527 w 769"/>
              <a:gd name="T117" fmla="*/ 739 h 768"/>
              <a:gd name="T118" fmla="*/ 602 w 769"/>
              <a:gd name="T119" fmla="*/ 677 h 768"/>
              <a:gd name="T120" fmla="*/ 602 w 769"/>
              <a:gd name="T121" fmla="*/ 676 h 768"/>
              <a:gd name="T122" fmla="*/ 645 w 769"/>
              <a:gd name="T123" fmla="*/ 661 h 768"/>
              <a:gd name="T124" fmla="*/ 695 w 769"/>
              <a:gd name="T125" fmla="*/ 393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9" h="768">
                <a:moveTo>
                  <a:pt x="763" y="378"/>
                </a:moveTo>
                <a:cubicBezTo>
                  <a:pt x="762" y="378"/>
                  <a:pt x="762" y="378"/>
                  <a:pt x="762" y="378"/>
                </a:cubicBezTo>
                <a:cubicBezTo>
                  <a:pt x="732" y="234"/>
                  <a:pt x="732" y="234"/>
                  <a:pt x="732" y="234"/>
                </a:cubicBezTo>
                <a:cubicBezTo>
                  <a:pt x="734" y="234"/>
                  <a:pt x="736" y="231"/>
                  <a:pt x="736" y="228"/>
                </a:cubicBezTo>
                <a:cubicBezTo>
                  <a:pt x="736" y="225"/>
                  <a:pt x="734" y="222"/>
                  <a:pt x="730" y="222"/>
                </a:cubicBezTo>
                <a:cubicBezTo>
                  <a:pt x="729" y="222"/>
                  <a:pt x="728" y="223"/>
                  <a:pt x="727" y="223"/>
                </a:cubicBezTo>
                <a:cubicBezTo>
                  <a:pt x="646" y="106"/>
                  <a:pt x="646" y="106"/>
                  <a:pt x="646" y="106"/>
                </a:cubicBezTo>
                <a:cubicBezTo>
                  <a:pt x="648" y="105"/>
                  <a:pt x="649" y="103"/>
                  <a:pt x="649" y="101"/>
                </a:cubicBezTo>
                <a:cubicBezTo>
                  <a:pt x="649" y="98"/>
                  <a:pt x="646" y="96"/>
                  <a:pt x="643" y="96"/>
                </a:cubicBezTo>
                <a:cubicBezTo>
                  <a:pt x="641" y="96"/>
                  <a:pt x="639" y="97"/>
                  <a:pt x="638" y="98"/>
                </a:cubicBezTo>
                <a:cubicBezTo>
                  <a:pt x="528" y="28"/>
                  <a:pt x="528" y="28"/>
                  <a:pt x="528" y="28"/>
                </a:cubicBezTo>
                <a:cubicBezTo>
                  <a:pt x="528" y="27"/>
                  <a:pt x="529" y="26"/>
                  <a:pt x="529" y="25"/>
                </a:cubicBezTo>
                <a:cubicBezTo>
                  <a:pt x="529" y="22"/>
                  <a:pt x="526" y="19"/>
                  <a:pt x="523" y="19"/>
                </a:cubicBezTo>
                <a:cubicBezTo>
                  <a:pt x="520" y="19"/>
                  <a:pt x="518" y="21"/>
                  <a:pt x="517" y="23"/>
                </a:cubicBezTo>
                <a:cubicBezTo>
                  <a:pt x="497" y="17"/>
                  <a:pt x="497" y="17"/>
                  <a:pt x="497" y="17"/>
                </a:cubicBezTo>
                <a:cubicBezTo>
                  <a:pt x="497" y="16"/>
                  <a:pt x="497" y="15"/>
                  <a:pt x="497" y="15"/>
                </a:cubicBezTo>
                <a:cubicBezTo>
                  <a:pt x="497" y="12"/>
                  <a:pt x="495" y="9"/>
                  <a:pt x="492" y="9"/>
                </a:cubicBezTo>
                <a:cubicBezTo>
                  <a:pt x="489" y="9"/>
                  <a:pt x="486" y="11"/>
                  <a:pt x="486" y="14"/>
                </a:cubicBezTo>
                <a:cubicBezTo>
                  <a:pt x="446" y="10"/>
                  <a:pt x="446" y="10"/>
                  <a:pt x="446" y="10"/>
                </a:cubicBezTo>
                <a:cubicBezTo>
                  <a:pt x="446" y="9"/>
                  <a:pt x="446" y="9"/>
                  <a:pt x="446" y="9"/>
                </a:cubicBezTo>
                <a:cubicBezTo>
                  <a:pt x="446" y="6"/>
                  <a:pt x="443" y="3"/>
                  <a:pt x="440" y="3"/>
                </a:cubicBezTo>
                <a:cubicBezTo>
                  <a:pt x="437" y="3"/>
                  <a:pt x="434" y="5"/>
                  <a:pt x="434" y="9"/>
                </a:cubicBezTo>
                <a:cubicBezTo>
                  <a:pt x="390" y="6"/>
                  <a:pt x="390" y="6"/>
                  <a:pt x="390" y="6"/>
                </a:cubicBezTo>
                <a:cubicBezTo>
                  <a:pt x="390" y="6"/>
                  <a:pt x="390" y="6"/>
                  <a:pt x="390" y="6"/>
                </a:cubicBezTo>
                <a:cubicBezTo>
                  <a:pt x="390" y="2"/>
                  <a:pt x="387" y="0"/>
                  <a:pt x="384" y="0"/>
                </a:cubicBezTo>
                <a:cubicBezTo>
                  <a:pt x="381" y="0"/>
                  <a:pt x="378" y="2"/>
                  <a:pt x="378" y="6"/>
                </a:cubicBezTo>
                <a:cubicBezTo>
                  <a:pt x="378" y="6"/>
                  <a:pt x="378" y="6"/>
                  <a:pt x="378" y="6"/>
                </a:cubicBezTo>
                <a:cubicBezTo>
                  <a:pt x="335" y="9"/>
                  <a:pt x="335" y="9"/>
                  <a:pt x="335" y="9"/>
                </a:cubicBezTo>
                <a:cubicBezTo>
                  <a:pt x="334" y="6"/>
                  <a:pt x="332" y="3"/>
                  <a:pt x="329" y="3"/>
                </a:cubicBezTo>
                <a:cubicBezTo>
                  <a:pt x="325" y="3"/>
                  <a:pt x="323" y="6"/>
                  <a:pt x="323" y="9"/>
                </a:cubicBezTo>
                <a:cubicBezTo>
                  <a:pt x="323" y="9"/>
                  <a:pt x="323" y="9"/>
                  <a:pt x="323" y="10"/>
                </a:cubicBezTo>
                <a:cubicBezTo>
                  <a:pt x="283" y="14"/>
                  <a:pt x="283" y="14"/>
                  <a:pt x="283" y="14"/>
                </a:cubicBezTo>
                <a:cubicBezTo>
                  <a:pt x="283" y="11"/>
                  <a:pt x="281" y="9"/>
                  <a:pt x="278" y="9"/>
                </a:cubicBezTo>
                <a:cubicBezTo>
                  <a:pt x="274" y="9"/>
                  <a:pt x="272" y="12"/>
                  <a:pt x="272" y="15"/>
                </a:cubicBezTo>
                <a:cubicBezTo>
                  <a:pt x="272" y="15"/>
                  <a:pt x="272" y="16"/>
                  <a:pt x="272" y="17"/>
                </a:cubicBezTo>
                <a:cubicBezTo>
                  <a:pt x="252" y="23"/>
                  <a:pt x="252" y="23"/>
                  <a:pt x="252" y="23"/>
                </a:cubicBezTo>
                <a:cubicBezTo>
                  <a:pt x="251" y="21"/>
                  <a:pt x="249" y="19"/>
                  <a:pt x="246" y="19"/>
                </a:cubicBezTo>
                <a:cubicBezTo>
                  <a:pt x="243" y="19"/>
                  <a:pt x="241" y="22"/>
                  <a:pt x="241" y="25"/>
                </a:cubicBezTo>
                <a:cubicBezTo>
                  <a:pt x="241" y="26"/>
                  <a:pt x="241" y="27"/>
                  <a:pt x="241" y="28"/>
                </a:cubicBezTo>
                <a:cubicBezTo>
                  <a:pt x="131" y="98"/>
                  <a:pt x="131" y="98"/>
                  <a:pt x="131" y="98"/>
                </a:cubicBezTo>
                <a:cubicBezTo>
                  <a:pt x="130" y="97"/>
                  <a:pt x="128" y="96"/>
                  <a:pt x="126" y="96"/>
                </a:cubicBezTo>
                <a:cubicBezTo>
                  <a:pt x="123" y="96"/>
                  <a:pt x="120" y="98"/>
                  <a:pt x="120" y="101"/>
                </a:cubicBezTo>
                <a:cubicBezTo>
                  <a:pt x="120" y="103"/>
                  <a:pt x="121" y="105"/>
                  <a:pt x="123" y="106"/>
                </a:cubicBezTo>
                <a:cubicBezTo>
                  <a:pt x="42" y="223"/>
                  <a:pt x="42" y="223"/>
                  <a:pt x="42" y="223"/>
                </a:cubicBezTo>
                <a:cubicBezTo>
                  <a:pt x="41" y="222"/>
                  <a:pt x="40" y="222"/>
                  <a:pt x="39" y="222"/>
                </a:cubicBezTo>
                <a:cubicBezTo>
                  <a:pt x="36" y="222"/>
                  <a:pt x="33" y="224"/>
                  <a:pt x="33" y="228"/>
                </a:cubicBezTo>
                <a:cubicBezTo>
                  <a:pt x="33" y="231"/>
                  <a:pt x="35" y="233"/>
                  <a:pt x="38" y="233"/>
                </a:cubicBezTo>
                <a:cubicBezTo>
                  <a:pt x="7" y="378"/>
                  <a:pt x="7" y="378"/>
                  <a:pt x="7" y="378"/>
                </a:cubicBezTo>
                <a:cubicBezTo>
                  <a:pt x="7" y="378"/>
                  <a:pt x="7" y="378"/>
                  <a:pt x="6" y="378"/>
                </a:cubicBezTo>
                <a:cubicBezTo>
                  <a:pt x="3" y="378"/>
                  <a:pt x="0" y="381"/>
                  <a:pt x="0" y="384"/>
                </a:cubicBezTo>
                <a:cubicBezTo>
                  <a:pt x="0" y="387"/>
                  <a:pt x="3" y="390"/>
                  <a:pt x="6" y="390"/>
                </a:cubicBezTo>
                <a:cubicBezTo>
                  <a:pt x="7" y="390"/>
                  <a:pt x="7" y="390"/>
                  <a:pt x="8" y="390"/>
                </a:cubicBezTo>
                <a:cubicBezTo>
                  <a:pt x="38" y="534"/>
                  <a:pt x="38" y="534"/>
                  <a:pt x="38" y="534"/>
                </a:cubicBezTo>
                <a:cubicBezTo>
                  <a:pt x="35" y="534"/>
                  <a:pt x="33" y="537"/>
                  <a:pt x="33" y="539"/>
                </a:cubicBezTo>
                <a:cubicBezTo>
                  <a:pt x="33" y="543"/>
                  <a:pt x="36" y="545"/>
                  <a:pt x="39" y="545"/>
                </a:cubicBezTo>
                <a:cubicBezTo>
                  <a:pt x="40" y="545"/>
                  <a:pt x="41" y="545"/>
                  <a:pt x="42" y="544"/>
                </a:cubicBezTo>
                <a:cubicBezTo>
                  <a:pt x="123" y="661"/>
                  <a:pt x="123" y="661"/>
                  <a:pt x="123" y="661"/>
                </a:cubicBezTo>
                <a:cubicBezTo>
                  <a:pt x="122" y="662"/>
                  <a:pt x="121" y="664"/>
                  <a:pt x="121" y="666"/>
                </a:cubicBezTo>
                <a:cubicBezTo>
                  <a:pt x="121" y="669"/>
                  <a:pt x="123" y="672"/>
                  <a:pt x="126" y="672"/>
                </a:cubicBezTo>
                <a:cubicBezTo>
                  <a:pt x="129" y="672"/>
                  <a:pt x="130" y="671"/>
                  <a:pt x="131" y="669"/>
                </a:cubicBezTo>
                <a:cubicBezTo>
                  <a:pt x="241" y="739"/>
                  <a:pt x="241" y="739"/>
                  <a:pt x="241" y="739"/>
                </a:cubicBezTo>
                <a:cubicBezTo>
                  <a:pt x="241" y="740"/>
                  <a:pt x="240" y="741"/>
                  <a:pt x="240" y="742"/>
                </a:cubicBezTo>
                <a:cubicBezTo>
                  <a:pt x="240" y="746"/>
                  <a:pt x="243" y="748"/>
                  <a:pt x="246" y="748"/>
                </a:cubicBezTo>
                <a:cubicBezTo>
                  <a:pt x="249" y="748"/>
                  <a:pt x="251" y="746"/>
                  <a:pt x="252" y="744"/>
                </a:cubicBezTo>
                <a:cubicBezTo>
                  <a:pt x="272" y="751"/>
                  <a:pt x="272" y="751"/>
                  <a:pt x="272" y="751"/>
                </a:cubicBezTo>
                <a:cubicBezTo>
                  <a:pt x="272" y="751"/>
                  <a:pt x="272" y="751"/>
                  <a:pt x="272" y="752"/>
                </a:cubicBezTo>
                <a:cubicBezTo>
                  <a:pt x="272" y="755"/>
                  <a:pt x="275" y="757"/>
                  <a:pt x="278" y="757"/>
                </a:cubicBezTo>
                <a:cubicBezTo>
                  <a:pt x="281" y="757"/>
                  <a:pt x="283" y="756"/>
                  <a:pt x="283" y="753"/>
                </a:cubicBezTo>
                <a:cubicBezTo>
                  <a:pt x="323" y="758"/>
                  <a:pt x="323" y="758"/>
                  <a:pt x="323" y="758"/>
                </a:cubicBezTo>
                <a:cubicBezTo>
                  <a:pt x="323" y="758"/>
                  <a:pt x="323" y="758"/>
                  <a:pt x="323" y="758"/>
                </a:cubicBezTo>
                <a:cubicBezTo>
                  <a:pt x="323" y="762"/>
                  <a:pt x="326" y="764"/>
                  <a:pt x="329" y="764"/>
                </a:cubicBezTo>
                <a:cubicBezTo>
                  <a:pt x="332" y="764"/>
                  <a:pt x="335" y="762"/>
                  <a:pt x="335" y="759"/>
                </a:cubicBezTo>
                <a:cubicBezTo>
                  <a:pt x="379" y="761"/>
                  <a:pt x="379" y="761"/>
                  <a:pt x="379" y="761"/>
                </a:cubicBezTo>
                <a:cubicBezTo>
                  <a:pt x="379" y="761"/>
                  <a:pt x="379" y="762"/>
                  <a:pt x="379" y="762"/>
                </a:cubicBezTo>
                <a:cubicBezTo>
                  <a:pt x="379" y="765"/>
                  <a:pt x="381" y="768"/>
                  <a:pt x="385" y="768"/>
                </a:cubicBezTo>
                <a:cubicBezTo>
                  <a:pt x="388" y="768"/>
                  <a:pt x="390" y="765"/>
                  <a:pt x="390" y="762"/>
                </a:cubicBezTo>
                <a:cubicBezTo>
                  <a:pt x="390" y="762"/>
                  <a:pt x="390" y="761"/>
                  <a:pt x="390" y="761"/>
                </a:cubicBezTo>
                <a:cubicBezTo>
                  <a:pt x="435" y="759"/>
                  <a:pt x="435" y="759"/>
                  <a:pt x="435" y="759"/>
                </a:cubicBezTo>
                <a:cubicBezTo>
                  <a:pt x="436" y="761"/>
                  <a:pt x="438" y="763"/>
                  <a:pt x="441" y="763"/>
                </a:cubicBezTo>
                <a:cubicBezTo>
                  <a:pt x="444" y="763"/>
                  <a:pt x="447" y="761"/>
                  <a:pt x="447" y="758"/>
                </a:cubicBezTo>
                <a:cubicBezTo>
                  <a:pt x="486" y="753"/>
                  <a:pt x="486" y="753"/>
                  <a:pt x="486" y="753"/>
                </a:cubicBezTo>
                <a:cubicBezTo>
                  <a:pt x="486" y="756"/>
                  <a:pt x="489" y="758"/>
                  <a:pt x="492" y="758"/>
                </a:cubicBezTo>
                <a:cubicBezTo>
                  <a:pt x="495" y="758"/>
                  <a:pt x="497" y="756"/>
                  <a:pt x="497" y="752"/>
                </a:cubicBezTo>
                <a:cubicBezTo>
                  <a:pt x="497" y="752"/>
                  <a:pt x="497" y="751"/>
                  <a:pt x="497" y="751"/>
                </a:cubicBezTo>
                <a:cubicBezTo>
                  <a:pt x="517" y="744"/>
                  <a:pt x="517" y="744"/>
                  <a:pt x="517" y="744"/>
                </a:cubicBezTo>
                <a:cubicBezTo>
                  <a:pt x="518" y="747"/>
                  <a:pt x="520" y="748"/>
                  <a:pt x="523" y="748"/>
                </a:cubicBezTo>
                <a:cubicBezTo>
                  <a:pt x="526" y="748"/>
                  <a:pt x="529" y="746"/>
                  <a:pt x="529" y="742"/>
                </a:cubicBezTo>
                <a:cubicBezTo>
                  <a:pt x="529" y="741"/>
                  <a:pt x="528" y="740"/>
                  <a:pt x="528" y="739"/>
                </a:cubicBezTo>
                <a:cubicBezTo>
                  <a:pt x="638" y="669"/>
                  <a:pt x="638" y="669"/>
                  <a:pt x="638" y="669"/>
                </a:cubicBezTo>
                <a:cubicBezTo>
                  <a:pt x="639" y="671"/>
                  <a:pt x="641" y="672"/>
                  <a:pt x="643" y="672"/>
                </a:cubicBezTo>
                <a:cubicBezTo>
                  <a:pt x="646" y="672"/>
                  <a:pt x="649" y="669"/>
                  <a:pt x="649" y="666"/>
                </a:cubicBezTo>
                <a:cubicBezTo>
                  <a:pt x="649" y="664"/>
                  <a:pt x="648" y="662"/>
                  <a:pt x="646" y="661"/>
                </a:cubicBezTo>
                <a:cubicBezTo>
                  <a:pt x="726" y="545"/>
                  <a:pt x="726" y="545"/>
                  <a:pt x="726" y="545"/>
                </a:cubicBezTo>
                <a:cubicBezTo>
                  <a:pt x="727" y="546"/>
                  <a:pt x="728" y="546"/>
                  <a:pt x="729" y="546"/>
                </a:cubicBezTo>
                <a:cubicBezTo>
                  <a:pt x="732" y="546"/>
                  <a:pt x="735" y="543"/>
                  <a:pt x="735" y="540"/>
                </a:cubicBezTo>
                <a:cubicBezTo>
                  <a:pt x="735" y="537"/>
                  <a:pt x="733" y="535"/>
                  <a:pt x="731" y="535"/>
                </a:cubicBezTo>
                <a:cubicBezTo>
                  <a:pt x="762" y="390"/>
                  <a:pt x="762" y="390"/>
                  <a:pt x="762" y="390"/>
                </a:cubicBezTo>
                <a:cubicBezTo>
                  <a:pt x="762" y="390"/>
                  <a:pt x="762" y="390"/>
                  <a:pt x="763" y="390"/>
                </a:cubicBezTo>
                <a:cubicBezTo>
                  <a:pt x="766" y="390"/>
                  <a:pt x="769" y="387"/>
                  <a:pt x="769" y="384"/>
                </a:cubicBezTo>
                <a:cubicBezTo>
                  <a:pt x="769" y="381"/>
                  <a:pt x="766" y="378"/>
                  <a:pt x="763" y="378"/>
                </a:cubicBezTo>
                <a:close/>
                <a:moveTo>
                  <a:pt x="761" y="378"/>
                </a:moveTo>
                <a:cubicBezTo>
                  <a:pt x="759" y="379"/>
                  <a:pt x="757" y="381"/>
                  <a:pt x="757" y="383"/>
                </a:cubicBezTo>
                <a:cubicBezTo>
                  <a:pt x="703" y="383"/>
                  <a:pt x="703" y="383"/>
                  <a:pt x="703" y="383"/>
                </a:cubicBezTo>
                <a:cubicBezTo>
                  <a:pt x="703" y="379"/>
                  <a:pt x="699" y="375"/>
                  <a:pt x="695" y="375"/>
                </a:cubicBezTo>
                <a:cubicBezTo>
                  <a:pt x="695" y="375"/>
                  <a:pt x="694" y="376"/>
                  <a:pt x="694" y="376"/>
                </a:cubicBezTo>
                <a:cubicBezTo>
                  <a:pt x="690" y="349"/>
                  <a:pt x="690" y="349"/>
                  <a:pt x="690" y="349"/>
                </a:cubicBezTo>
                <a:cubicBezTo>
                  <a:pt x="670" y="226"/>
                  <a:pt x="670" y="226"/>
                  <a:pt x="670" y="226"/>
                </a:cubicBezTo>
                <a:cubicBezTo>
                  <a:pt x="673" y="226"/>
                  <a:pt x="676" y="223"/>
                  <a:pt x="676" y="220"/>
                </a:cubicBezTo>
                <a:cubicBezTo>
                  <a:pt x="680" y="220"/>
                  <a:pt x="680" y="220"/>
                  <a:pt x="680" y="220"/>
                </a:cubicBezTo>
                <a:cubicBezTo>
                  <a:pt x="725" y="227"/>
                  <a:pt x="725" y="227"/>
                  <a:pt x="725" y="227"/>
                </a:cubicBezTo>
                <a:cubicBezTo>
                  <a:pt x="724" y="228"/>
                  <a:pt x="724" y="228"/>
                  <a:pt x="724" y="228"/>
                </a:cubicBezTo>
                <a:cubicBezTo>
                  <a:pt x="724" y="232"/>
                  <a:pt x="727" y="234"/>
                  <a:pt x="730" y="234"/>
                </a:cubicBezTo>
                <a:cubicBezTo>
                  <a:pt x="730" y="234"/>
                  <a:pt x="731" y="234"/>
                  <a:pt x="731" y="234"/>
                </a:cubicBezTo>
                <a:lnTo>
                  <a:pt x="761" y="378"/>
                </a:lnTo>
                <a:close/>
                <a:moveTo>
                  <a:pt x="492" y="747"/>
                </a:moveTo>
                <a:cubicBezTo>
                  <a:pt x="488" y="747"/>
                  <a:pt x="486" y="749"/>
                  <a:pt x="486" y="752"/>
                </a:cubicBezTo>
                <a:cubicBezTo>
                  <a:pt x="447" y="757"/>
                  <a:pt x="447" y="757"/>
                  <a:pt x="447" y="757"/>
                </a:cubicBezTo>
                <a:cubicBezTo>
                  <a:pt x="446" y="755"/>
                  <a:pt x="446" y="754"/>
                  <a:pt x="445" y="753"/>
                </a:cubicBezTo>
                <a:cubicBezTo>
                  <a:pt x="494" y="695"/>
                  <a:pt x="494" y="695"/>
                  <a:pt x="494" y="695"/>
                </a:cubicBezTo>
                <a:cubicBezTo>
                  <a:pt x="495" y="696"/>
                  <a:pt x="497" y="696"/>
                  <a:pt x="499" y="696"/>
                </a:cubicBezTo>
                <a:cubicBezTo>
                  <a:pt x="504" y="696"/>
                  <a:pt x="507" y="693"/>
                  <a:pt x="507" y="688"/>
                </a:cubicBezTo>
                <a:cubicBezTo>
                  <a:pt x="507" y="688"/>
                  <a:pt x="507" y="688"/>
                  <a:pt x="507" y="688"/>
                </a:cubicBezTo>
                <a:cubicBezTo>
                  <a:pt x="584" y="680"/>
                  <a:pt x="584" y="680"/>
                  <a:pt x="584" y="680"/>
                </a:cubicBezTo>
                <a:cubicBezTo>
                  <a:pt x="586" y="680"/>
                  <a:pt x="586" y="680"/>
                  <a:pt x="586" y="680"/>
                </a:cubicBezTo>
                <a:cubicBezTo>
                  <a:pt x="586" y="681"/>
                  <a:pt x="586" y="682"/>
                  <a:pt x="587" y="683"/>
                </a:cubicBezTo>
                <a:cubicBezTo>
                  <a:pt x="496" y="748"/>
                  <a:pt x="496" y="748"/>
                  <a:pt x="496" y="748"/>
                </a:cubicBezTo>
                <a:cubicBezTo>
                  <a:pt x="495" y="747"/>
                  <a:pt x="493" y="747"/>
                  <a:pt x="492" y="747"/>
                </a:cubicBezTo>
                <a:close/>
                <a:moveTo>
                  <a:pt x="393" y="691"/>
                </a:moveTo>
                <a:cubicBezTo>
                  <a:pt x="393" y="687"/>
                  <a:pt x="389" y="683"/>
                  <a:pt x="385" y="683"/>
                </a:cubicBezTo>
                <a:cubicBezTo>
                  <a:pt x="385" y="572"/>
                  <a:pt x="385" y="572"/>
                  <a:pt x="385" y="572"/>
                </a:cubicBezTo>
                <a:cubicBezTo>
                  <a:pt x="392" y="572"/>
                  <a:pt x="397" y="567"/>
                  <a:pt x="397" y="560"/>
                </a:cubicBezTo>
                <a:cubicBezTo>
                  <a:pt x="397" y="560"/>
                  <a:pt x="397" y="560"/>
                  <a:pt x="397" y="560"/>
                </a:cubicBezTo>
                <a:cubicBezTo>
                  <a:pt x="493" y="557"/>
                  <a:pt x="493" y="557"/>
                  <a:pt x="493" y="557"/>
                </a:cubicBezTo>
                <a:cubicBezTo>
                  <a:pt x="534" y="556"/>
                  <a:pt x="534" y="556"/>
                  <a:pt x="534" y="556"/>
                </a:cubicBezTo>
                <a:cubicBezTo>
                  <a:pt x="534" y="561"/>
                  <a:pt x="537" y="565"/>
                  <a:pt x="541" y="566"/>
                </a:cubicBezTo>
                <a:cubicBezTo>
                  <a:pt x="501" y="680"/>
                  <a:pt x="501" y="680"/>
                  <a:pt x="501" y="680"/>
                </a:cubicBezTo>
                <a:cubicBezTo>
                  <a:pt x="500" y="679"/>
                  <a:pt x="500" y="679"/>
                  <a:pt x="499" y="679"/>
                </a:cubicBezTo>
                <a:cubicBezTo>
                  <a:pt x="494" y="679"/>
                  <a:pt x="490" y="683"/>
                  <a:pt x="490" y="688"/>
                </a:cubicBezTo>
                <a:cubicBezTo>
                  <a:pt x="490" y="688"/>
                  <a:pt x="490" y="688"/>
                  <a:pt x="490" y="688"/>
                </a:cubicBezTo>
                <a:cubicBezTo>
                  <a:pt x="486" y="688"/>
                  <a:pt x="486" y="688"/>
                  <a:pt x="486" y="688"/>
                </a:cubicBezTo>
                <a:lnTo>
                  <a:pt x="393" y="691"/>
                </a:lnTo>
                <a:close/>
                <a:moveTo>
                  <a:pt x="376" y="691"/>
                </a:moveTo>
                <a:cubicBezTo>
                  <a:pt x="279" y="688"/>
                  <a:pt x="279" y="688"/>
                  <a:pt x="279" y="688"/>
                </a:cubicBezTo>
                <a:cubicBezTo>
                  <a:pt x="279" y="684"/>
                  <a:pt x="275" y="680"/>
                  <a:pt x="271" y="680"/>
                </a:cubicBezTo>
                <a:cubicBezTo>
                  <a:pt x="270" y="680"/>
                  <a:pt x="269" y="680"/>
                  <a:pt x="269" y="681"/>
                </a:cubicBezTo>
                <a:cubicBezTo>
                  <a:pt x="255" y="642"/>
                  <a:pt x="255" y="642"/>
                  <a:pt x="255" y="642"/>
                </a:cubicBezTo>
                <a:cubicBezTo>
                  <a:pt x="228" y="567"/>
                  <a:pt x="228" y="567"/>
                  <a:pt x="228" y="567"/>
                </a:cubicBezTo>
                <a:cubicBezTo>
                  <a:pt x="232" y="565"/>
                  <a:pt x="236" y="561"/>
                  <a:pt x="236" y="556"/>
                </a:cubicBezTo>
                <a:cubicBezTo>
                  <a:pt x="296" y="558"/>
                  <a:pt x="296" y="558"/>
                  <a:pt x="296" y="558"/>
                </a:cubicBezTo>
                <a:cubicBezTo>
                  <a:pt x="372" y="560"/>
                  <a:pt x="372" y="560"/>
                  <a:pt x="372" y="560"/>
                </a:cubicBezTo>
                <a:cubicBezTo>
                  <a:pt x="372" y="560"/>
                  <a:pt x="372" y="560"/>
                  <a:pt x="372" y="560"/>
                </a:cubicBezTo>
                <a:cubicBezTo>
                  <a:pt x="372" y="567"/>
                  <a:pt x="377" y="572"/>
                  <a:pt x="384" y="572"/>
                </a:cubicBezTo>
                <a:cubicBezTo>
                  <a:pt x="384" y="683"/>
                  <a:pt x="384" y="683"/>
                  <a:pt x="384" y="683"/>
                </a:cubicBezTo>
                <a:cubicBezTo>
                  <a:pt x="380" y="683"/>
                  <a:pt x="376" y="686"/>
                  <a:pt x="376" y="691"/>
                </a:cubicBezTo>
                <a:close/>
                <a:moveTo>
                  <a:pt x="175" y="671"/>
                </a:moveTo>
                <a:cubicBezTo>
                  <a:pt x="174" y="671"/>
                  <a:pt x="173" y="671"/>
                  <a:pt x="172" y="672"/>
                </a:cubicBezTo>
                <a:cubicBezTo>
                  <a:pt x="106" y="556"/>
                  <a:pt x="106" y="556"/>
                  <a:pt x="106" y="556"/>
                </a:cubicBezTo>
                <a:cubicBezTo>
                  <a:pt x="108" y="555"/>
                  <a:pt x="110" y="553"/>
                  <a:pt x="110" y="550"/>
                </a:cubicBezTo>
                <a:cubicBezTo>
                  <a:pt x="160" y="553"/>
                  <a:pt x="160" y="553"/>
                  <a:pt x="160" y="553"/>
                </a:cubicBezTo>
                <a:cubicBezTo>
                  <a:pt x="211" y="555"/>
                  <a:pt x="211" y="555"/>
                  <a:pt x="211" y="555"/>
                </a:cubicBezTo>
                <a:cubicBezTo>
                  <a:pt x="211" y="562"/>
                  <a:pt x="217" y="567"/>
                  <a:pt x="224" y="567"/>
                </a:cubicBezTo>
                <a:cubicBezTo>
                  <a:pt x="225" y="567"/>
                  <a:pt x="226" y="567"/>
                  <a:pt x="227" y="567"/>
                </a:cubicBezTo>
                <a:cubicBezTo>
                  <a:pt x="268" y="681"/>
                  <a:pt x="268" y="681"/>
                  <a:pt x="268" y="681"/>
                </a:cubicBezTo>
                <a:cubicBezTo>
                  <a:pt x="265" y="682"/>
                  <a:pt x="263" y="684"/>
                  <a:pt x="262" y="687"/>
                </a:cubicBezTo>
                <a:cubicBezTo>
                  <a:pt x="193" y="680"/>
                  <a:pt x="193" y="680"/>
                  <a:pt x="193" y="680"/>
                </a:cubicBezTo>
                <a:cubicBezTo>
                  <a:pt x="184" y="679"/>
                  <a:pt x="184" y="679"/>
                  <a:pt x="184" y="679"/>
                </a:cubicBezTo>
                <a:cubicBezTo>
                  <a:pt x="184" y="679"/>
                  <a:pt x="184" y="679"/>
                  <a:pt x="184" y="679"/>
                </a:cubicBezTo>
                <a:cubicBezTo>
                  <a:pt x="184" y="675"/>
                  <a:pt x="180" y="671"/>
                  <a:pt x="175" y="671"/>
                </a:cubicBezTo>
                <a:close/>
                <a:moveTo>
                  <a:pt x="176" y="97"/>
                </a:moveTo>
                <a:cubicBezTo>
                  <a:pt x="180" y="97"/>
                  <a:pt x="184" y="93"/>
                  <a:pt x="184" y="89"/>
                </a:cubicBezTo>
                <a:cubicBezTo>
                  <a:pt x="184" y="88"/>
                  <a:pt x="184" y="88"/>
                  <a:pt x="184" y="88"/>
                </a:cubicBezTo>
                <a:cubicBezTo>
                  <a:pt x="262" y="80"/>
                  <a:pt x="262" y="80"/>
                  <a:pt x="262" y="80"/>
                </a:cubicBezTo>
                <a:cubicBezTo>
                  <a:pt x="262" y="83"/>
                  <a:pt x="264" y="86"/>
                  <a:pt x="267" y="87"/>
                </a:cubicBezTo>
                <a:cubicBezTo>
                  <a:pt x="229" y="194"/>
                  <a:pt x="229" y="194"/>
                  <a:pt x="229" y="194"/>
                </a:cubicBezTo>
                <a:cubicBezTo>
                  <a:pt x="227" y="201"/>
                  <a:pt x="227" y="201"/>
                  <a:pt x="227" y="201"/>
                </a:cubicBezTo>
                <a:cubicBezTo>
                  <a:pt x="226" y="200"/>
                  <a:pt x="224" y="200"/>
                  <a:pt x="223" y="200"/>
                </a:cubicBezTo>
                <a:cubicBezTo>
                  <a:pt x="216" y="200"/>
                  <a:pt x="210" y="205"/>
                  <a:pt x="210" y="212"/>
                </a:cubicBezTo>
                <a:cubicBezTo>
                  <a:pt x="160" y="215"/>
                  <a:pt x="160" y="215"/>
                  <a:pt x="160" y="215"/>
                </a:cubicBezTo>
                <a:cubicBezTo>
                  <a:pt x="110" y="217"/>
                  <a:pt x="110" y="217"/>
                  <a:pt x="110" y="217"/>
                </a:cubicBezTo>
                <a:cubicBezTo>
                  <a:pt x="110" y="214"/>
                  <a:pt x="109" y="211"/>
                  <a:pt x="106" y="210"/>
                </a:cubicBezTo>
                <a:cubicBezTo>
                  <a:pt x="171" y="96"/>
                  <a:pt x="171" y="96"/>
                  <a:pt x="171" y="96"/>
                </a:cubicBezTo>
                <a:cubicBezTo>
                  <a:pt x="173" y="97"/>
                  <a:pt x="174" y="97"/>
                  <a:pt x="176" y="97"/>
                </a:cubicBezTo>
                <a:close/>
                <a:moveTo>
                  <a:pt x="376" y="76"/>
                </a:moveTo>
                <a:cubicBezTo>
                  <a:pt x="377" y="80"/>
                  <a:pt x="380" y="84"/>
                  <a:pt x="384" y="84"/>
                </a:cubicBezTo>
                <a:cubicBezTo>
                  <a:pt x="384" y="196"/>
                  <a:pt x="384" y="196"/>
                  <a:pt x="384" y="196"/>
                </a:cubicBezTo>
                <a:cubicBezTo>
                  <a:pt x="377" y="196"/>
                  <a:pt x="372" y="201"/>
                  <a:pt x="372" y="208"/>
                </a:cubicBezTo>
                <a:cubicBezTo>
                  <a:pt x="276" y="210"/>
                  <a:pt x="276" y="210"/>
                  <a:pt x="276" y="210"/>
                </a:cubicBezTo>
                <a:cubicBezTo>
                  <a:pt x="235" y="211"/>
                  <a:pt x="235" y="211"/>
                  <a:pt x="235" y="211"/>
                </a:cubicBezTo>
                <a:cubicBezTo>
                  <a:pt x="235" y="207"/>
                  <a:pt x="232" y="203"/>
                  <a:pt x="228" y="201"/>
                </a:cubicBezTo>
                <a:cubicBezTo>
                  <a:pt x="268" y="88"/>
                  <a:pt x="268" y="88"/>
                  <a:pt x="268" y="88"/>
                </a:cubicBezTo>
                <a:cubicBezTo>
                  <a:pt x="269" y="88"/>
                  <a:pt x="270" y="88"/>
                  <a:pt x="270" y="88"/>
                </a:cubicBezTo>
                <a:cubicBezTo>
                  <a:pt x="275" y="88"/>
                  <a:pt x="279" y="84"/>
                  <a:pt x="279" y="79"/>
                </a:cubicBezTo>
                <a:cubicBezTo>
                  <a:pt x="279" y="79"/>
                  <a:pt x="279" y="79"/>
                  <a:pt x="279" y="79"/>
                </a:cubicBezTo>
                <a:cubicBezTo>
                  <a:pt x="283" y="79"/>
                  <a:pt x="283" y="79"/>
                  <a:pt x="283" y="79"/>
                </a:cubicBezTo>
                <a:lnTo>
                  <a:pt x="376" y="76"/>
                </a:lnTo>
                <a:close/>
                <a:moveTo>
                  <a:pt x="394" y="76"/>
                </a:moveTo>
                <a:cubicBezTo>
                  <a:pt x="490" y="79"/>
                  <a:pt x="490" y="79"/>
                  <a:pt x="490" y="79"/>
                </a:cubicBezTo>
                <a:cubicBezTo>
                  <a:pt x="490" y="83"/>
                  <a:pt x="494" y="87"/>
                  <a:pt x="499" y="87"/>
                </a:cubicBezTo>
                <a:cubicBezTo>
                  <a:pt x="499" y="87"/>
                  <a:pt x="500" y="87"/>
                  <a:pt x="501" y="87"/>
                </a:cubicBezTo>
                <a:cubicBezTo>
                  <a:pt x="514" y="125"/>
                  <a:pt x="514" y="125"/>
                  <a:pt x="514" y="125"/>
                </a:cubicBezTo>
                <a:cubicBezTo>
                  <a:pt x="541" y="201"/>
                  <a:pt x="541" y="201"/>
                  <a:pt x="541" y="201"/>
                </a:cubicBezTo>
                <a:cubicBezTo>
                  <a:pt x="537" y="202"/>
                  <a:pt x="533" y="206"/>
                  <a:pt x="533" y="211"/>
                </a:cubicBezTo>
                <a:cubicBezTo>
                  <a:pt x="473" y="210"/>
                  <a:pt x="473" y="210"/>
                  <a:pt x="473" y="210"/>
                </a:cubicBezTo>
                <a:cubicBezTo>
                  <a:pt x="397" y="208"/>
                  <a:pt x="397" y="208"/>
                  <a:pt x="397" y="208"/>
                </a:cubicBezTo>
                <a:cubicBezTo>
                  <a:pt x="396" y="201"/>
                  <a:pt x="391" y="196"/>
                  <a:pt x="385" y="196"/>
                </a:cubicBezTo>
                <a:cubicBezTo>
                  <a:pt x="385" y="84"/>
                  <a:pt x="385" y="84"/>
                  <a:pt x="385" y="84"/>
                </a:cubicBezTo>
                <a:cubicBezTo>
                  <a:pt x="390" y="84"/>
                  <a:pt x="393" y="81"/>
                  <a:pt x="394" y="76"/>
                </a:cubicBezTo>
                <a:close/>
                <a:moveTo>
                  <a:pt x="594" y="97"/>
                </a:moveTo>
                <a:cubicBezTo>
                  <a:pt x="595" y="97"/>
                  <a:pt x="597" y="97"/>
                  <a:pt x="598" y="96"/>
                </a:cubicBezTo>
                <a:cubicBezTo>
                  <a:pt x="664" y="211"/>
                  <a:pt x="664" y="211"/>
                  <a:pt x="664" y="211"/>
                </a:cubicBezTo>
                <a:cubicBezTo>
                  <a:pt x="661" y="212"/>
                  <a:pt x="660" y="214"/>
                  <a:pt x="659" y="217"/>
                </a:cubicBezTo>
                <a:cubicBezTo>
                  <a:pt x="609" y="215"/>
                  <a:pt x="609" y="215"/>
                  <a:pt x="609" y="215"/>
                </a:cubicBezTo>
                <a:cubicBezTo>
                  <a:pt x="558" y="212"/>
                  <a:pt x="558" y="212"/>
                  <a:pt x="558" y="212"/>
                </a:cubicBezTo>
                <a:cubicBezTo>
                  <a:pt x="558" y="205"/>
                  <a:pt x="552" y="200"/>
                  <a:pt x="545" y="200"/>
                </a:cubicBezTo>
                <a:cubicBezTo>
                  <a:pt x="544" y="200"/>
                  <a:pt x="543" y="200"/>
                  <a:pt x="542" y="200"/>
                </a:cubicBezTo>
                <a:cubicBezTo>
                  <a:pt x="501" y="86"/>
                  <a:pt x="501" y="86"/>
                  <a:pt x="501" y="86"/>
                </a:cubicBezTo>
                <a:cubicBezTo>
                  <a:pt x="504" y="85"/>
                  <a:pt x="506" y="83"/>
                  <a:pt x="507" y="80"/>
                </a:cubicBezTo>
                <a:cubicBezTo>
                  <a:pt x="575" y="87"/>
                  <a:pt x="575" y="87"/>
                  <a:pt x="575" y="87"/>
                </a:cubicBezTo>
                <a:cubicBezTo>
                  <a:pt x="585" y="88"/>
                  <a:pt x="585" y="88"/>
                  <a:pt x="585" y="88"/>
                </a:cubicBezTo>
                <a:cubicBezTo>
                  <a:pt x="585" y="88"/>
                  <a:pt x="585" y="88"/>
                  <a:pt x="585" y="89"/>
                </a:cubicBezTo>
                <a:cubicBezTo>
                  <a:pt x="585" y="93"/>
                  <a:pt x="589" y="97"/>
                  <a:pt x="594" y="97"/>
                </a:cubicBezTo>
                <a:close/>
                <a:moveTo>
                  <a:pt x="686" y="383"/>
                </a:moveTo>
                <a:cubicBezTo>
                  <a:pt x="575" y="383"/>
                  <a:pt x="575" y="383"/>
                  <a:pt x="575" y="383"/>
                </a:cubicBezTo>
                <a:cubicBezTo>
                  <a:pt x="574" y="377"/>
                  <a:pt x="569" y="371"/>
                  <a:pt x="562" y="371"/>
                </a:cubicBezTo>
                <a:cubicBezTo>
                  <a:pt x="562" y="371"/>
                  <a:pt x="562" y="372"/>
                  <a:pt x="561" y="372"/>
                </a:cubicBezTo>
                <a:cubicBezTo>
                  <a:pt x="547" y="225"/>
                  <a:pt x="547" y="225"/>
                  <a:pt x="547" y="225"/>
                </a:cubicBezTo>
                <a:cubicBezTo>
                  <a:pt x="553" y="224"/>
                  <a:pt x="558" y="219"/>
                  <a:pt x="558" y="213"/>
                </a:cubicBezTo>
                <a:cubicBezTo>
                  <a:pt x="659" y="218"/>
                  <a:pt x="659" y="218"/>
                  <a:pt x="659" y="218"/>
                </a:cubicBezTo>
                <a:cubicBezTo>
                  <a:pt x="659" y="218"/>
                  <a:pt x="659" y="218"/>
                  <a:pt x="659" y="218"/>
                </a:cubicBezTo>
                <a:cubicBezTo>
                  <a:pt x="659" y="223"/>
                  <a:pt x="663" y="227"/>
                  <a:pt x="668" y="227"/>
                </a:cubicBezTo>
                <a:cubicBezTo>
                  <a:pt x="668" y="227"/>
                  <a:pt x="669" y="227"/>
                  <a:pt x="669" y="227"/>
                </a:cubicBezTo>
                <a:cubicBezTo>
                  <a:pt x="693" y="376"/>
                  <a:pt x="693" y="376"/>
                  <a:pt x="693" y="376"/>
                </a:cubicBezTo>
                <a:cubicBezTo>
                  <a:pt x="690" y="376"/>
                  <a:pt x="687" y="379"/>
                  <a:pt x="686" y="383"/>
                </a:cubicBezTo>
                <a:close/>
                <a:moveTo>
                  <a:pt x="546" y="542"/>
                </a:moveTo>
                <a:cubicBezTo>
                  <a:pt x="539" y="542"/>
                  <a:pt x="534" y="548"/>
                  <a:pt x="534" y="555"/>
                </a:cubicBezTo>
                <a:cubicBezTo>
                  <a:pt x="534" y="555"/>
                  <a:pt x="534" y="555"/>
                  <a:pt x="534" y="555"/>
                </a:cubicBezTo>
                <a:cubicBezTo>
                  <a:pt x="436" y="558"/>
                  <a:pt x="436" y="558"/>
                  <a:pt x="436" y="558"/>
                </a:cubicBezTo>
                <a:cubicBezTo>
                  <a:pt x="397" y="559"/>
                  <a:pt x="397" y="559"/>
                  <a:pt x="397" y="559"/>
                </a:cubicBezTo>
                <a:cubicBezTo>
                  <a:pt x="396" y="553"/>
                  <a:pt x="391" y="548"/>
                  <a:pt x="385" y="547"/>
                </a:cubicBezTo>
                <a:cubicBezTo>
                  <a:pt x="385" y="401"/>
                  <a:pt x="385" y="401"/>
                  <a:pt x="385" y="401"/>
                </a:cubicBezTo>
                <a:cubicBezTo>
                  <a:pt x="395" y="401"/>
                  <a:pt x="402" y="394"/>
                  <a:pt x="402" y="384"/>
                </a:cubicBezTo>
                <a:cubicBezTo>
                  <a:pt x="550" y="384"/>
                  <a:pt x="550" y="384"/>
                  <a:pt x="550" y="384"/>
                </a:cubicBezTo>
                <a:cubicBezTo>
                  <a:pt x="550" y="390"/>
                  <a:pt x="554" y="395"/>
                  <a:pt x="560" y="396"/>
                </a:cubicBezTo>
                <a:cubicBezTo>
                  <a:pt x="547" y="542"/>
                  <a:pt x="547" y="542"/>
                  <a:pt x="547" y="542"/>
                </a:cubicBezTo>
                <a:cubicBezTo>
                  <a:pt x="546" y="542"/>
                  <a:pt x="546" y="542"/>
                  <a:pt x="546" y="542"/>
                </a:cubicBezTo>
                <a:close/>
                <a:moveTo>
                  <a:pt x="372" y="559"/>
                </a:moveTo>
                <a:cubicBezTo>
                  <a:pt x="240" y="555"/>
                  <a:pt x="240" y="555"/>
                  <a:pt x="240" y="555"/>
                </a:cubicBezTo>
                <a:cubicBezTo>
                  <a:pt x="236" y="555"/>
                  <a:pt x="236" y="555"/>
                  <a:pt x="236" y="555"/>
                </a:cubicBezTo>
                <a:cubicBezTo>
                  <a:pt x="236" y="555"/>
                  <a:pt x="236" y="555"/>
                  <a:pt x="236" y="555"/>
                </a:cubicBezTo>
                <a:cubicBezTo>
                  <a:pt x="236" y="548"/>
                  <a:pt x="231" y="542"/>
                  <a:pt x="224" y="542"/>
                </a:cubicBezTo>
                <a:cubicBezTo>
                  <a:pt x="223" y="542"/>
                  <a:pt x="223" y="542"/>
                  <a:pt x="223" y="542"/>
                </a:cubicBezTo>
                <a:cubicBezTo>
                  <a:pt x="209" y="396"/>
                  <a:pt x="209" y="396"/>
                  <a:pt x="209" y="396"/>
                </a:cubicBezTo>
                <a:cubicBezTo>
                  <a:pt x="215" y="395"/>
                  <a:pt x="219" y="390"/>
                  <a:pt x="219" y="384"/>
                </a:cubicBezTo>
                <a:cubicBezTo>
                  <a:pt x="368" y="384"/>
                  <a:pt x="368" y="384"/>
                  <a:pt x="368" y="384"/>
                </a:cubicBezTo>
                <a:cubicBezTo>
                  <a:pt x="368" y="393"/>
                  <a:pt x="375" y="401"/>
                  <a:pt x="384" y="401"/>
                </a:cubicBezTo>
                <a:cubicBezTo>
                  <a:pt x="384" y="547"/>
                  <a:pt x="384" y="547"/>
                  <a:pt x="384" y="547"/>
                </a:cubicBezTo>
                <a:cubicBezTo>
                  <a:pt x="378" y="547"/>
                  <a:pt x="372" y="552"/>
                  <a:pt x="372" y="559"/>
                </a:cubicBezTo>
                <a:close/>
                <a:moveTo>
                  <a:pt x="223" y="225"/>
                </a:moveTo>
                <a:cubicBezTo>
                  <a:pt x="230" y="225"/>
                  <a:pt x="235" y="219"/>
                  <a:pt x="235" y="212"/>
                </a:cubicBezTo>
                <a:cubicBezTo>
                  <a:pt x="235" y="212"/>
                  <a:pt x="235" y="212"/>
                  <a:pt x="235" y="212"/>
                </a:cubicBezTo>
                <a:cubicBezTo>
                  <a:pt x="333" y="210"/>
                  <a:pt x="333" y="210"/>
                  <a:pt x="333" y="210"/>
                </a:cubicBezTo>
                <a:cubicBezTo>
                  <a:pt x="372" y="209"/>
                  <a:pt x="372" y="209"/>
                  <a:pt x="372" y="209"/>
                </a:cubicBezTo>
                <a:cubicBezTo>
                  <a:pt x="372" y="215"/>
                  <a:pt x="377" y="221"/>
                  <a:pt x="384" y="221"/>
                </a:cubicBezTo>
                <a:cubicBezTo>
                  <a:pt x="384" y="367"/>
                  <a:pt x="384" y="367"/>
                  <a:pt x="384" y="367"/>
                </a:cubicBezTo>
                <a:cubicBezTo>
                  <a:pt x="375" y="367"/>
                  <a:pt x="368" y="374"/>
                  <a:pt x="368" y="383"/>
                </a:cubicBezTo>
                <a:cubicBezTo>
                  <a:pt x="219" y="383"/>
                  <a:pt x="219" y="383"/>
                  <a:pt x="219" y="383"/>
                </a:cubicBezTo>
                <a:cubicBezTo>
                  <a:pt x="219" y="377"/>
                  <a:pt x="215" y="372"/>
                  <a:pt x="209" y="371"/>
                </a:cubicBezTo>
                <a:cubicBezTo>
                  <a:pt x="223" y="225"/>
                  <a:pt x="223" y="225"/>
                  <a:pt x="223" y="225"/>
                </a:cubicBezTo>
                <a:cubicBezTo>
                  <a:pt x="223" y="225"/>
                  <a:pt x="223" y="225"/>
                  <a:pt x="223" y="225"/>
                </a:cubicBezTo>
                <a:close/>
                <a:moveTo>
                  <a:pt x="397" y="208"/>
                </a:moveTo>
                <a:cubicBezTo>
                  <a:pt x="529" y="212"/>
                  <a:pt x="529" y="212"/>
                  <a:pt x="529" y="212"/>
                </a:cubicBezTo>
                <a:cubicBezTo>
                  <a:pt x="533" y="212"/>
                  <a:pt x="533" y="212"/>
                  <a:pt x="533" y="212"/>
                </a:cubicBezTo>
                <a:cubicBezTo>
                  <a:pt x="533" y="212"/>
                  <a:pt x="533" y="212"/>
                  <a:pt x="533" y="212"/>
                </a:cubicBezTo>
                <a:cubicBezTo>
                  <a:pt x="533" y="219"/>
                  <a:pt x="538" y="225"/>
                  <a:pt x="545" y="225"/>
                </a:cubicBezTo>
                <a:cubicBezTo>
                  <a:pt x="546" y="225"/>
                  <a:pt x="546" y="225"/>
                  <a:pt x="547" y="225"/>
                </a:cubicBezTo>
                <a:cubicBezTo>
                  <a:pt x="560" y="372"/>
                  <a:pt x="560" y="372"/>
                  <a:pt x="560" y="372"/>
                </a:cubicBezTo>
                <a:cubicBezTo>
                  <a:pt x="555" y="373"/>
                  <a:pt x="550" y="377"/>
                  <a:pt x="550" y="383"/>
                </a:cubicBezTo>
                <a:cubicBezTo>
                  <a:pt x="402" y="383"/>
                  <a:pt x="402" y="383"/>
                  <a:pt x="402" y="383"/>
                </a:cubicBezTo>
                <a:cubicBezTo>
                  <a:pt x="402" y="374"/>
                  <a:pt x="394" y="367"/>
                  <a:pt x="385" y="367"/>
                </a:cubicBezTo>
                <a:cubicBezTo>
                  <a:pt x="385" y="221"/>
                  <a:pt x="385" y="221"/>
                  <a:pt x="385" y="221"/>
                </a:cubicBezTo>
                <a:cubicBezTo>
                  <a:pt x="391" y="220"/>
                  <a:pt x="397" y="215"/>
                  <a:pt x="397" y="208"/>
                </a:cubicBezTo>
                <a:close/>
                <a:moveTo>
                  <a:pt x="102" y="226"/>
                </a:moveTo>
                <a:cubicBezTo>
                  <a:pt x="106" y="226"/>
                  <a:pt x="110" y="222"/>
                  <a:pt x="110" y="218"/>
                </a:cubicBezTo>
                <a:cubicBezTo>
                  <a:pt x="194" y="214"/>
                  <a:pt x="194" y="214"/>
                  <a:pt x="194" y="214"/>
                </a:cubicBezTo>
                <a:cubicBezTo>
                  <a:pt x="210" y="213"/>
                  <a:pt x="210" y="213"/>
                  <a:pt x="210" y="213"/>
                </a:cubicBezTo>
                <a:cubicBezTo>
                  <a:pt x="211" y="219"/>
                  <a:pt x="216" y="224"/>
                  <a:pt x="222" y="225"/>
                </a:cubicBezTo>
                <a:cubicBezTo>
                  <a:pt x="218" y="267"/>
                  <a:pt x="218" y="267"/>
                  <a:pt x="218" y="267"/>
                </a:cubicBezTo>
                <a:cubicBezTo>
                  <a:pt x="208" y="371"/>
                  <a:pt x="208" y="371"/>
                  <a:pt x="208" y="371"/>
                </a:cubicBezTo>
                <a:cubicBezTo>
                  <a:pt x="208" y="371"/>
                  <a:pt x="207" y="371"/>
                  <a:pt x="207" y="371"/>
                </a:cubicBezTo>
                <a:cubicBezTo>
                  <a:pt x="200" y="371"/>
                  <a:pt x="194" y="376"/>
                  <a:pt x="194" y="383"/>
                </a:cubicBezTo>
                <a:cubicBezTo>
                  <a:pt x="83" y="383"/>
                  <a:pt x="83" y="383"/>
                  <a:pt x="83" y="383"/>
                </a:cubicBezTo>
                <a:cubicBezTo>
                  <a:pt x="83" y="379"/>
                  <a:pt x="80" y="375"/>
                  <a:pt x="76" y="375"/>
                </a:cubicBezTo>
                <a:cubicBezTo>
                  <a:pt x="100" y="226"/>
                  <a:pt x="100" y="226"/>
                  <a:pt x="100" y="226"/>
                </a:cubicBezTo>
                <a:cubicBezTo>
                  <a:pt x="101" y="226"/>
                  <a:pt x="101" y="226"/>
                  <a:pt x="102" y="226"/>
                </a:cubicBezTo>
                <a:close/>
                <a:moveTo>
                  <a:pt x="83" y="384"/>
                </a:moveTo>
                <a:cubicBezTo>
                  <a:pt x="194" y="384"/>
                  <a:pt x="194" y="384"/>
                  <a:pt x="194" y="384"/>
                </a:cubicBezTo>
                <a:cubicBezTo>
                  <a:pt x="195" y="391"/>
                  <a:pt x="200" y="396"/>
                  <a:pt x="207" y="396"/>
                </a:cubicBezTo>
                <a:cubicBezTo>
                  <a:pt x="207" y="396"/>
                  <a:pt x="208" y="396"/>
                  <a:pt x="208" y="396"/>
                </a:cubicBezTo>
                <a:cubicBezTo>
                  <a:pt x="222" y="542"/>
                  <a:pt x="222" y="542"/>
                  <a:pt x="222" y="542"/>
                </a:cubicBezTo>
                <a:cubicBezTo>
                  <a:pt x="216" y="543"/>
                  <a:pt x="212" y="548"/>
                  <a:pt x="211" y="554"/>
                </a:cubicBezTo>
                <a:cubicBezTo>
                  <a:pt x="110" y="549"/>
                  <a:pt x="110" y="549"/>
                  <a:pt x="110" y="549"/>
                </a:cubicBezTo>
                <a:cubicBezTo>
                  <a:pt x="110" y="549"/>
                  <a:pt x="110" y="549"/>
                  <a:pt x="110" y="549"/>
                </a:cubicBezTo>
                <a:cubicBezTo>
                  <a:pt x="110" y="544"/>
                  <a:pt x="106" y="540"/>
                  <a:pt x="102" y="540"/>
                </a:cubicBezTo>
                <a:cubicBezTo>
                  <a:pt x="101" y="540"/>
                  <a:pt x="101" y="540"/>
                  <a:pt x="100" y="541"/>
                </a:cubicBezTo>
                <a:cubicBezTo>
                  <a:pt x="76" y="392"/>
                  <a:pt x="76" y="392"/>
                  <a:pt x="76" y="392"/>
                </a:cubicBezTo>
                <a:cubicBezTo>
                  <a:pt x="80" y="391"/>
                  <a:pt x="83" y="388"/>
                  <a:pt x="83" y="384"/>
                </a:cubicBezTo>
                <a:close/>
                <a:moveTo>
                  <a:pt x="594" y="671"/>
                </a:moveTo>
                <a:cubicBezTo>
                  <a:pt x="589" y="671"/>
                  <a:pt x="586" y="675"/>
                  <a:pt x="586" y="679"/>
                </a:cubicBezTo>
                <a:cubicBezTo>
                  <a:pt x="586" y="679"/>
                  <a:pt x="586" y="679"/>
                  <a:pt x="586" y="679"/>
                </a:cubicBezTo>
                <a:cubicBezTo>
                  <a:pt x="507" y="687"/>
                  <a:pt x="507" y="687"/>
                  <a:pt x="507" y="687"/>
                </a:cubicBezTo>
                <a:cubicBezTo>
                  <a:pt x="507" y="684"/>
                  <a:pt x="505" y="681"/>
                  <a:pt x="502" y="680"/>
                </a:cubicBezTo>
                <a:cubicBezTo>
                  <a:pt x="540" y="574"/>
                  <a:pt x="540" y="574"/>
                  <a:pt x="540" y="574"/>
                </a:cubicBezTo>
                <a:cubicBezTo>
                  <a:pt x="542" y="567"/>
                  <a:pt x="542" y="567"/>
                  <a:pt x="542" y="567"/>
                </a:cubicBezTo>
                <a:cubicBezTo>
                  <a:pt x="543" y="567"/>
                  <a:pt x="545" y="567"/>
                  <a:pt x="546" y="567"/>
                </a:cubicBezTo>
                <a:cubicBezTo>
                  <a:pt x="553" y="567"/>
                  <a:pt x="559" y="562"/>
                  <a:pt x="559" y="555"/>
                </a:cubicBezTo>
                <a:cubicBezTo>
                  <a:pt x="609" y="553"/>
                  <a:pt x="609" y="553"/>
                  <a:pt x="609" y="553"/>
                </a:cubicBezTo>
                <a:cubicBezTo>
                  <a:pt x="659" y="550"/>
                  <a:pt x="659" y="550"/>
                  <a:pt x="659" y="550"/>
                </a:cubicBezTo>
                <a:cubicBezTo>
                  <a:pt x="660" y="553"/>
                  <a:pt x="661" y="555"/>
                  <a:pt x="664" y="556"/>
                </a:cubicBezTo>
                <a:cubicBezTo>
                  <a:pt x="598" y="671"/>
                  <a:pt x="598" y="671"/>
                  <a:pt x="598" y="671"/>
                </a:cubicBezTo>
                <a:cubicBezTo>
                  <a:pt x="597" y="671"/>
                  <a:pt x="595" y="671"/>
                  <a:pt x="594" y="671"/>
                </a:cubicBezTo>
                <a:close/>
                <a:moveTo>
                  <a:pt x="668" y="540"/>
                </a:moveTo>
                <a:cubicBezTo>
                  <a:pt x="663" y="540"/>
                  <a:pt x="659" y="544"/>
                  <a:pt x="659" y="549"/>
                </a:cubicBezTo>
                <a:cubicBezTo>
                  <a:pt x="659" y="549"/>
                  <a:pt x="659" y="549"/>
                  <a:pt x="659" y="549"/>
                </a:cubicBezTo>
                <a:cubicBezTo>
                  <a:pt x="575" y="553"/>
                  <a:pt x="575" y="553"/>
                  <a:pt x="575" y="553"/>
                </a:cubicBezTo>
                <a:cubicBezTo>
                  <a:pt x="559" y="554"/>
                  <a:pt x="559" y="554"/>
                  <a:pt x="559" y="554"/>
                </a:cubicBezTo>
                <a:cubicBezTo>
                  <a:pt x="558" y="548"/>
                  <a:pt x="554" y="543"/>
                  <a:pt x="547" y="542"/>
                </a:cubicBezTo>
                <a:cubicBezTo>
                  <a:pt x="551" y="500"/>
                  <a:pt x="551" y="500"/>
                  <a:pt x="551" y="500"/>
                </a:cubicBezTo>
                <a:cubicBezTo>
                  <a:pt x="561" y="396"/>
                  <a:pt x="561" y="396"/>
                  <a:pt x="561" y="396"/>
                </a:cubicBezTo>
                <a:cubicBezTo>
                  <a:pt x="562" y="396"/>
                  <a:pt x="562" y="397"/>
                  <a:pt x="562" y="397"/>
                </a:cubicBezTo>
                <a:cubicBezTo>
                  <a:pt x="569" y="397"/>
                  <a:pt x="575" y="391"/>
                  <a:pt x="575" y="384"/>
                </a:cubicBezTo>
                <a:cubicBezTo>
                  <a:pt x="686" y="384"/>
                  <a:pt x="686" y="384"/>
                  <a:pt x="686" y="384"/>
                </a:cubicBezTo>
                <a:cubicBezTo>
                  <a:pt x="686" y="388"/>
                  <a:pt x="689" y="392"/>
                  <a:pt x="693" y="392"/>
                </a:cubicBezTo>
                <a:cubicBezTo>
                  <a:pt x="669" y="541"/>
                  <a:pt x="669" y="541"/>
                  <a:pt x="669" y="541"/>
                </a:cubicBezTo>
                <a:cubicBezTo>
                  <a:pt x="669" y="540"/>
                  <a:pt x="668" y="540"/>
                  <a:pt x="668" y="540"/>
                </a:cubicBezTo>
                <a:close/>
                <a:moveTo>
                  <a:pt x="727" y="224"/>
                </a:moveTo>
                <a:cubicBezTo>
                  <a:pt x="726" y="225"/>
                  <a:pt x="725" y="226"/>
                  <a:pt x="725" y="227"/>
                </a:cubicBezTo>
                <a:cubicBezTo>
                  <a:pt x="690" y="221"/>
                  <a:pt x="690" y="221"/>
                  <a:pt x="690" y="221"/>
                </a:cubicBezTo>
                <a:cubicBezTo>
                  <a:pt x="676" y="219"/>
                  <a:pt x="676" y="219"/>
                  <a:pt x="676" y="219"/>
                </a:cubicBezTo>
                <a:cubicBezTo>
                  <a:pt x="676" y="219"/>
                  <a:pt x="676" y="218"/>
                  <a:pt x="676" y="218"/>
                </a:cubicBezTo>
                <a:cubicBezTo>
                  <a:pt x="676" y="213"/>
                  <a:pt x="672" y="210"/>
                  <a:pt x="668" y="210"/>
                </a:cubicBezTo>
                <a:cubicBezTo>
                  <a:pt x="666" y="210"/>
                  <a:pt x="665" y="210"/>
                  <a:pt x="664" y="210"/>
                </a:cubicBezTo>
                <a:cubicBezTo>
                  <a:pt x="633" y="155"/>
                  <a:pt x="633" y="155"/>
                  <a:pt x="633" y="155"/>
                </a:cubicBezTo>
                <a:cubicBezTo>
                  <a:pt x="599" y="96"/>
                  <a:pt x="599" y="96"/>
                  <a:pt x="599" y="96"/>
                </a:cubicBezTo>
                <a:cubicBezTo>
                  <a:pt x="600" y="95"/>
                  <a:pt x="601" y="93"/>
                  <a:pt x="602" y="91"/>
                </a:cubicBezTo>
                <a:cubicBezTo>
                  <a:pt x="637" y="101"/>
                  <a:pt x="637" y="101"/>
                  <a:pt x="637" y="101"/>
                </a:cubicBezTo>
                <a:cubicBezTo>
                  <a:pt x="637" y="101"/>
                  <a:pt x="637" y="101"/>
                  <a:pt x="637" y="101"/>
                </a:cubicBezTo>
                <a:cubicBezTo>
                  <a:pt x="637" y="105"/>
                  <a:pt x="640" y="107"/>
                  <a:pt x="643" y="107"/>
                </a:cubicBezTo>
                <a:cubicBezTo>
                  <a:pt x="644" y="107"/>
                  <a:pt x="645" y="107"/>
                  <a:pt x="645" y="107"/>
                </a:cubicBezTo>
                <a:lnTo>
                  <a:pt x="727" y="224"/>
                </a:lnTo>
                <a:close/>
                <a:moveTo>
                  <a:pt x="517" y="24"/>
                </a:moveTo>
                <a:cubicBezTo>
                  <a:pt x="517" y="24"/>
                  <a:pt x="517" y="25"/>
                  <a:pt x="517" y="25"/>
                </a:cubicBezTo>
                <a:cubicBezTo>
                  <a:pt x="517" y="28"/>
                  <a:pt x="520" y="31"/>
                  <a:pt x="523" y="31"/>
                </a:cubicBezTo>
                <a:cubicBezTo>
                  <a:pt x="525" y="31"/>
                  <a:pt x="526" y="30"/>
                  <a:pt x="527" y="29"/>
                </a:cubicBezTo>
                <a:cubicBezTo>
                  <a:pt x="638" y="99"/>
                  <a:pt x="638" y="99"/>
                  <a:pt x="638" y="99"/>
                </a:cubicBezTo>
                <a:cubicBezTo>
                  <a:pt x="637" y="99"/>
                  <a:pt x="637" y="100"/>
                  <a:pt x="637" y="100"/>
                </a:cubicBezTo>
                <a:cubicBezTo>
                  <a:pt x="602" y="90"/>
                  <a:pt x="602" y="90"/>
                  <a:pt x="602" y="90"/>
                </a:cubicBezTo>
                <a:cubicBezTo>
                  <a:pt x="602" y="90"/>
                  <a:pt x="602" y="89"/>
                  <a:pt x="602" y="89"/>
                </a:cubicBezTo>
                <a:cubicBezTo>
                  <a:pt x="602" y="84"/>
                  <a:pt x="598" y="80"/>
                  <a:pt x="594" y="80"/>
                </a:cubicBezTo>
                <a:cubicBezTo>
                  <a:pt x="591" y="80"/>
                  <a:pt x="589" y="81"/>
                  <a:pt x="587" y="83"/>
                </a:cubicBezTo>
                <a:cubicBezTo>
                  <a:pt x="496" y="18"/>
                  <a:pt x="496" y="18"/>
                  <a:pt x="496" y="18"/>
                </a:cubicBezTo>
                <a:cubicBezTo>
                  <a:pt x="497" y="18"/>
                  <a:pt x="497" y="18"/>
                  <a:pt x="497" y="17"/>
                </a:cubicBezTo>
                <a:lnTo>
                  <a:pt x="517" y="24"/>
                </a:lnTo>
                <a:close/>
                <a:moveTo>
                  <a:pt x="486" y="15"/>
                </a:moveTo>
                <a:cubicBezTo>
                  <a:pt x="486" y="18"/>
                  <a:pt x="488" y="21"/>
                  <a:pt x="492" y="21"/>
                </a:cubicBezTo>
                <a:cubicBezTo>
                  <a:pt x="493" y="21"/>
                  <a:pt x="495" y="20"/>
                  <a:pt x="496" y="19"/>
                </a:cubicBezTo>
                <a:cubicBezTo>
                  <a:pt x="536" y="47"/>
                  <a:pt x="536" y="47"/>
                  <a:pt x="536" y="47"/>
                </a:cubicBezTo>
                <a:cubicBezTo>
                  <a:pt x="587" y="84"/>
                  <a:pt x="587" y="84"/>
                  <a:pt x="587" y="84"/>
                </a:cubicBezTo>
                <a:cubicBezTo>
                  <a:pt x="586" y="85"/>
                  <a:pt x="586" y="86"/>
                  <a:pt x="585" y="87"/>
                </a:cubicBezTo>
                <a:cubicBezTo>
                  <a:pt x="576" y="86"/>
                  <a:pt x="576" y="86"/>
                  <a:pt x="576" y="86"/>
                </a:cubicBezTo>
                <a:cubicBezTo>
                  <a:pt x="507" y="79"/>
                  <a:pt x="507" y="79"/>
                  <a:pt x="507" y="79"/>
                </a:cubicBezTo>
                <a:cubicBezTo>
                  <a:pt x="507" y="79"/>
                  <a:pt x="507" y="79"/>
                  <a:pt x="507" y="78"/>
                </a:cubicBezTo>
                <a:cubicBezTo>
                  <a:pt x="507" y="74"/>
                  <a:pt x="503" y="70"/>
                  <a:pt x="499" y="70"/>
                </a:cubicBezTo>
                <a:cubicBezTo>
                  <a:pt x="496" y="70"/>
                  <a:pt x="495" y="71"/>
                  <a:pt x="493" y="72"/>
                </a:cubicBezTo>
                <a:cubicBezTo>
                  <a:pt x="444" y="13"/>
                  <a:pt x="444" y="13"/>
                  <a:pt x="444" y="13"/>
                </a:cubicBezTo>
                <a:cubicBezTo>
                  <a:pt x="445" y="13"/>
                  <a:pt x="445" y="12"/>
                  <a:pt x="446" y="10"/>
                </a:cubicBezTo>
                <a:lnTo>
                  <a:pt x="486" y="15"/>
                </a:lnTo>
                <a:close/>
                <a:moveTo>
                  <a:pt x="434" y="9"/>
                </a:moveTo>
                <a:cubicBezTo>
                  <a:pt x="434" y="12"/>
                  <a:pt x="437" y="15"/>
                  <a:pt x="440" y="15"/>
                </a:cubicBezTo>
                <a:cubicBezTo>
                  <a:pt x="441" y="15"/>
                  <a:pt x="442" y="14"/>
                  <a:pt x="443" y="14"/>
                </a:cubicBezTo>
                <a:cubicBezTo>
                  <a:pt x="472" y="48"/>
                  <a:pt x="472" y="48"/>
                  <a:pt x="472" y="48"/>
                </a:cubicBezTo>
                <a:cubicBezTo>
                  <a:pt x="492" y="73"/>
                  <a:pt x="492" y="73"/>
                  <a:pt x="492" y="73"/>
                </a:cubicBezTo>
                <a:cubicBezTo>
                  <a:pt x="491" y="74"/>
                  <a:pt x="490" y="76"/>
                  <a:pt x="490" y="78"/>
                </a:cubicBezTo>
                <a:cubicBezTo>
                  <a:pt x="393" y="75"/>
                  <a:pt x="393" y="75"/>
                  <a:pt x="393" y="75"/>
                </a:cubicBezTo>
                <a:cubicBezTo>
                  <a:pt x="393" y="71"/>
                  <a:pt x="390" y="67"/>
                  <a:pt x="385" y="67"/>
                </a:cubicBezTo>
                <a:cubicBezTo>
                  <a:pt x="385" y="11"/>
                  <a:pt x="385" y="11"/>
                  <a:pt x="385" y="11"/>
                </a:cubicBezTo>
                <a:cubicBezTo>
                  <a:pt x="387" y="11"/>
                  <a:pt x="389" y="9"/>
                  <a:pt x="390" y="7"/>
                </a:cubicBezTo>
                <a:lnTo>
                  <a:pt x="434" y="9"/>
                </a:lnTo>
                <a:close/>
                <a:moveTo>
                  <a:pt x="384" y="11"/>
                </a:moveTo>
                <a:cubicBezTo>
                  <a:pt x="384" y="67"/>
                  <a:pt x="384" y="67"/>
                  <a:pt x="384" y="67"/>
                </a:cubicBezTo>
                <a:cubicBezTo>
                  <a:pt x="380" y="68"/>
                  <a:pt x="377" y="71"/>
                  <a:pt x="377" y="75"/>
                </a:cubicBezTo>
                <a:cubicBezTo>
                  <a:pt x="279" y="78"/>
                  <a:pt x="279" y="78"/>
                  <a:pt x="279" y="78"/>
                </a:cubicBezTo>
                <a:cubicBezTo>
                  <a:pt x="278" y="76"/>
                  <a:pt x="278" y="74"/>
                  <a:pt x="276" y="73"/>
                </a:cubicBezTo>
                <a:cubicBezTo>
                  <a:pt x="326" y="14"/>
                  <a:pt x="326" y="14"/>
                  <a:pt x="326" y="14"/>
                </a:cubicBezTo>
                <a:cubicBezTo>
                  <a:pt x="327" y="15"/>
                  <a:pt x="328" y="15"/>
                  <a:pt x="329" y="15"/>
                </a:cubicBezTo>
                <a:cubicBezTo>
                  <a:pt x="332" y="15"/>
                  <a:pt x="334" y="12"/>
                  <a:pt x="335" y="9"/>
                </a:cubicBezTo>
                <a:cubicBezTo>
                  <a:pt x="378" y="7"/>
                  <a:pt x="378" y="7"/>
                  <a:pt x="378" y="7"/>
                </a:cubicBezTo>
                <a:cubicBezTo>
                  <a:pt x="379" y="9"/>
                  <a:pt x="381" y="11"/>
                  <a:pt x="384" y="11"/>
                </a:cubicBezTo>
                <a:close/>
                <a:moveTo>
                  <a:pt x="325" y="14"/>
                </a:moveTo>
                <a:cubicBezTo>
                  <a:pt x="276" y="73"/>
                  <a:pt x="276" y="73"/>
                  <a:pt x="276" y="73"/>
                </a:cubicBezTo>
                <a:cubicBezTo>
                  <a:pt x="274" y="71"/>
                  <a:pt x="272" y="71"/>
                  <a:pt x="270" y="71"/>
                </a:cubicBezTo>
                <a:cubicBezTo>
                  <a:pt x="266" y="71"/>
                  <a:pt x="262" y="75"/>
                  <a:pt x="262" y="79"/>
                </a:cubicBezTo>
                <a:cubicBezTo>
                  <a:pt x="262" y="79"/>
                  <a:pt x="262" y="79"/>
                  <a:pt x="262" y="79"/>
                </a:cubicBezTo>
                <a:cubicBezTo>
                  <a:pt x="186" y="87"/>
                  <a:pt x="186" y="87"/>
                  <a:pt x="186" y="87"/>
                </a:cubicBezTo>
                <a:cubicBezTo>
                  <a:pt x="184" y="87"/>
                  <a:pt x="184" y="87"/>
                  <a:pt x="184" y="87"/>
                </a:cubicBezTo>
                <a:cubicBezTo>
                  <a:pt x="184" y="86"/>
                  <a:pt x="183" y="85"/>
                  <a:pt x="182" y="84"/>
                </a:cubicBezTo>
                <a:cubicBezTo>
                  <a:pt x="273" y="19"/>
                  <a:pt x="273" y="19"/>
                  <a:pt x="273" y="19"/>
                </a:cubicBezTo>
                <a:cubicBezTo>
                  <a:pt x="274" y="20"/>
                  <a:pt x="276" y="21"/>
                  <a:pt x="278" y="21"/>
                </a:cubicBezTo>
                <a:cubicBezTo>
                  <a:pt x="281" y="21"/>
                  <a:pt x="283" y="18"/>
                  <a:pt x="283" y="15"/>
                </a:cubicBezTo>
                <a:cubicBezTo>
                  <a:pt x="323" y="10"/>
                  <a:pt x="323" y="10"/>
                  <a:pt x="323" y="10"/>
                </a:cubicBezTo>
                <a:cubicBezTo>
                  <a:pt x="323" y="12"/>
                  <a:pt x="324" y="13"/>
                  <a:pt x="325" y="14"/>
                </a:cubicBezTo>
                <a:close/>
                <a:moveTo>
                  <a:pt x="242" y="29"/>
                </a:moveTo>
                <a:cubicBezTo>
                  <a:pt x="243" y="30"/>
                  <a:pt x="245" y="31"/>
                  <a:pt x="246" y="31"/>
                </a:cubicBezTo>
                <a:cubicBezTo>
                  <a:pt x="250" y="31"/>
                  <a:pt x="252" y="28"/>
                  <a:pt x="252" y="25"/>
                </a:cubicBezTo>
                <a:cubicBezTo>
                  <a:pt x="252" y="24"/>
                  <a:pt x="252" y="24"/>
                  <a:pt x="252" y="24"/>
                </a:cubicBezTo>
                <a:cubicBezTo>
                  <a:pt x="272" y="17"/>
                  <a:pt x="272" y="17"/>
                  <a:pt x="272" y="17"/>
                </a:cubicBezTo>
                <a:cubicBezTo>
                  <a:pt x="272" y="18"/>
                  <a:pt x="273" y="18"/>
                  <a:pt x="273" y="18"/>
                </a:cubicBezTo>
                <a:cubicBezTo>
                  <a:pt x="182" y="83"/>
                  <a:pt x="182" y="83"/>
                  <a:pt x="182" y="83"/>
                </a:cubicBezTo>
                <a:cubicBezTo>
                  <a:pt x="180" y="81"/>
                  <a:pt x="178" y="80"/>
                  <a:pt x="176" y="80"/>
                </a:cubicBezTo>
                <a:cubicBezTo>
                  <a:pt x="171" y="80"/>
                  <a:pt x="167" y="84"/>
                  <a:pt x="167" y="89"/>
                </a:cubicBezTo>
                <a:cubicBezTo>
                  <a:pt x="167" y="89"/>
                  <a:pt x="167" y="90"/>
                  <a:pt x="167" y="90"/>
                </a:cubicBezTo>
                <a:cubicBezTo>
                  <a:pt x="132" y="100"/>
                  <a:pt x="132" y="100"/>
                  <a:pt x="132" y="100"/>
                </a:cubicBezTo>
                <a:cubicBezTo>
                  <a:pt x="132" y="100"/>
                  <a:pt x="132" y="99"/>
                  <a:pt x="132" y="99"/>
                </a:cubicBezTo>
                <a:lnTo>
                  <a:pt x="242" y="29"/>
                </a:lnTo>
                <a:close/>
                <a:moveTo>
                  <a:pt x="124" y="107"/>
                </a:moveTo>
                <a:cubicBezTo>
                  <a:pt x="124" y="107"/>
                  <a:pt x="125" y="107"/>
                  <a:pt x="126" y="107"/>
                </a:cubicBezTo>
                <a:cubicBezTo>
                  <a:pt x="130" y="107"/>
                  <a:pt x="132" y="105"/>
                  <a:pt x="132" y="101"/>
                </a:cubicBezTo>
                <a:cubicBezTo>
                  <a:pt x="132" y="101"/>
                  <a:pt x="132" y="101"/>
                  <a:pt x="132" y="101"/>
                </a:cubicBezTo>
                <a:cubicBezTo>
                  <a:pt x="167" y="91"/>
                  <a:pt x="167" y="91"/>
                  <a:pt x="167" y="91"/>
                </a:cubicBezTo>
                <a:cubicBezTo>
                  <a:pt x="168" y="93"/>
                  <a:pt x="169" y="95"/>
                  <a:pt x="171" y="96"/>
                </a:cubicBezTo>
                <a:cubicBezTo>
                  <a:pt x="154" y="125"/>
                  <a:pt x="154" y="125"/>
                  <a:pt x="154" y="125"/>
                </a:cubicBezTo>
                <a:cubicBezTo>
                  <a:pt x="105" y="210"/>
                  <a:pt x="105" y="210"/>
                  <a:pt x="105" y="210"/>
                </a:cubicBezTo>
                <a:cubicBezTo>
                  <a:pt x="104" y="209"/>
                  <a:pt x="103" y="209"/>
                  <a:pt x="102" y="209"/>
                </a:cubicBezTo>
                <a:cubicBezTo>
                  <a:pt x="97" y="209"/>
                  <a:pt x="93" y="213"/>
                  <a:pt x="93" y="217"/>
                </a:cubicBezTo>
                <a:cubicBezTo>
                  <a:pt x="93" y="218"/>
                  <a:pt x="93" y="218"/>
                  <a:pt x="93" y="219"/>
                </a:cubicBezTo>
                <a:cubicBezTo>
                  <a:pt x="45" y="227"/>
                  <a:pt x="45" y="227"/>
                  <a:pt x="45" y="227"/>
                </a:cubicBezTo>
                <a:cubicBezTo>
                  <a:pt x="45" y="225"/>
                  <a:pt x="44" y="224"/>
                  <a:pt x="43" y="223"/>
                </a:cubicBezTo>
                <a:lnTo>
                  <a:pt x="124" y="107"/>
                </a:lnTo>
                <a:close/>
                <a:moveTo>
                  <a:pt x="39" y="234"/>
                </a:moveTo>
                <a:cubicBezTo>
                  <a:pt x="39" y="234"/>
                  <a:pt x="39" y="234"/>
                  <a:pt x="39" y="234"/>
                </a:cubicBezTo>
                <a:cubicBezTo>
                  <a:pt x="42" y="234"/>
                  <a:pt x="45" y="231"/>
                  <a:pt x="45" y="228"/>
                </a:cubicBezTo>
                <a:cubicBezTo>
                  <a:pt x="45" y="228"/>
                  <a:pt x="45" y="227"/>
                  <a:pt x="45" y="227"/>
                </a:cubicBezTo>
                <a:cubicBezTo>
                  <a:pt x="94" y="219"/>
                  <a:pt x="94" y="219"/>
                  <a:pt x="94" y="219"/>
                </a:cubicBezTo>
                <a:cubicBezTo>
                  <a:pt x="94" y="222"/>
                  <a:pt x="97" y="225"/>
                  <a:pt x="99" y="226"/>
                </a:cubicBezTo>
                <a:cubicBezTo>
                  <a:pt x="88" y="295"/>
                  <a:pt x="88" y="295"/>
                  <a:pt x="88" y="295"/>
                </a:cubicBezTo>
                <a:cubicBezTo>
                  <a:pt x="75" y="375"/>
                  <a:pt x="75" y="375"/>
                  <a:pt x="75" y="375"/>
                </a:cubicBezTo>
                <a:cubicBezTo>
                  <a:pt x="75" y="375"/>
                  <a:pt x="75" y="375"/>
                  <a:pt x="74" y="375"/>
                </a:cubicBezTo>
                <a:cubicBezTo>
                  <a:pt x="70" y="375"/>
                  <a:pt x="66" y="378"/>
                  <a:pt x="66" y="383"/>
                </a:cubicBezTo>
                <a:cubicBezTo>
                  <a:pt x="12" y="383"/>
                  <a:pt x="12" y="383"/>
                  <a:pt x="12" y="383"/>
                </a:cubicBezTo>
                <a:cubicBezTo>
                  <a:pt x="12" y="381"/>
                  <a:pt x="10" y="379"/>
                  <a:pt x="8" y="378"/>
                </a:cubicBezTo>
                <a:lnTo>
                  <a:pt x="39" y="234"/>
                </a:lnTo>
                <a:close/>
                <a:moveTo>
                  <a:pt x="8" y="390"/>
                </a:moveTo>
                <a:cubicBezTo>
                  <a:pt x="11" y="389"/>
                  <a:pt x="12" y="387"/>
                  <a:pt x="12" y="384"/>
                </a:cubicBezTo>
                <a:cubicBezTo>
                  <a:pt x="66" y="384"/>
                  <a:pt x="66" y="384"/>
                  <a:pt x="66" y="384"/>
                </a:cubicBezTo>
                <a:cubicBezTo>
                  <a:pt x="66" y="388"/>
                  <a:pt x="70" y="392"/>
                  <a:pt x="74" y="392"/>
                </a:cubicBezTo>
                <a:cubicBezTo>
                  <a:pt x="75" y="392"/>
                  <a:pt x="75" y="392"/>
                  <a:pt x="75" y="392"/>
                </a:cubicBezTo>
                <a:cubicBezTo>
                  <a:pt x="79" y="419"/>
                  <a:pt x="79" y="419"/>
                  <a:pt x="79" y="419"/>
                </a:cubicBezTo>
                <a:cubicBezTo>
                  <a:pt x="99" y="541"/>
                  <a:pt x="99" y="541"/>
                  <a:pt x="99" y="541"/>
                </a:cubicBezTo>
                <a:cubicBezTo>
                  <a:pt x="96" y="542"/>
                  <a:pt x="94" y="544"/>
                  <a:pt x="93" y="548"/>
                </a:cubicBezTo>
                <a:cubicBezTo>
                  <a:pt x="90" y="547"/>
                  <a:pt x="90" y="547"/>
                  <a:pt x="90" y="547"/>
                </a:cubicBezTo>
                <a:cubicBezTo>
                  <a:pt x="45" y="540"/>
                  <a:pt x="45" y="540"/>
                  <a:pt x="45" y="540"/>
                </a:cubicBezTo>
                <a:cubicBezTo>
                  <a:pt x="45" y="540"/>
                  <a:pt x="45" y="540"/>
                  <a:pt x="45" y="539"/>
                </a:cubicBezTo>
                <a:cubicBezTo>
                  <a:pt x="45" y="536"/>
                  <a:pt x="42" y="534"/>
                  <a:pt x="39" y="534"/>
                </a:cubicBezTo>
                <a:cubicBezTo>
                  <a:pt x="39" y="534"/>
                  <a:pt x="39" y="534"/>
                  <a:pt x="39" y="534"/>
                </a:cubicBezTo>
                <a:lnTo>
                  <a:pt x="8" y="390"/>
                </a:lnTo>
                <a:close/>
                <a:moveTo>
                  <a:pt x="43" y="544"/>
                </a:moveTo>
                <a:cubicBezTo>
                  <a:pt x="44" y="543"/>
                  <a:pt x="45" y="542"/>
                  <a:pt x="45" y="541"/>
                </a:cubicBezTo>
                <a:cubicBezTo>
                  <a:pt x="79" y="546"/>
                  <a:pt x="79" y="546"/>
                  <a:pt x="79" y="546"/>
                </a:cubicBezTo>
                <a:cubicBezTo>
                  <a:pt x="93" y="548"/>
                  <a:pt x="93" y="548"/>
                  <a:pt x="93" y="548"/>
                </a:cubicBezTo>
                <a:cubicBezTo>
                  <a:pt x="93" y="549"/>
                  <a:pt x="93" y="549"/>
                  <a:pt x="93" y="549"/>
                </a:cubicBezTo>
                <a:cubicBezTo>
                  <a:pt x="93" y="554"/>
                  <a:pt x="97" y="558"/>
                  <a:pt x="102" y="558"/>
                </a:cubicBezTo>
                <a:cubicBezTo>
                  <a:pt x="103" y="558"/>
                  <a:pt x="104" y="557"/>
                  <a:pt x="105" y="557"/>
                </a:cubicBezTo>
                <a:cubicBezTo>
                  <a:pt x="137" y="612"/>
                  <a:pt x="137" y="612"/>
                  <a:pt x="137" y="612"/>
                </a:cubicBezTo>
                <a:cubicBezTo>
                  <a:pt x="171" y="672"/>
                  <a:pt x="171" y="672"/>
                  <a:pt x="171" y="672"/>
                </a:cubicBezTo>
                <a:cubicBezTo>
                  <a:pt x="169" y="673"/>
                  <a:pt x="168" y="674"/>
                  <a:pt x="167" y="676"/>
                </a:cubicBezTo>
                <a:cubicBezTo>
                  <a:pt x="132" y="667"/>
                  <a:pt x="132" y="667"/>
                  <a:pt x="132" y="667"/>
                </a:cubicBezTo>
                <a:cubicBezTo>
                  <a:pt x="132" y="666"/>
                  <a:pt x="132" y="666"/>
                  <a:pt x="132" y="666"/>
                </a:cubicBezTo>
                <a:cubicBezTo>
                  <a:pt x="132" y="663"/>
                  <a:pt x="130" y="660"/>
                  <a:pt x="126" y="660"/>
                </a:cubicBezTo>
                <a:cubicBezTo>
                  <a:pt x="125" y="660"/>
                  <a:pt x="125" y="660"/>
                  <a:pt x="124" y="661"/>
                </a:cubicBezTo>
                <a:lnTo>
                  <a:pt x="43" y="544"/>
                </a:lnTo>
                <a:close/>
                <a:moveTo>
                  <a:pt x="252" y="743"/>
                </a:moveTo>
                <a:cubicBezTo>
                  <a:pt x="252" y="743"/>
                  <a:pt x="252" y="743"/>
                  <a:pt x="252" y="742"/>
                </a:cubicBezTo>
                <a:cubicBezTo>
                  <a:pt x="252" y="739"/>
                  <a:pt x="250" y="736"/>
                  <a:pt x="246" y="736"/>
                </a:cubicBezTo>
                <a:cubicBezTo>
                  <a:pt x="245" y="736"/>
                  <a:pt x="243" y="737"/>
                  <a:pt x="242" y="738"/>
                </a:cubicBezTo>
                <a:cubicBezTo>
                  <a:pt x="132" y="668"/>
                  <a:pt x="132" y="668"/>
                  <a:pt x="132" y="668"/>
                </a:cubicBezTo>
                <a:cubicBezTo>
                  <a:pt x="132" y="668"/>
                  <a:pt x="132" y="668"/>
                  <a:pt x="132" y="667"/>
                </a:cubicBezTo>
                <a:cubicBezTo>
                  <a:pt x="148" y="672"/>
                  <a:pt x="148" y="672"/>
                  <a:pt x="148" y="672"/>
                </a:cubicBezTo>
                <a:cubicBezTo>
                  <a:pt x="167" y="677"/>
                  <a:pt x="167" y="677"/>
                  <a:pt x="167" y="677"/>
                </a:cubicBezTo>
                <a:cubicBezTo>
                  <a:pt x="167" y="678"/>
                  <a:pt x="167" y="678"/>
                  <a:pt x="167" y="679"/>
                </a:cubicBezTo>
                <a:cubicBezTo>
                  <a:pt x="167" y="684"/>
                  <a:pt x="170" y="688"/>
                  <a:pt x="175" y="688"/>
                </a:cubicBezTo>
                <a:cubicBezTo>
                  <a:pt x="178" y="688"/>
                  <a:pt x="180" y="686"/>
                  <a:pt x="182" y="684"/>
                </a:cubicBezTo>
                <a:cubicBezTo>
                  <a:pt x="273" y="749"/>
                  <a:pt x="273" y="749"/>
                  <a:pt x="273" y="749"/>
                </a:cubicBezTo>
                <a:cubicBezTo>
                  <a:pt x="272" y="749"/>
                  <a:pt x="272" y="750"/>
                  <a:pt x="272" y="750"/>
                </a:cubicBezTo>
                <a:lnTo>
                  <a:pt x="252" y="743"/>
                </a:lnTo>
                <a:close/>
                <a:moveTo>
                  <a:pt x="284" y="752"/>
                </a:moveTo>
                <a:cubicBezTo>
                  <a:pt x="284" y="752"/>
                  <a:pt x="284" y="752"/>
                  <a:pt x="284" y="752"/>
                </a:cubicBezTo>
                <a:cubicBezTo>
                  <a:pt x="284" y="748"/>
                  <a:pt x="281" y="746"/>
                  <a:pt x="278" y="746"/>
                </a:cubicBezTo>
                <a:cubicBezTo>
                  <a:pt x="276" y="746"/>
                  <a:pt x="274" y="747"/>
                  <a:pt x="273" y="748"/>
                </a:cubicBezTo>
                <a:cubicBezTo>
                  <a:pt x="233" y="719"/>
                  <a:pt x="233" y="719"/>
                  <a:pt x="233" y="719"/>
                </a:cubicBezTo>
                <a:cubicBezTo>
                  <a:pt x="182" y="684"/>
                  <a:pt x="182" y="684"/>
                  <a:pt x="182" y="684"/>
                </a:cubicBezTo>
                <a:cubicBezTo>
                  <a:pt x="183" y="683"/>
                  <a:pt x="183" y="681"/>
                  <a:pt x="184" y="680"/>
                </a:cubicBezTo>
                <a:cubicBezTo>
                  <a:pt x="192" y="681"/>
                  <a:pt x="192" y="681"/>
                  <a:pt x="192" y="681"/>
                </a:cubicBezTo>
                <a:cubicBezTo>
                  <a:pt x="262" y="688"/>
                  <a:pt x="262" y="688"/>
                  <a:pt x="262" y="688"/>
                </a:cubicBezTo>
                <a:cubicBezTo>
                  <a:pt x="262" y="688"/>
                  <a:pt x="262" y="688"/>
                  <a:pt x="262" y="689"/>
                </a:cubicBezTo>
                <a:cubicBezTo>
                  <a:pt x="262" y="694"/>
                  <a:pt x="266" y="697"/>
                  <a:pt x="271" y="697"/>
                </a:cubicBezTo>
                <a:cubicBezTo>
                  <a:pt x="273" y="697"/>
                  <a:pt x="275" y="697"/>
                  <a:pt x="276" y="695"/>
                </a:cubicBezTo>
                <a:cubicBezTo>
                  <a:pt x="325" y="754"/>
                  <a:pt x="325" y="754"/>
                  <a:pt x="325" y="754"/>
                </a:cubicBezTo>
                <a:cubicBezTo>
                  <a:pt x="325" y="755"/>
                  <a:pt x="324" y="756"/>
                  <a:pt x="324" y="757"/>
                </a:cubicBezTo>
                <a:lnTo>
                  <a:pt x="284" y="752"/>
                </a:lnTo>
                <a:close/>
                <a:moveTo>
                  <a:pt x="335" y="758"/>
                </a:moveTo>
                <a:cubicBezTo>
                  <a:pt x="335" y="755"/>
                  <a:pt x="332" y="752"/>
                  <a:pt x="329" y="752"/>
                </a:cubicBezTo>
                <a:cubicBezTo>
                  <a:pt x="328" y="752"/>
                  <a:pt x="327" y="753"/>
                  <a:pt x="326" y="753"/>
                </a:cubicBezTo>
                <a:cubicBezTo>
                  <a:pt x="297" y="719"/>
                  <a:pt x="297" y="719"/>
                  <a:pt x="297" y="719"/>
                </a:cubicBezTo>
                <a:cubicBezTo>
                  <a:pt x="277" y="695"/>
                  <a:pt x="277" y="695"/>
                  <a:pt x="277" y="695"/>
                </a:cubicBezTo>
                <a:cubicBezTo>
                  <a:pt x="278" y="693"/>
                  <a:pt x="279" y="691"/>
                  <a:pt x="279" y="689"/>
                </a:cubicBezTo>
                <a:cubicBezTo>
                  <a:pt x="376" y="692"/>
                  <a:pt x="376" y="692"/>
                  <a:pt x="376" y="692"/>
                </a:cubicBezTo>
                <a:cubicBezTo>
                  <a:pt x="376" y="696"/>
                  <a:pt x="380" y="700"/>
                  <a:pt x="384" y="700"/>
                </a:cubicBezTo>
                <a:cubicBezTo>
                  <a:pt x="384" y="756"/>
                  <a:pt x="384" y="756"/>
                  <a:pt x="384" y="756"/>
                </a:cubicBezTo>
                <a:cubicBezTo>
                  <a:pt x="382" y="756"/>
                  <a:pt x="379" y="758"/>
                  <a:pt x="379" y="760"/>
                </a:cubicBezTo>
                <a:lnTo>
                  <a:pt x="335" y="758"/>
                </a:lnTo>
                <a:close/>
                <a:moveTo>
                  <a:pt x="390" y="760"/>
                </a:moveTo>
                <a:cubicBezTo>
                  <a:pt x="390" y="758"/>
                  <a:pt x="388" y="756"/>
                  <a:pt x="385" y="756"/>
                </a:cubicBezTo>
                <a:cubicBezTo>
                  <a:pt x="385" y="700"/>
                  <a:pt x="385" y="700"/>
                  <a:pt x="385" y="700"/>
                </a:cubicBezTo>
                <a:cubicBezTo>
                  <a:pt x="389" y="699"/>
                  <a:pt x="392" y="696"/>
                  <a:pt x="393" y="692"/>
                </a:cubicBezTo>
                <a:cubicBezTo>
                  <a:pt x="490" y="689"/>
                  <a:pt x="490" y="689"/>
                  <a:pt x="490" y="689"/>
                </a:cubicBezTo>
                <a:cubicBezTo>
                  <a:pt x="491" y="691"/>
                  <a:pt x="492" y="693"/>
                  <a:pt x="493" y="694"/>
                </a:cubicBezTo>
                <a:cubicBezTo>
                  <a:pt x="444" y="752"/>
                  <a:pt x="444" y="752"/>
                  <a:pt x="444" y="752"/>
                </a:cubicBezTo>
                <a:cubicBezTo>
                  <a:pt x="443" y="752"/>
                  <a:pt x="442" y="751"/>
                  <a:pt x="441" y="751"/>
                </a:cubicBezTo>
                <a:cubicBezTo>
                  <a:pt x="437" y="751"/>
                  <a:pt x="435" y="754"/>
                  <a:pt x="435" y="757"/>
                </a:cubicBezTo>
                <a:cubicBezTo>
                  <a:pt x="435" y="757"/>
                  <a:pt x="435" y="758"/>
                  <a:pt x="435" y="758"/>
                </a:cubicBezTo>
                <a:lnTo>
                  <a:pt x="390" y="760"/>
                </a:lnTo>
                <a:close/>
                <a:moveTo>
                  <a:pt x="527" y="739"/>
                </a:moveTo>
                <a:cubicBezTo>
                  <a:pt x="526" y="737"/>
                  <a:pt x="525" y="736"/>
                  <a:pt x="523" y="736"/>
                </a:cubicBezTo>
                <a:cubicBezTo>
                  <a:pt x="520" y="736"/>
                  <a:pt x="517" y="739"/>
                  <a:pt x="517" y="742"/>
                </a:cubicBezTo>
                <a:cubicBezTo>
                  <a:pt x="517" y="743"/>
                  <a:pt x="517" y="743"/>
                  <a:pt x="517" y="743"/>
                </a:cubicBezTo>
                <a:cubicBezTo>
                  <a:pt x="497" y="750"/>
                  <a:pt x="497" y="750"/>
                  <a:pt x="497" y="750"/>
                </a:cubicBezTo>
                <a:cubicBezTo>
                  <a:pt x="497" y="750"/>
                  <a:pt x="497" y="749"/>
                  <a:pt x="496" y="749"/>
                </a:cubicBezTo>
                <a:cubicBezTo>
                  <a:pt x="587" y="684"/>
                  <a:pt x="587" y="684"/>
                  <a:pt x="587" y="684"/>
                </a:cubicBezTo>
                <a:cubicBezTo>
                  <a:pt x="589" y="686"/>
                  <a:pt x="591" y="688"/>
                  <a:pt x="594" y="688"/>
                </a:cubicBezTo>
                <a:cubicBezTo>
                  <a:pt x="599" y="688"/>
                  <a:pt x="603" y="684"/>
                  <a:pt x="603" y="679"/>
                </a:cubicBezTo>
                <a:cubicBezTo>
                  <a:pt x="603" y="678"/>
                  <a:pt x="603" y="678"/>
                  <a:pt x="602" y="677"/>
                </a:cubicBezTo>
                <a:cubicBezTo>
                  <a:pt x="637" y="667"/>
                  <a:pt x="637" y="667"/>
                  <a:pt x="637" y="667"/>
                </a:cubicBezTo>
                <a:cubicBezTo>
                  <a:pt x="637" y="668"/>
                  <a:pt x="637" y="668"/>
                  <a:pt x="637" y="668"/>
                </a:cubicBezTo>
                <a:lnTo>
                  <a:pt x="527" y="739"/>
                </a:lnTo>
                <a:close/>
                <a:moveTo>
                  <a:pt x="645" y="661"/>
                </a:moveTo>
                <a:cubicBezTo>
                  <a:pt x="645" y="660"/>
                  <a:pt x="644" y="660"/>
                  <a:pt x="643" y="660"/>
                </a:cubicBezTo>
                <a:cubicBezTo>
                  <a:pt x="639" y="660"/>
                  <a:pt x="637" y="663"/>
                  <a:pt x="637" y="666"/>
                </a:cubicBezTo>
                <a:cubicBezTo>
                  <a:pt x="637" y="666"/>
                  <a:pt x="637" y="666"/>
                  <a:pt x="637" y="667"/>
                </a:cubicBezTo>
                <a:cubicBezTo>
                  <a:pt x="626" y="670"/>
                  <a:pt x="626" y="670"/>
                  <a:pt x="626" y="670"/>
                </a:cubicBezTo>
                <a:cubicBezTo>
                  <a:pt x="602" y="676"/>
                  <a:pt x="602" y="676"/>
                  <a:pt x="602" y="676"/>
                </a:cubicBezTo>
                <a:cubicBezTo>
                  <a:pt x="601" y="674"/>
                  <a:pt x="600" y="673"/>
                  <a:pt x="598" y="672"/>
                </a:cubicBezTo>
                <a:cubicBezTo>
                  <a:pt x="615" y="642"/>
                  <a:pt x="615" y="642"/>
                  <a:pt x="615" y="642"/>
                </a:cubicBezTo>
                <a:cubicBezTo>
                  <a:pt x="664" y="557"/>
                  <a:pt x="664" y="557"/>
                  <a:pt x="664" y="557"/>
                </a:cubicBezTo>
                <a:cubicBezTo>
                  <a:pt x="665" y="557"/>
                  <a:pt x="666" y="558"/>
                  <a:pt x="668" y="558"/>
                </a:cubicBezTo>
                <a:cubicBezTo>
                  <a:pt x="672" y="558"/>
                  <a:pt x="676" y="554"/>
                  <a:pt x="676" y="549"/>
                </a:cubicBezTo>
                <a:cubicBezTo>
                  <a:pt x="676" y="549"/>
                  <a:pt x="676" y="549"/>
                  <a:pt x="676" y="548"/>
                </a:cubicBezTo>
                <a:cubicBezTo>
                  <a:pt x="723" y="541"/>
                  <a:pt x="723" y="541"/>
                  <a:pt x="723" y="541"/>
                </a:cubicBezTo>
                <a:cubicBezTo>
                  <a:pt x="723" y="542"/>
                  <a:pt x="724" y="544"/>
                  <a:pt x="726" y="545"/>
                </a:cubicBezTo>
                <a:lnTo>
                  <a:pt x="645" y="661"/>
                </a:lnTo>
                <a:close/>
                <a:moveTo>
                  <a:pt x="730" y="534"/>
                </a:moveTo>
                <a:cubicBezTo>
                  <a:pt x="730" y="534"/>
                  <a:pt x="729" y="534"/>
                  <a:pt x="729" y="534"/>
                </a:cubicBezTo>
                <a:cubicBezTo>
                  <a:pt x="726" y="534"/>
                  <a:pt x="723" y="537"/>
                  <a:pt x="723" y="540"/>
                </a:cubicBezTo>
                <a:cubicBezTo>
                  <a:pt x="723" y="540"/>
                  <a:pt x="723" y="540"/>
                  <a:pt x="723" y="540"/>
                </a:cubicBezTo>
                <a:cubicBezTo>
                  <a:pt x="676" y="548"/>
                  <a:pt x="676" y="548"/>
                  <a:pt x="676" y="548"/>
                </a:cubicBezTo>
                <a:cubicBezTo>
                  <a:pt x="676" y="544"/>
                  <a:pt x="673" y="542"/>
                  <a:pt x="670" y="541"/>
                </a:cubicBezTo>
                <a:cubicBezTo>
                  <a:pt x="681" y="472"/>
                  <a:pt x="681" y="472"/>
                  <a:pt x="681" y="472"/>
                </a:cubicBezTo>
                <a:cubicBezTo>
                  <a:pt x="694" y="393"/>
                  <a:pt x="694" y="393"/>
                  <a:pt x="694" y="393"/>
                </a:cubicBezTo>
                <a:cubicBezTo>
                  <a:pt x="694" y="393"/>
                  <a:pt x="694" y="393"/>
                  <a:pt x="695" y="393"/>
                </a:cubicBezTo>
                <a:cubicBezTo>
                  <a:pt x="699" y="393"/>
                  <a:pt x="703" y="389"/>
                  <a:pt x="703" y="384"/>
                </a:cubicBezTo>
                <a:cubicBezTo>
                  <a:pt x="757" y="384"/>
                  <a:pt x="757" y="384"/>
                  <a:pt x="757" y="384"/>
                </a:cubicBezTo>
                <a:cubicBezTo>
                  <a:pt x="757" y="387"/>
                  <a:pt x="759" y="389"/>
                  <a:pt x="761" y="390"/>
                </a:cubicBezTo>
                <a:lnTo>
                  <a:pt x="730" y="534"/>
                </a:lnTo>
                <a:close/>
              </a:path>
            </a:pathLst>
          </a:custGeom>
          <a:solidFill>
            <a:schemeClr val="bg1"/>
          </a:solidFill>
          <a:ln>
            <a:noFill/>
          </a:ln>
        </p:spPr>
        <p:txBody>
          <a:bodyPr vert="horz" wrap="square" lIns="121905" tIns="60951" rIns="121905" bIns="60951" numCol="1" anchor="t" anchorCtr="0" compatLnSpc="1"/>
          <a:lstStyle/>
          <a:p>
            <a:pPr marL="0" marR="0" lvl="0" indent="0" algn="l" defTabSz="121983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5" name="文本框 20"/>
          <p:cNvSpPr txBox="1"/>
          <p:nvPr/>
        </p:nvSpPr>
        <p:spPr bwMode="auto">
          <a:xfrm>
            <a:off x="3555563" y="1616315"/>
            <a:ext cx="5079286" cy="2867122"/>
          </a:xfrm>
          <a:prstGeom prst="rect">
            <a:avLst/>
          </a:prstGeom>
          <a:noFill/>
        </p:spPr>
        <p:txBody>
          <a:bodyPr wrap="square" lIns="96196" tIns="48097" rIns="96196" bIns="48097">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algn="ctr" defTabSz="966470" fontAlgn="base">
              <a:spcBef>
                <a:spcPct val="0"/>
              </a:spcBef>
              <a:spcAft>
                <a:spcPct val="0"/>
              </a:spcAft>
              <a:defRPr sz="11500">
                <a:gradFill>
                  <a:gsLst>
                    <a:gs pos="0">
                      <a:srgbClr val="9BE5FF"/>
                    </a:gs>
                    <a:gs pos="50000">
                      <a:prstClr val="white"/>
                    </a:gs>
                    <a:gs pos="100000">
                      <a:srgbClr val="C9F1FF"/>
                    </a:gs>
                  </a:gsLst>
                  <a:lin ang="5400000" scaled="0"/>
                </a:gradFill>
                <a:latin typeface="Impact" panose="020B0806030902050204" pitchFamily="34" charset="0"/>
                <a:ea typeface="宋体" panose="02010600030101010101" pitchFamily="2" charset="-122"/>
              </a:defRPr>
            </a:lvl1pPr>
            <a:lvl2pPr marL="484505" indent="-3175" defTabSz="968375" fontAlgn="base">
              <a:spcBef>
                <a:spcPct val="0"/>
              </a:spcBef>
              <a:spcAft>
                <a:spcPct val="0"/>
              </a:spcAft>
              <a:defRPr>
                <a:latin typeface="Arial" panose="020B0604020202020204" pitchFamily="34" charset="0"/>
                <a:ea typeface="宋体" panose="02010600030101010101" pitchFamily="2" charset="-122"/>
              </a:defRPr>
            </a:lvl2pPr>
            <a:lvl3pPr marL="969010" indent="-6985" defTabSz="968375" fontAlgn="base">
              <a:spcBef>
                <a:spcPct val="0"/>
              </a:spcBef>
              <a:spcAft>
                <a:spcPct val="0"/>
              </a:spcAft>
              <a:defRPr>
                <a:latin typeface="Arial" panose="020B0604020202020204" pitchFamily="34" charset="0"/>
                <a:ea typeface="宋体" panose="02010600030101010101" pitchFamily="2" charset="-122"/>
              </a:defRPr>
            </a:lvl3pPr>
            <a:lvl4pPr marL="1452880" indent="-10160" defTabSz="968375" fontAlgn="base">
              <a:spcBef>
                <a:spcPct val="0"/>
              </a:spcBef>
              <a:spcAft>
                <a:spcPct val="0"/>
              </a:spcAft>
              <a:defRPr>
                <a:latin typeface="Arial" panose="020B0604020202020204" pitchFamily="34" charset="0"/>
                <a:ea typeface="宋体" panose="02010600030101010101" pitchFamily="2" charset="-122"/>
              </a:defRPr>
            </a:lvl4pPr>
            <a:lvl5pPr marL="1937385" indent="-13335" defTabSz="968375" fontAlgn="base">
              <a:spcBef>
                <a:spcPct val="0"/>
              </a:spcBef>
              <a:spcAft>
                <a:spcPct val="0"/>
              </a:spcAft>
              <a:defRPr>
                <a:latin typeface="Arial" panose="020B0604020202020204" pitchFamily="34" charset="0"/>
                <a:ea typeface="宋体" panose="02010600030101010101" pitchFamily="2" charset="-122"/>
              </a:defRPr>
            </a:lvl5pPr>
            <a:lvl6pPr marL="2405380" defTabSz="962025">
              <a:defRPr>
                <a:latin typeface="Arial" panose="020B0604020202020204" pitchFamily="34" charset="0"/>
                <a:ea typeface="宋体" panose="02010600030101010101" pitchFamily="2" charset="-122"/>
              </a:defRPr>
            </a:lvl6pPr>
            <a:lvl7pPr marL="2886075" defTabSz="962025">
              <a:defRPr>
                <a:latin typeface="Arial" panose="020B0604020202020204" pitchFamily="34" charset="0"/>
                <a:ea typeface="宋体" panose="02010600030101010101" pitchFamily="2" charset="-122"/>
              </a:defRPr>
            </a:lvl7pPr>
            <a:lvl8pPr marL="3367405" defTabSz="962025">
              <a:defRPr>
                <a:latin typeface="Arial" panose="020B0604020202020204" pitchFamily="34" charset="0"/>
                <a:ea typeface="宋体" panose="02010600030101010101" pitchFamily="2" charset="-122"/>
              </a:defRPr>
            </a:lvl8pPr>
            <a:lvl9pPr marL="3848100" defTabSz="962025">
              <a:defRPr>
                <a:latin typeface="Arial" panose="020B0604020202020204" pitchFamily="34" charset="0"/>
                <a:ea typeface="宋体" panose="02010600030101010101" pitchFamily="2" charset="-122"/>
              </a:defRPr>
            </a:lvl9pPr>
          </a:lstStyle>
          <a:p>
            <a:pPr marL="0" marR="0" lvl="0" indent="0" algn="ctr" defTabSz="966470" rtl="0" eaLnBrk="1" fontAlgn="base" latinLnBrk="0" hangingPunct="1">
              <a:lnSpc>
                <a:spcPct val="100000"/>
              </a:lnSpc>
              <a:spcBef>
                <a:spcPct val="0"/>
              </a:spcBef>
              <a:spcAft>
                <a:spcPct val="0"/>
              </a:spcAft>
              <a:buClrTx/>
              <a:buSzTx/>
              <a:buFontTx/>
              <a:buNone/>
              <a:tabLst/>
              <a:defRPr/>
            </a:pPr>
            <a:r>
              <a:rPr kumimoji="0" lang="en-US" altLang="zh-CN" sz="18000" b="0" i="0" u="none" strike="noStrike" kern="1200" cap="none" spc="0" normalizeH="0" baseline="0" noProof="0" dirty="0">
                <a:ln>
                  <a:noFill/>
                </a:ln>
                <a:gradFill>
                  <a:gsLst>
                    <a:gs pos="0">
                      <a:srgbClr val="9BE5FF"/>
                    </a:gs>
                    <a:gs pos="50000">
                      <a:prstClr val="white"/>
                    </a:gs>
                    <a:gs pos="100000">
                      <a:srgbClr val="C9F1FF"/>
                    </a:gs>
                  </a:gsLst>
                  <a:lin ang="5400000" scaled="0"/>
                </a:gradFill>
                <a:effectLst/>
                <a:uLnTx/>
                <a:uFillTx/>
                <a:latin typeface="Impact" panose="020B0806030902050204" pitchFamily="34" charset="0"/>
                <a:ea typeface="宋体" panose="02010600030101010101" pitchFamily="2" charset="-122"/>
                <a:cs typeface="+mn-cs"/>
              </a:rPr>
              <a:t>2030</a:t>
            </a:r>
            <a:endParaRPr kumimoji="0" lang="zh-CN" altLang="en-US" sz="18000" b="0" i="0" u="none" strike="noStrike" kern="1200" cap="none" spc="0" normalizeH="0" baseline="0" noProof="0" dirty="0">
              <a:ln>
                <a:noFill/>
              </a:ln>
              <a:gradFill>
                <a:gsLst>
                  <a:gs pos="0">
                    <a:srgbClr val="9BE5FF"/>
                  </a:gs>
                  <a:gs pos="50000">
                    <a:prstClr val="white"/>
                  </a:gs>
                  <a:gs pos="100000">
                    <a:srgbClr val="C9F1FF"/>
                  </a:gs>
                </a:gsLst>
                <a:lin ang="5400000" scaled="0"/>
              </a:gradFill>
              <a:effectLst/>
              <a:uLnTx/>
              <a:uFillTx/>
              <a:latin typeface="Impact" panose="020B0806030902050204" pitchFamily="34" charset="0"/>
              <a:ea typeface="宋体" panose="02010600030101010101" pitchFamily="2" charset="-122"/>
              <a:cs typeface="+mn-cs"/>
            </a:endParaRPr>
          </a:p>
        </p:txBody>
      </p:sp>
      <p:pic>
        <p:nvPicPr>
          <p:cNvPr id="36" name="Picture 20" descr="C:\Documents and Settings\Administrator\桌面\]-02.png"/>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rot="19800000">
            <a:off x="7670913" y="1267586"/>
            <a:ext cx="1223192" cy="1224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 name="组合 37"/>
          <p:cNvGrpSpPr/>
          <p:nvPr/>
        </p:nvGrpSpPr>
        <p:grpSpPr>
          <a:xfrm>
            <a:off x="3331169" y="771647"/>
            <a:ext cx="5620676" cy="5606881"/>
            <a:chOff x="3416294" y="772886"/>
            <a:chExt cx="5359412" cy="5312229"/>
          </a:xfrm>
        </p:grpSpPr>
        <p:sp>
          <p:nvSpPr>
            <p:cNvPr id="39" name="任意多边形 38"/>
            <p:cNvSpPr/>
            <p:nvPr/>
          </p:nvSpPr>
          <p:spPr>
            <a:xfrm>
              <a:off x="3419935" y="772886"/>
              <a:ext cx="5355771" cy="5312229"/>
            </a:xfrm>
            <a:custGeom>
              <a:avLst/>
              <a:gdLst>
                <a:gd name="connsiteX0" fmla="*/ 1640114 w 5355771"/>
                <a:gd name="connsiteY0" fmla="*/ 217714 h 5312229"/>
                <a:gd name="connsiteX1" fmla="*/ 2496457 w 5355771"/>
                <a:gd name="connsiteY1" fmla="*/ 0 h 5312229"/>
                <a:gd name="connsiteX2" fmla="*/ 3280228 w 5355771"/>
                <a:gd name="connsiteY2" fmla="*/ 72572 h 5312229"/>
                <a:gd name="connsiteX3" fmla="*/ 4020457 w 5355771"/>
                <a:gd name="connsiteY3" fmla="*/ 333829 h 5312229"/>
                <a:gd name="connsiteX4" fmla="*/ 4572000 w 5355771"/>
                <a:gd name="connsiteY4" fmla="*/ 740229 h 5312229"/>
                <a:gd name="connsiteX5" fmla="*/ 5167086 w 5355771"/>
                <a:gd name="connsiteY5" fmla="*/ 1654629 h 5312229"/>
                <a:gd name="connsiteX6" fmla="*/ 5326743 w 5355771"/>
                <a:gd name="connsiteY6" fmla="*/ 2191657 h 5312229"/>
                <a:gd name="connsiteX7" fmla="*/ 5355771 w 5355771"/>
                <a:gd name="connsiteY7" fmla="*/ 2830286 h 5312229"/>
                <a:gd name="connsiteX8" fmla="*/ 5210628 w 5355771"/>
                <a:gd name="connsiteY8" fmla="*/ 3599543 h 5312229"/>
                <a:gd name="connsiteX9" fmla="*/ 4862286 w 5355771"/>
                <a:gd name="connsiteY9" fmla="*/ 4209143 h 5312229"/>
                <a:gd name="connsiteX10" fmla="*/ 4325257 w 5355771"/>
                <a:gd name="connsiteY10" fmla="*/ 4760686 h 5312229"/>
                <a:gd name="connsiteX11" fmla="*/ 3672114 w 5355771"/>
                <a:gd name="connsiteY11" fmla="*/ 5123543 h 5312229"/>
                <a:gd name="connsiteX12" fmla="*/ 2641600 w 5355771"/>
                <a:gd name="connsiteY12" fmla="*/ 5312229 h 5312229"/>
                <a:gd name="connsiteX13" fmla="*/ 1727200 w 5355771"/>
                <a:gd name="connsiteY13" fmla="*/ 5138057 h 5312229"/>
                <a:gd name="connsiteX14" fmla="*/ 1030514 w 5355771"/>
                <a:gd name="connsiteY14" fmla="*/ 4789714 h 5312229"/>
                <a:gd name="connsiteX15" fmla="*/ 391886 w 5355771"/>
                <a:gd name="connsiteY15" fmla="*/ 4078514 h 5312229"/>
                <a:gd name="connsiteX16" fmla="*/ 29028 w 5355771"/>
                <a:gd name="connsiteY16" fmla="*/ 3164114 h 5312229"/>
                <a:gd name="connsiteX17" fmla="*/ 0 w 5355771"/>
                <a:gd name="connsiteY17" fmla="*/ 2322286 h 5312229"/>
                <a:gd name="connsiteX18" fmla="*/ 232228 w 5355771"/>
                <a:gd name="connsiteY18" fmla="*/ 1538514 h 5312229"/>
                <a:gd name="connsiteX19" fmla="*/ 580571 w 5355771"/>
                <a:gd name="connsiteY19" fmla="*/ 1030514 h 5312229"/>
                <a:gd name="connsiteX20" fmla="*/ 1001486 w 5355771"/>
                <a:gd name="connsiteY20" fmla="*/ 653143 h 5312229"/>
                <a:gd name="connsiteX21" fmla="*/ 1640114 w 5355771"/>
                <a:gd name="connsiteY21" fmla="*/ 217714 h 5312229"/>
                <a:gd name="connsiteX0-1" fmla="*/ 1640114 w 5355771"/>
                <a:gd name="connsiteY0-2" fmla="*/ 217714 h 5312229"/>
                <a:gd name="connsiteX1-3" fmla="*/ 2496457 w 5355771"/>
                <a:gd name="connsiteY1-4" fmla="*/ 0 h 5312229"/>
                <a:gd name="connsiteX2-5" fmla="*/ 3280228 w 5355771"/>
                <a:gd name="connsiteY2-6" fmla="*/ 72572 h 5312229"/>
                <a:gd name="connsiteX3-7" fmla="*/ 4020457 w 5355771"/>
                <a:gd name="connsiteY3-8" fmla="*/ 333829 h 5312229"/>
                <a:gd name="connsiteX4-9" fmla="*/ 4572000 w 5355771"/>
                <a:gd name="connsiteY4-10" fmla="*/ 740229 h 5312229"/>
                <a:gd name="connsiteX5-11" fmla="*/ 5167086 w 5355771"/>
                <a:gd name="connsiteY5-12" fmla="*/ 1654629 h 5312229"/>
                <a:gd name="connsiteX6-13" fmla="*/ 5326743 w 5355771"/>
                <a:gd name="connsiteY6-14" fmla="*/ 2191657 h 5312229"/>
                <a:gd name="connsiteX7-15" fmla="*/ 5355771 w 5355771"/>
                <a:gd name="connsiteY7-16" fmla="*/ 2830286 h 5312229"/>
                <a:gd name="connsiteX8-17" fmla="*/ 5210628 w 5355771"/>
                <a:gd name="connsiteY8-18" fmla="*/ 3599543 h 5312229"/>
                <a:gd name="connsiteX9-19" fmla="*/ 4862286 w 5355771"/>
                <a:gd name="connsiteY9-20" fmla="*/ 4209143 h 5312229"/>
                <a:gd name="connsiteX10-21" fmla="*/ 4325257 w 5355771"/>
                <a:gd name="connsiteY10-22" fmla="*/ 4760686 h 5312229"/>
                <a:gd name="connsiteX11-23" fmla="*/ 3672114 w 5355771"/>
                <a:gd name="connsiteY11-24" fmla="*/ 5123543 h 5312229"/>
                <a:gd name="connsiteX12-25" fmla="*/ 2641600 w 5355771"/>
                <a:gd name="connsiteY12-26" fmla="*/ 5312229 h 5312229"/>
                <a:gd name="connsiteX13-27" fmla="*/ 1727200 w 5355771"/>
                <a:gd name="connsiteY13-28" fmla="*/ 5138057 h 5312229"/>
                <a:gd name="connsiteX14-29" fmla="*/ 1030514 w 5355771"/>
                <a:gd name="connsiteY14-30" fmla="*/ 4789714 h 5312229"/>
                <a:gd name="connsiteX15-31" fmla="*/ 391886 w 5355771"/>
                <a:gd name="connsiteY15-32" fmla="*/ 4078514 h 5312229"/>
                <a:gd name="connsiteX16-33" fmla="*/ 29028 w 5355771"/>
                <a:gd name="connsiteY16-34" fmla="*/ 3164114 h 5312229"/>
                <a:gd name="connsiteX17-35" fmla="*/ 0 w 5355771"/>
                <a:gd name="connsiteY17-36" fmla="*/ 2322286 h 5312229"/>
                <a:gd name="connsiteX18-37" fmla="*/ 250157 w 5355771"/>
                <a:gd name="connsiteY18-38" fmla="*/ 1538514 h 5312229"/>
                <a:gd name="connsiteX19-39" fmla="*/ 580571 w 5355771"/>
                <a:gd name="connsiteY19-40" fmla="*/ 1030514 h 5312229"/>
                <a:gd name="connsiteX20-41" fmla="*/ 1001486 w 5355771"/>
                <a:gd name="connsiteY20-42" fmla="*/ 653143 h 5312229"/>
                <a:gd name="connsiteX21-43" fmla="*/ 1640114 w 5355771"/>
                <a:gd name="connsiteY21-44" fmla="*/ 217714 h 5312229"/>
                <a:gd name="connsiteX0-45" fmla="*/ 1640114 w 5355771"/>
                <a:gd name="connsiteY0-46" fmla="*/ 217714 h 5312229"/>
                <a:gd name="connsiteX1-47" fmla="*/ 2496457 w 5355771"/>
                <a:gd name="connsiteY1-48" fmla="*/ 0 h 5312229"/>
                <a:gd name="connsiteX2-49" fmla="*/ 3280228 w 5355771"/>
                <a:gd name="connsiteY2-50" fmla="*/ 72572 h 5312229"/>
                <a:gd name="connsiteX3-51" fmla="*/ 4011492 w 5355771"/>
                <a:gd name="connsiteY3-52" fmla="*/ 342794 h 5312229"/>
                <a:gd name="connsiteX4-53" fmla="*/ 4572000 w 5355771"/>
                <a:gd name="connsiteY4-54" fmla="*/ 740229 h 5312229"/>
                <a:gd name="connsiteX5-55" fmla="*/ 5167086 w 5355771"/>
                <a:gd name="connsiteY5-56" fmla="*/ 1654629 h 5312229"/>
                <a:gd name="connsiteX6-57" fmla="*/ 5326743 w 5355771"/>
                <a:gd name="connsiteY6-58" fmla="*/ 2191657 h 5312229"/>
                <a:gd name="connsiteX7-59" fmla="*/ 5355771 w 5355771"/>
                <a:gd name="connsiteY7-60" fmla="*/ 2830286 h 5312229"/>
                <a:gd name="connsiteX8-61" fmla="*/ 5210628 w 5355771"/>
                <a:gd name="connsiteY8-62" fmla="*/ 3599543 h 5312229"/>
                <a:gd name="connsiteX9-63" fmla="*/ 4862286 w 5355771"/>
                <a:gd name="connsiteY9-64" fmla="*/ 4209143 h 5312229"/>
                <a:gd name="connsiteX10-65" fmla="*/ 4325257 w 5355771"/>
                <a:gd name="connsiteY10-66" fmla="*/ 4760686 h 5312229"/>
                <a:gd name="connsiteX11-67" fmla="*/ 3672114 w 5355771"/>
                <a:gd name="connsiteY11-68" fmla="*/ 5123543 h 5312229"/>
                <a:gd name="connsiteX12-69" fmla="*/ 2641600 w 5355771"/>
                <a:gd name="connsiteY12-70" fmla="*/ 5312229 h 5312229"/>
                <a:gd name="connsiteX13-71" fmla="*/ 1727200 w 5355771"/>
                <a:gd name="connsiteY13-72" fmla="*/ 5138057 h 5312229"/>
                <a:gd name="connsiteX14-73" fmla="*/ 1030514 w 5355771"/>
                <a:gd name="connsiteY14-74" fmla="*/ 4789714 h 5312229"/>
                <a:gd name="connsiteX15-75" fmla="*/ 391886 w 5355771"/>
                <a:gd name="connsiteY15-76" fmla="*/ 4078514 h 5312229"/>
                <a:gd name="connsiteX16-77" fmla="*/ 29028 w 5355771"/>
                <a:gd name="connsiteY16-78" fmla="*/ 3164114 h 5312229"/>
                <a:gd name="connsiteX17-79" fmla="*/ 0 w 5355771"/>
                <a:gd name="connsiteY17-80" fmla="*/ 2322286 h 5312229"/>
                <a:gd name="connsiteX18-81" fmla="*/ 250157 w 5355771"/>
                <a:gd name="connsiteY18-82" fmla="*/ 1538514 h 5312229"/>
                <a:gd name="connsiteX19-83" fmla="*/ 580571 w 5355771"/>
                <a:gd name="connsiteY19-84" fmla="*/ 1030514 h 5312229"/>
                <a:gd name="connsiteX20-85" fmla="*/ 1001486 w 5355771"/>
                <a:gd name="connsiteY20-86" fmla="*/ 653143 h 5312229"/>
                <a:gd name="connsiteX21-87" fmla="*/ 1640114 w 5355771"/>
                <a:gd name="connsiteY21-88" fmla="*/ 217714 h 531222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Lst>
              <a:rect l="l" t="t" r="r" b="b"/>
              <a:pathLst>
                <a:path w="5355771" h="5312229">
                  <a:moveTo>
                    <a:pt x="1640114" y="217714"/>
                  </a:moveTo>
                  <a:lnTo>
                    <a:pt x="2496457" y="0"/>
                  </a:lnTo>
                  <a:lnTo>
                    <a:pt x="3280228" y="72572"/>
                  </a:lnTo>
                  <a:lnTo>
                    <a:pt x="4011492" y="342794"/>
                  </a:lnTo>
                  <a:lnTo>
                    <a:pt x="4572000" y="740229"/>
                  </a:lnTo>
                  <a:lnTo>
                    <a:pt x="5167086" y="1654629"/>
                  </a:lnTo>
                  <a:lnTo>
                    <a:pt x="5326743" y="2191657"/>
                  </a:lnTo>
                  <a:lnTo>
                    <a:pt x="5355771" y="2830286"/>
                  </a:lnTo>
                  <a:lnTo>
                    <a:pt x="5210628" y="3599543"/>
                  </a:lnTo>
                  <a:lnTo>
                    <a:pt x="4862286" y="4209143"/>
                  </a:lnTo>
                  <a:lnTo>
                    <a:pt x="4325257" y="4760686"/>
                  </a:lnTo>
                  <a:lnTo>
                    <a:pt x="3672114" y="5123543"/>
                  </a:lnTo>
                  <a:lnTo>
                    <a:pt x="2641600" y="5312229"/>
                  </a:lnTo>
                  <a:lnTo>
                    <a:pt x="1727200" y="5138057"/>
                  </a:lnTo>
                  <a:lnTo>
                    <a:pt x="1030514" y="4789714"/>
                  </a:lnTo>
                  <a:lnTo>
                    <a:pt x="391886" y="4078514"/>
                  </a:lnTo>
                  <a:lnTo>
                    <a:pt x="29028" y="3164114"/>
                  </a:lnTo>
                  <a:lnTo>
                    <a:pt x="0" y="2322286"/>
                  </a:lnTo>
                  <a:lnTo>
                    <a:pt x="250157" y="1538514"/>
                  </a:lnTo>
                  <a:lnTo>
                    <a:pt x="580571" y="1030514"/>
                  </a:lnTo>
                  <a:lnTo>
                    <a:pt x="1001486" y="653143"/>
                  </a:lnTo>
                  <a:lnTo>
                    <a:pt x="1640114" y="217714"/>
                  </a:lnTo>
                  <a:close/>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0" name="任意多边形 39"/>
            <p:cNvSpPr/>
            <p:nvPr/>
          </p:nvSpPr>
          <p:spPr>
            <a:xfrm>
              <a:off x="6373591" y="841829"/>
              <a:ext cx="2400929" cy="3953933"/>
            </a:xfrm>
            <a:custGeom>
              <a:avLst/>
              <a:gdLst>
                <a:gd name="connsiteX0" fmla="*/ 330200 w 2413000"/>
                <a:gd name="connsiteY0" fmla="*/ 0 h 3953933"/>
                <a:gd name="connsiteX1" fmla="*/ 0 w 2413000"/>
                <a:gd name="connsiteY1" fmla="*/ 2463800 h 3953933"/>
                <a:gd name="connsiteX2" fmla="*/ 194733 w 2413000"/>
                <a:gd name="connsiteY2" fmla="*/ 3953933 h 3953933"/>
                <a:gd name="connsiteX3" fmla="*/ 1134533 w 2413000"/>
                <a:gd name="connsiteY3" fmla="*/ 3234267 h 3953933"/>
                <a:gd name="connsiteX4" fmla="*/ 2413000 w 2413000"/>
                <a:gd name="connsiteY4" fmla="*/ 2743200 h 3953933"/>
                <a:gd name="connsiteX0-1" fmla="*/ 330200 w 2400929"/>
                <a:gd name="connsiteY0-2" fmla="*/ 0 h 3953933"/>
                <a:gd name="connsiteX1-3" fmla="*/ 0 w 2400929"/>
                <a:gd name="connsiteY1-4" fmla="*/ 2463800 h 3953933"/>
                <a:gd name="connsiteX2-5" fmla="*/ 194733 w 2400929"/>
                <a:gd name="connsiteY2-6" fmla="*/ 3953933 h 3953933"/>
                <a:gd name="connsiteX3-7" fmla="*/ 1134533 w 2400929"/>
                <a:gd name="connsiteY3-8" fmla="*/ 3234267 h 3953933"/>
                <a:gd name="connsiteX4-9" fmla="*/ 2400929 w 2400929"/>
                <a:gd name="connsiteY4-10" fmla="*/ 2743200 h 395393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00929" h="3953933">
                  <a:moveTo>
                    <a:pt x="330200" y="0"/>
                  </a:moveTo>
                  <a:lnTo>
                    <a:pt x="0" y="2463800"/>
                  </a:lnTo>
                  <a:lnTo>
                    <a:pt x="194733" y="3953933"/>
                  </a:lnTo>
                  <a:lnTo>
                    <a:pt x="1134533" y="3234267"/>
                  </a:lnTo>
                  <a:lnTo>
                    <a:pt x="2400929" y="2743200"/>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任意多边形 40"/>
            <p:cNvSpPr/>
            <p:nvPr/>
          </p:nvSpPr>
          <p:spPr>
            <a:xfrm>
              <a:off x="4896117" y="968829"/>
              <a:ext cx="3871111" cy="2613769"/>
            </a:xfrm>
            <a:custGeom>
              <a:avLst/>
              <a:gdLst>
                <a:gd name="connsiteX0" fmla="*/ 3886200 w 3886200"/>
                <a:gd name="connsiteY0" fmla="*/ 2607733 h 2607733"/>
                <a:gd name="connsiteX1" fmla="*/ 2802467 w 3886200"/>
                <a:gd name="connsiteY1" fmla="*/ 1634067 h 2607733"/>
                <a:gd name="connsiteX2" fmla="*/ 1676400 w 3886200"/>
                <a:gd name="connsiteY2" fmla="*/ 795867 h 2607733"/>
                <a:gd name="connsiteX3" fmla="*/ 0 w 3886200"/>
                <a:gd name="connsiteY3" fmla="*/ 448733 h 2607733"/>
                <a:gd name="connsiteX4" fmla="*/ 220133 w 3886200"/>
                <a:gd name="connsiteY4" fmla="*/ 0 h 2607733"/>
                <a:gd name="connsiteX0-1" fmla="*/ 3666067 w 3666067"/>
                <a:gd name="connsiteY0-2" fmla="*/ 2607733 h 2607733"/>
                <a:gd name="connsiteX1-3" fmla="*/ 2582334 w 3666067"/>
                <a:gd name="connsiteY1-4" fmla="*/ 1634067 h 2607733"/>
                <a:gd name="connsiteX2-5" fmla="*/ 1456267 w 3666067"/>
                <a:gd name="connsiteY2-6" fmla="*/ 795867 h 2607733"/>
                <a:gd name="connsiteX3-7" fmla="*/ 18275 w 3666067"/>
                <a:gd name="connsiteY3-8" fmla="*/ 373287 h 2607733"/>
                <a:gd name="connsiteX4-9" fmla="*/ 0 w 3666067"/>
                <a:gd name="connsiteY4-10" fmla="*/ 0 h 2607733"/>
                <a:gd name="connsiteX0-11" fmla="*/ 3865075 w 3865075"/>
                <a:gd name="connsiteY0-12" fmla="*/ 2607733 h 2607733"/>
                <a:gd name="connsiteX1-13" fmla="*/ 2781342 w 3865075"/>
                <a:gd name="connsiteY1-14" fmla="*/ 1634067 h 2607733"/>
                <a:gd name="connsiteX2-15" fmla="*/ 1655275 w 3865075"/>
                <a:gd name="connsiteY2-16" fmla="*/ 795867 h 2607733"/>
                <a:gd name="connsiteX3-17" fmla="*/ 0 w 3865075"/>
                <a:gd name="connsiteY3-18" fmla="*/ 436661 h 2607733"/>
                <a:gd name="connsiteX4-19" fmla="*/ 199008 w 3865075"/>
                <a:gd name="connsiteY4-20" fmla="*/ 0 h 2607733"/>
                <a:gd name="connsiteX0-21" fmla="*/ 3871111 w 3871111"/>
                <a:gd name="connsiteY0-22" fmla="*/ 2613769 h 2613769"/>
                <a:gd name="connsiteX1-23" fmla="*/ 2781342 w 3871111"/>
                <a:gd name="connsiteY1-24" fmla="*/ 1634067 h 2613769"/>
                <a:gd name="connsiteX2-25" fmla="*/ 1655275 w 3871111"/>
                <a:gd name="connsiteY2-26" fmla="*/ 795867 h 2613769"/>
                <a:gd name="connsiteX3-27" fmla="*/ 0 w 3871111"/>
                <a:gd name="connsiteY3-28" fmla="*/ 436661 h 2613769"/>
                <a:gd name="connsiteX4-29" fmla="*/ 199008 w 3871111"/>
                <a:gd name="connsiteY4-30" fmla="*/ 0 h 261376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871111" h="2613769">
                  <a:moveTo>
                    <a:pt x="3871111" y="2613769"/>
                  </a:moveTo>
                  <a:lnTo>
                    <a:pt x="2781342" y="1634067"/>
                  </a:lnTo>
                  <a:lnTo>
                    <a:pt x="1655275" y="795867"/>
                  </a:lnTo>
                  <a:lnTo>
                    <a:pt x="0" y="436661"/>
                  </a:lnTo>
                  <a:lnTo>
                    <a:pt x="199008" y="0"/>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2" name="任意多边形 41"/>
            <p:cNvSpPr/>
            <p:nvPr/>
          </p:nvSpPr>
          <p:spPr>
            <a:xfrm>
              <a:off x="3826299" y="782562"/>
              <a:ext cx="4165097" cy="4131734"/>
            </a:xfrm>
            <a:custGeom>
              <a:avLst/>
              <a:gdLst>
                <a:gd name="connsiteX0" fmla="*/ 2116667 w 4216400"/>
                <a:gd name="connsiteY0" fmla="*/ 0 h 4131734"/>
                <a:gd name="connsiteX1" fmla="*/ 2768600 w 4216400"/>
                <a:gd name="connsiteY1" fmla="*/ 1016000 h 4131734"/>
                <a:gd name="connsiteX2" fmla="*/ 1837267 w 4216400"/>
                <a:gd name="connsiteY2" fmla="*/ 1710267 h 4131734"/>
                <a:gd name="connsiteX3" fmla="*/ 1507067 w 4216400"/>
                <a:gd name="connsiteY3" fmla="*/ 3259667 h 4131734"/>
                <a:gd name="connsiteX4" fmla="*/ 1227667 w 4216400"/>
                <a:gd name="connsiteY4" fmla="*/ 4131734 h 4131734"/>
                <a:gd name="connsiteX5" fmla="*/ 0 w 4216400"/>
                <a:gd name="connsiteY5" fmla="*/ 4047067 h 4131734"/>
                <a:gd name="connsiteX6" fmla="*/ 1507067 w 4216400"/>
                <a:gd name="connsiteY6" fmla="*/ 3276600 h 4131734"/>
                <a:gd name="connsiteX7" fmla="*/ 2590800 w 4216400"/>
                <a:gd name="connsiteY7" fmla="*/ 2497667 h 4131734"/>
                <a:gd name="connsiteX8" fmla="*/ 3869267 w 4216400"/>
                <a:gd name="connsiteY8" fmla="*/ 1837267 h 4131734"/>
                <a:gd name="connsiteX9" fmla="*/ 4216400 w 4216400"/>
                <a:gd name="connsiteY9" fmla="*/ 736600 h 4131734"/>
                <a:gd name="connsiteX10" fmla="*/ 2802467 w 4216400"/>
                <a:gd name="connsiteY10" fmla="*/ 982134 h 4131734"/>
                <a:gd name="connsiteX11" fmla="*/ 3589867 w 4216400"/>
                <a:gd name="connsiteY11" fmla="*/ 338667 h 4131734"/>
                <a:gd name="connsiteX0-1" fmla="*/ 2107613 w 4207346"/>
                <a:gd name="connsiteY0-2" fmla="*/ 0 h 4131734"/>
                <a:gd name="connsiteX1-3" fmla="*/ 2759546 w 4207346"/>
                <a:gd name="connsiteY1-4" fmla="*/ 1016000 h 4131734"/>
                <a:gd name="connsiteX2-5" fmla="*/ 1828213 w 4207346"/>
                <a:gd name="connsiteY2-6" fmla="*/ 1710267 h 4131734"/>
                <a:gd name="connsiteX3-7" fmla="*/ 1498013 w 4207346"/>
                <a:gd name="connsiteY3-8" fmla="*/ 3259667 h 4131734"/>
                <a:gd name="connsiteX4-9" fmla="*/ 1218613 w 4207346"/>
                <a:gd name="connsiteY4-10" fmla="*/ 4131734 h 4131734"/>
                <a:gd name="connsiteX5-11" fmla="*/ 0 w 4207346"/>
                <a:gd name="connsiteY5-12" fmla="*/ 4047067 h 4131734"/>
                <a:gd name="connsiteX6-13" fmla="*/ 1498013 w 4207346"/>
                <a:gd name="connsiteY6-14" fmla="*/ 3276600 h 4131734"/>
                <a:gd name="connsiteX7-15" fmla="*/ 2581746 w 4207346"/>
                <a:gd name="connsiteY7-16" fmla="*/ 2497667 h 4131734"/>
                <a:gd name="connsiteX8-17" fmla="*/ 3860213 w 4207346"/>
                <a:gd name="connsiteY8-18" fmla="*/ 1837267 h 4131734"/>
                <a:gd name="connsiteX9-19" fmla="*/ 4207346 w 4207346"/>
                <a:gd name="connsiteY9-20" fmla="*/ 736600 h 4131734"/>
                <a:gd name="connsiteX10-21" fmla="*/ 2793413 w 4207346"/>
                <a:gd name="connsiteY10-22" fmla="*/ 982134 h 4131734"/>
                <a:gd name="connsiteX11-23" fmla="*/ 3580813 w 4207346"/>
                <a:gd name="connsiteY11-24" fmla="*/ 338667 h 4131734"/>
                <a:gd name="connsiteX0-25" fmla="*/ 2110631 w 4210364"/>
                <a:gd name="connsiteY0-26" fmla="*/ 0 h 4131734"/>
                <a:gd name="connsiteX1-27" fmla="*/ 2762564 w 4210364"/>
                <a:gd name="connsiteY1-28" fmla="*/ 1016000 h 4131734"/>
                <a:gd name="connsiteX2-29" fmla="*/ 1831231 w 4210364"/>
                <a:gd name="connsiteY2-30" fmla="*/ 1710267 h 4131734"/>
                <a:gd name="connsiteX3-31" fmla="*/ 1501031 w 4210364"/>
                <a:gd name="connsiteY3-32" fmla="*/ 3259667 h 4131734"/>
                <a:gd name="connsiteX4-33" fmla="*/ 1221631 w 4210364"/>
                <a:gd name="connsiteY4-34" fmla="*/ 4131734 h 4131734"/>
                <a:gd name="connsiteX5-35" fmla="*/ 0 w 4210364"/>
                <a:gd name="connsiteY5-36" fmla="*/ 4062156 h 4131734"/>
                <a:gd name="connsiteX6-37" fmla="*/ 1501031 w 4210364"/>
                <a:gd name="connsiteY6-38" fmla="*/ 3276600 h 4131734"/>
                <a:gd name="connsiteX7-39" fmla="*/ 2584764 w 4210364"/>
                <a:gd name="connsiteY7-40" fmla="*/ 2497667 h 4131734"/>
                <a:gd name="connsiteX8-41" fmla="*/ 3863231 w 4210364"/>
                <a:gd name="connsiteY8-42" fmla="*/ 1837267 h 4131734"/>
                <a:gd name="connsiteX9-43" fmla="*/ 4210364 w 4210364"/>
                <a:gd name="connsiteY9-44" fmla="*/ 736600 h 4131734"/>
                <a:gd name="connsiteX10-45" fmla="*/ 2796431 w 4210364"/>
                <a:gd name="connsiteY10-46" fmla="*/ 982134 h 4131734"/>
                <a:gd name="connsiteX11-47" fmla="*/ 3583831 w 4210364"/>
                <a:gd name="connsiteY11-48" fmla="*/ 338667 h 4131734"/>
                <a:gd name="connsiteX0-49" fmla="*/ 2098560 w 4198293"/>
                <a:gd name="connsiteY0-50" fmla="*/ 0 h 4131734"/>
                <a:gd name="connsiteX1-51" fmla="*/ 2750493 w 4198293"/>
                <a:gd name="connsiteY1-52" fmla="*/ 1016000 h 4131734"/>
                <a:gd name="connsiteX2-53" fmla="*/ 1819160 w 4198293"/>
                <a:gd name="connsiteY2-54" fmla="*/ 1710267 h 4131734"/>
                <a:gd name="connsiteX3-55" fmla="*/ 1488960 w 4198293"/>
                <a:gd name="connsiteY3-56" fmla="*/ 3259667 h 4131734"/>
                <a:gd name="connsiteX4-57" fmla="*/ 1209560 w 4198293"/>
                <a:gd name="connsiteY4-58" fmla="*/ 4131734 h 4131734"/>
                <a:gd name="connsiteX5-59" fmla="*/ 0 w 4198293"/>
                <a:gd name="connsiteY5-60" fmla="*/ 4068192 h 4131734"/>
                <a:gd name="connsiteX6-61" fmla="*/ 1488960 w 4198293"/>
                <a:gd name="connsiteY6-62" fmla="*/ 3276600 h 4131734"/>
                <a:gd name="connsiteX7-63" fmla="*/ 2572693 w 4198293"/>
                <a:gd name="connsiteY7-64" fmla="*/ 2497667 h 4131734"/>
                <a:gd name="connsiteX8-65" fmla="*/ 3851160 w 4198293"/>
                <a:gd name="connsiteY8-66" fmla="*/ 1837267 h 4131734"/>
                <a:gd name="connsiteX9-67" fmla="*/ 4198293 w 4198293"/>
                <a:gd name="connsiteY9-68" fmla="*/ 736600 h 4131734"/>
                <a:gd name="connsiteX10-69" fmla="*/ 2784360 w 4198293"/>
                <a:gd name="connsiteY10-70" fmla="*/ 982134 h 4131734"/>
                <a:gd name="connsiteX11-71" fmla="*/ 3571760 w 4198293"/>
                <a:gd name="connsiteY11-72" fmla="*/ 338667 h 4131734"/>
                <a:gd name="connsiteX0-73" fmla="*/ 2098560 w 4165097"/>
                <a:gd name="connsiteY0-74" fmla="*/ 0 h 4131734"/>
                <a:gd name="connsiteX1-75" fmla="*/ 2750493 w 4165097"/>
                <a:gd name="connsiteY1-76" fmla="*/ 1016000 h 4131734"/>
                <a:gd name="connsiteX2-77" fmla="*/ 1819160 w 4165097"/>
                <a:gd name="connsiteY2-78" fmla="*/ 1710267 h 4131734"/>
                <a:gd name="connsiteX3-79" fmla="*/ 1488960 w 4165097"/>
                <a:gd name="connsiteY3-80" fmla="*/ 3259667 h 4131734"/>
                <a:gd name="connsiteX4-81" fmla="*/ 1209560 w 4165097"/>
                <a:gd name="connsiteY4-82" fmla="*/ 4131734 h 4131734"/>
                <a:gd name="connsiteX5-83" fmla="*/ 0 w 4165097"/>
                <a:gd name="connsiteY5-84" fmla="*/ 4068192 h 4131734"/>
                <a:gd name="connsiteX6-85" fmla="*/ 1488960 w 4165097"/>
                <a:gd name="connsiteY6-86" fmla="*/ 3276600 h 4131734"/>
                <a:gd name="connsiteX7-87" fmla="*/ 2572693 w 4165097"/>
                <a:gd name="connsiteY7-88" fmla="*/ 2497667 h 4131734"/>
                <a:gd name="connsiteX8-89" fmla="*/ 3851160 w 4165097"/>
                <a:gd name="connsiteY8-90" fmla="*/ 1837267 h 4131734"/>
                <a:gd name="connsiteX9-91" fmla="*/ 4165097 w 4165097"/>
                <a:gd name="connsiteY9-92" fmla="*/ 745653 h 4131734"/>
                <a:gd name="connsiteX10-93" fmla="*/ 2784360 w 4165097"/>
                <a:gd name="connsiteY10-94" fmla="*/ 982134 h 4131734"/>
                <a:gd name="connsiteX11-95" fmla="*/ 3571760 w 4165097"/>
                <a:gd name="connsiteY11-96" fmla="*/ 338667 h 4131734"/>
                <a:gd name="connsiteX0-97" fmla="*/ 2098560 w 4165097"/>
                <a:gd name="connsiteY0-98" fmla="*/ 0 h 4131734"/>
                <a:gd name="connsiteX1-99" fmla="*/ 2750493 w 4165097"/>
                <a:gd name="connsiteY1-100" fmla="*/ 1016000 h 4131734"/>
                <a:gd name="connsiteX2-101" fmla="*/ 1819160 w 4165097"/>
                <a:gd name="connsiteY2-102" fmla="*/ 1710267 h 4131734"/>
                <a:gd name="connsiteX3-103" fmla="*/ 1488960 w 4165097"/>
                <a:gd name="connsiteY3-104" fmla="*/ 3259667 h 4131734"/>
                <a:gd name="connsiteX4-105" fmla="*/ 1209560 w 4165097"/>
                <a:gd name="connsiteY4-106" fmla="*/ 4131734 h 4131734"/>
                <a:gd name="connsiteX5-107" fmla="*/ 0 w 4165097"/>
                <a:gd name="connsiteY5-108" fmla="*/ 4068192 h 4131734"/>
                <a:gd name="connsiteX6-109" fmla="*/ 1488960 w 4165097"/>
                <a:gd name="connsiteY6-110" fmla="*/ 3276600 h 4131734"/>
                <a:gd name="connsiteX7-111" fmla="*/ 2572693 w 4165097"/>
                <a:gd name="connsiteY7-112" fmla="*/ 2497667 h 4131734"/>
                <a:gd name="connsiteX8-113" fmla="*/ 3851160 w 4165097"/>
                <a:gd name="connsiteY8-114" fmla="*/ 1837267 h 4131734"/>
                <a:gd name="connsiteX9-115" fmla="*/ 4165097 w 4165097"/>
                <a:gd name="connsiteY9-116" fmla="*/ 745653 h 4131734"/>
                <a:gd name="connsiteX10-117" fmla="*/ 2784360 w 4165097"/>
                <a:gd name="connsiteY10-118" fmla="*/ 982134 h 4131734"/>
                <a:gd name="connsiteX11-119" fmla="*/ 3589867 w 4165097"/>
                <a:gd name="connsiteY11-120" fmla="*/ 341684 h 4131734"/>
                <a:gd name="connsiteX0-121" fmla="*/ 2098560 w 4165097"/>
                <a:gd name="connsiteY0-122" fmla="*/ 0 h 4131734"/>
                <a:gd name="connsiteX1-123" fmla="*/ 2750493 w 4165097"/>
                <a:gd name="connsiteY1-124" fmla="*/ 1016000 h 4131734"/>
                <a:gd name="connsiteX2-125" fmla="*/ 1819160 w 4165097"/>
                <a:gd name="connsiteY2-126" fmla="*/ 1710267 h 4131734"/>
                <a:gd name="connsiteX3-127" fmla="*/ 1488960 w 4165097"/>
                <a:gd name="connsiteY3-128" fmla="*/ 3259667 h 4131734"/>
                <a:gd name="connsiteX4-129" fmla="*/ 1209560 w 4165097"/>
                <a:gd name="connsiteY4-130" fmla="*/ 4131734 h 4131734"/>
                <a:gd name="connsiteX5-131" fmla="*/ 0 w 4165097"/>
                <a:gd name="connsiteY5-132" fmla="*/ 4068192 h 4131734"/>
                <a:gd name="connsiteX6-133" fmla="*/ 1488960 w 4165097"/>
                <a:gd name="connsiteY6-134" fmla="*/ 3276600 h 4131734"/>
                <a:gd name="connsiteX7-135" fmla="*/ 2572693 w 4165097"/>
                <a:gd name="connsiteY7-136" fmla="*/ 2497667 h 4131734"/>
                <a:gd name="connsiteX8-137" fmla="*/ 3851160 w 4165097"/>
                <a:gd name="connsiteY8-138" fmla="*/ 1837267 h 4131734"/>
                <a:gd name="connsiteX9-139" fmla="*/ 4165097 w 4165097"/>
                <a:gd name="connsiteY9-140" fmla="*/ 745653 h 4131734"/>
                <a:gd name="connsiteX10-141" fmla="*/ 2784360 w 4165097"/>
                <a:gd name="connsiteY10-142" fmla="*/ 982134 h 4131734"/>
                <a:gd name="connsiteX11-143" fmla="*/ 3607974 w 4165097"/>
                <a:gd name="connsiteY11-144" fmla="*/ 335648 h 4131734"/>
                <a:gd name="connsiteX0-145" fmla="*/ 2098560 w 4165097"/>
                <a:gd name="connsiteY0-146" fmla="*/ 0 h 4131734"/>
                <a:gd name="connsiteX1-147" fmla="*/ 2750493 w 4165097"/>
                <a:gd name="connsiteY1-148" fmla="*/ 1016000 h 4131734"/>
                <a:gd name="connsiteX2-149" fmla="*/ 1819160 w 4165097"/>
                <a:gd name="connsiteY2-150" fmla="*/ 1710267 h 4131734"/>
                <a:gd name="connsiteX3-151" fmla="*/ 1488960 w 4165097"/>
                <a:gd name="connsiteY3-152" fmla="*/ 3259667 h 4131734"/>
                <a:gd name="connsiteX4-153" fmla="*/ 1209560 w 4165097"/>
                <a:gd name="connsiteY4-154" fmla="*/ 4131734 h 4131734"/>
                <a:gd name="connsiteX5-155" fmla="*/ 0 w 4165097"/>
                <a:gd name="connsiteY5-156" fmla="*/ 4068192 h 4131734"/>
                <a:gd name="connsiteX6-157" fmla="*/ 1488960 w 4165097"/>
                <a:gd name="connsiteY6-158" fmla="*/ 3276600 h 4131734"/>
                <a:gd name="connsiteX7-159" fmla="*/ 2572693 w 4165097"/>
                <a:gd name="connsiteY7-160" fmla="*/ 2497667 h 4131734"/>
                <a:gd name="connsiteX8-161" fmla="*/ 3851160 w 4165097"/>
                <a:gd name="connsiteY8-162" fmla="*/ 1837267 h 4131734"/>
                <a:gd name="connsiteX9-163" fmla="*/ 4165097 w 4165097"/>
                <a:gd name="connsiteY9-164" fmla="*/ 745653 h 4131734"/>
                <a:gd name="connsiteX10-165" fmla="*/ 2760218 w 4165097"/>
                <a:gd name="connsiteY10-166" fmla="*/ 1012312 h 4131734"/>
                <a:gd name="connsiteX11-167" fmla="*/ 3607974 w 4165097"/>
                <a:gd name="connsiteY11-168" fmla="*/ 335648 h 41317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Lst>
              <a:rect l="l" t="t" r="r" b="b"/>
              <a:pathLst>
                <a:path w="4165097" h="4131734">
                  <a:moveTo>
                    <a:pt x="2098560" y="0"/>
                  </a:moveTo>
                  <a:lnTo>
                    <a:pt x="2750493" y="1016000"/>
                  </a:lnTo>
                  <a:lnTo>
                    <a:pt x="1819160" y="1710267"/>
                  </a:lnTo>
                  <a:lnTo>
                    <a:pt x="1488960" y="3259667"/>
                  </a:lnTo>
                  <a:lnTo>
                    <a:pt x="1209560" y="4131734"/>
                  </a:lnTo>
                  <a:lnTo>
                    <a:pt x="0" y="4068192"/>
                  </a:lnTo>
                  <a:lnTo>
                    <a:pt x="1488960" y="3276600"/>
                  </a:lnTo>
                  <a:lnTo>
                    <a:pt x="2572693" y="2497667"/>
                  </a:lnTo>
                  <a:lnTo>
                    <a:pt x="3851160" y="1837267"/>
                  </a:lnTo>
                  <a:lnTo>
                    <a:pt x="4165097" y="745653"/>
                  </a:lnTo>
                  <a:lnTo>
                    <a:pt x="2760218" y="1012312"/>
                  </a:lnTo>
                  <a:lnTo>
                    <a:pt x="3607974" y="335648"/>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3" name="任意多边形 42"/>
            <p:cNvSpPr/>
            <p:nvPr/>
          </p:nvSpPr>
          <p:spPr>
            <a:xfrm>
              <a:off x="3416294" y="1407558"/>
              <a:ext cx="5158631" cy="2668538"/>
            </a:xfrm>
            <a:custGeom>
              <a:avLst/>
              <a:gdLst>
                <a:gd name="connsiteX0" fmla="*/ 5164666 w 5164666"/>
                <a:gd name="connsiteY0" fmla="*/ 1016000 h 2667000"/>
                <a:gd name="connsiteX1" fmla="*/ 4292600 w 5164666"/>
                <a:gd name="connsiteY1" fmla="*/ 1176866 h 2667000"/>
                <a:gd name="connsiteX2" fmla="*/ 4089400 w 5164666"/>
                <a:gd name="connsiteY2" fmla="*/ 2667000 h 2667000"/>
                <a:gd name="connsiteX3" fmla="*/ 2937933 w 5164666"/>
                <a:gd name="connsiteY3" fmla="*/ 1888066 h 2667000"/>
                <a:gd name="connsiteX4" fmla="*/ 2209800 w 5164666"/>
                <a:gd name="connsiteY4" fmla="*/ 1092200 h 2667000"/>
                <a:gd name="connsiteX5" fmla="*/ 1490133 w 5164666"/>
                <a:gd name="connsiteY5" fmla="*/ 0 h 2667000"/>
                <a:gd name="connsiteX6" fmla="*/ 1041400 w 5164666"/>
                <a:gd name="connsiteY6" fmla="*/ 8466 h 2667000"/>
                <a:gd name="connsiteX7" fmla="*/ 1388533 w 5164666"/>
                <a:gd name="connsiteY7" fmla="*/ 152400 h 2667000"/>
                <a:gd name="connsiteX8" fmla="*/ 1464733 w 5164666"/>
                <a:gd name="connsiteY8" fmla="*/ 821266 h 2667000"/>
                <a:gd name="connsiteX9" fmla="*/ 609600 w 5164666"/>
                <a:gd name="connsiteY9" fmla="*/ 414866 h 2667000"/>
                <a:gd name="connsiteX10" fmla="*/ 1371600 w 5164666"/>
                <a:gd name="connsiteY10" fmla="*/ 143933 h 2667000"/>
                <a:gd name="connsiteX11" fmla="*/ 1473200 w 5164666"/>
                <a:gd name="connsiteY11" fmla="*/ 33866 h 2667000"/>
                <a:gd name="connsiteX12" fmla="*/ 1447800 w 5164666"/>
                <a:gd name="connsiteY12" fmla="*/ 821266 h 2667000"/>
                <a:gd name="connsiteX13" fmla="*/ 254000 w 5164666"/>
                <a:gd name="connsiteY13" fmla="*/ 939800 h 2667000"/>
                <a:gd name="connsiteX14" fmla="*/ 1896533 w 5164666"/>
                <a:gd name="connsiteY14" fmla="*/ 2650066 h 2667000"/>
                <a:gd name="connsiteX15" fmla="*/ 50800 w 5164666"/>
                <a:gd name="connsiteY15" fmla="*/ 2548466 h 2667000"/>
                <a:gd name="connsiteX16" fmla="*/ 855133 w 5164666"/>
                <a:gd name="connsiteY16" fmla="*/ 1583266 h 2667000"/>
                <a:gd name="connsiteX17" fmla="*/ 2260600 w 5164666"/>
                <a:gd name="connsiteY17" fmla="*/ 1092200 h 2667000"/>
                <a:gd name="connsiteX18" fmla="*/ 1439333 w 5164666"/>
                <a:gd name="connsiteY18" fmla="*/ 804333 h 2667000"/>
                <a:gd name="connsiteX19" fmla="*/ 872066 w 5164666"/>
                <a:gd name="connsiteY19" fmla="*/ 1557866 h 2667000"/>
                <a:gd name="connsiteX20" fmla="*/ 0 w 5164666"/>
                <a:gd name="connsiteY20" fmla="*/ 1710266 h 2667000"/>
                <a:gd name="connsiteX0-1" fmla="*/ 5164666 w 5164666"/>
                <a:gd name="connsiteY0-2" fmla="*/ 1016000 h 2667000"/>
                <a:gd name="connsiteX1-3" fmla="*/ 4292600 w 5164666"/>
                <a:gd name="connsiteY1-4" fmla="*/ 1176866 h 2667000"/>
                <a:gd name="connsiteX2-5" fmla="*/ 4089400 w 5164666"/>
                <a:gd name="connsiteY2-6" fmla="*/ 2667000 h 2667000"/>
                <a:gd name="connsiteX3-7" fmla="*/ 2968111 w 5164666"/>
                <a:gd name="connsiteY3-8" fmla="*/ 1900137 h 2667000"/>
                <a:gd name="connsiteX4-9" fmla="*/ 2209800 w 5164666"/>
                <a:gd name="connsiteY4-10" fmla="*/ 1092200 h 2667000"/>
                <a:gd name="connsiteX5-11" fmla="*/ 1490133 w 5164666"/>
                <a:gd name="connsiteY5-12" fmla="*/ 0 h 2667000"/>
                <a:gd name="connsiteX6-13" fmla="*/ 1041400 w 5164666"/>
                <a:gd name="connsiteY6-14" fmla="*/ 8466 h 2667000"/>
                <a:gd name="connsiteX7-15" fmla="*/ 1388533 w 5164666"/>
                <a:gd name="connsiteY7-16" fmla="*/ 152400 h 2667000"/>
                <a:gd name="connsiteX8-17" fmla="*/ 1464733 w 5164666"/>
                <a:gd name="connsiteY8-18" fmla="*/ 821266 h 2667000"/>
                <a:gd name="connsiteX9-19" fmla="*/ 609600 w 5164666"/>
                <a:gd name="connsiteY9-20" fmla="*/ 414866 h 2667000"/>
                <a:gd name="connsiteX10-21" fmla="*/ 1371600 w 5164666"/>
                <a:gd name="connsiteY10-22" fmla="*/ 143933 h 2667000"/>
                <a:gd name="connsiteX11-23" fmla="*/ 1473200 w 5164666"/>
                <a:gd name="connsiteY11-24" fmla="*/ 33866 h 2667000"/>
                <a:gd name="connsiteX12-25" fmla="*/ 1447800 w 5164666"/>
                <a:gd name="connsiteY12-26" fmla="*/ 821266 h 2667000"/>
                <a:gd name="connsiteX13-27" fmla="*/ 254000 w 5164666"/>
                <a:gd name="connsiteY13-28" fmla="*/ 939800 h 2667000"/>
                <a:gd name="connsiteX14-29" fmla="*/ 1896533 w 5164666"/>
                <a:gd name="connsiteY14-30" fmla="*/ 2650066 h 2667000"/>
                <a:gd name="connsiteX15-31" fmla="*/ 50800 w 5164666"/>
                <a:gd name="connsiteY15-32" fmla="*/ 2548466 h 2667000"/>
                <a:gd name="connsiteX16-33" fmla="*/ 855133 w 5164666"/>
                <a:gd name="connsiteY16-34" fmla="*/ 1583266 h 2667000"/>
                <a:gd name="connsiteX17-35" fmla="*/ 2260600 w 5164666"/>
                <a:gd name="connsiteY17-36" fmla="*/ 1092200 h 2667000"/>
                <a:gd name="connsiteX18-37" fmla="*/ 1439333 w 5164666"/>
                <a:gd name="connsiteY18-38" fmla="*/ 804333 h 2667000"/>
                <a:gd name="connsiteX19-39" fmla="*/ 872066 w 5164666"/>
                <a:gd name="connsiteY19-40" fmla="*/ 1557866 h 2667000"/>
                <a:gd name="connsiteX20-41" fmla="*/ 0 w 5164666"/>
                <a:gd name="connsiteY20-42" fmla="*/ 1710266 h 2667000"/>
                <a:gd name="connsiteX0-43" fmla="*/ 5164666 w 5164666"/>
                <a:gd name="connsiteY0-44" fmla="*/ 1016000 h 2667000"/>
                <a:gd name="connsiteX1-45" fmla="*/ 4292600 w 5164666"/>
                <a:gd name="connsiteY1-46" fmla="*/ 1176866 h 2667000"/>
                <a:gd name="connsiteX2-47" fmla="*/ 4089400 w 5164666"/>
                <a:gd name="connsiteY2-48" fmla="*/ 2667000 h 2667000"/>
                <a:gd name="connsiteX3-49" fmla="*/ 2968111 w 5164666"/>
                <a:gd name="connsiteY3-50" fmla="*/ 1900137 h 2667000"/>
                <a:gd name="connsiteX4-51" fmla="*/ 2209800 w 5164666"/>
                <a:gd name="connsiteY4-52" fmla="*/ 1092200 h 2667000"/>
                <a:gd name="connsiteX5-53" fmla="*/ 1490133 w 5164666"/>
                <a:gd name="connsiteY5-54" fmla="*/ 0 h 2667000"/>
                <a:gd name="connsiteX6-55" fmla="*/ 1041400 w 5164666"/>
                <a:gd name="connsiteY6-56" fmla="*/ 8466 h 2667000"/>
                <a:gd name="connsiteX7-57" fmla="*/ 1388533 w 5164666"/>
                <a:gd name="connsiteY7-58" fmla="*/ 152400 h 2667000"/>
                <a:gd name="connsiteX8-59" fmla="*/ 1464733 w 5164666"/>
                <a:gd name="connsiteY8-60" fmla="*/ 821266 h 2667000"/>
                <a:gd name="connsiteX9-61" fmla="*/ 609600 w 5164666"/>
                <a:gd name="connsiteY9-62" fmla="*/ 414866 h 2667000"/>
                <a:gd name="connsiteX10-63" fmla="*/ 1371600 w 5164666"/>
                <a:gd name="connsiteY10-64" fmla="*/ 143933 h 2667000"/>
                <a:gd name="connsiteX11-65" fmla="*/ 1473200 w 5164666"/>
                <a:gd name="connsiteY11-66" fmla="*/ 33866 h 2667000"/>
                <a:gd name="connsiteX12-67" fmla="*/ 1447800 w 5164666"/>
                <a:gd name="connsiteY12-68" fmla="*/ 821266 h 2667000"/>
                <a:gd name="connsiteX13-69" fmla="*/ 254000 w 5164666"/>
                <a:gd name="connsiteY13-70" fmla="*/ 939800 h 2667000"/>
                <a:gd name="connsiteX14-71" fmla="*/ 1896533 w 5164666"/>
                <a:gd name="connsiteY14-72" fmla="*/ 2650066 h 2667000"/>
                <a:gd name="connsiteX15-73" fmla="*/ 50800 w 5164666"/>
                <a:gd name="connsiteY15-74" fmla="*/ 2548466 h 2667000"/>
                <a:gd name="connsiteX16-75" fmla="*/ 855133 w 5164666"/>
                <a:gd name="connsiteY16-76" fmla="*/ 1583266 h 2667000"/>
                <a:gd name="connsiteX17-77" fmla="*/ 2227404 w 5164666"/>
                <a:gd name="connsiteY17-78" fmla="*/ 1095218 h 2667000"/>
                <a:gd name="connsiteX18-79" fmla="*/ 1439333 w 5164666"/>
                <a:gd name="connsiteY18-80" fmla="*/ 804333 h 2667000"/>
                <a:gd name="connsiteX19-81" fmla="*/ 872066 w 5164666"/>
                <a:gd name="connsiteY19-82" fmla="*/ 1557866 h 2667000"/>
                <a:gd name="connsiteX20-83" fmla="*/ 0 w 5164666"/>
                <a:gd name="connsiteY20-84" fmla="*/ 1710266 h 2667000"/>
                <a:gd name="connsiteX0-85" fmla="*/ 5164666 w 5164666"/>
                <a:gd name="connsiteY0-86" fmla="*/ 1016000 h 2667000"/>
                <a:gd name="connsiteX1-87" fmla="*/ 4292600 w 5164666"/>
                <a:gd name="connsiteY1-88" fmla="*/ 1176866 h 2667000"/>
                <a:gd name="connsiteX2-89" fmla="*/ 4089400 w 5164666"/>
                <a:gd name="connsiteY2-90" fmla="*/ 2667000 h 2667000"/>
                <a:gd name="connsiteX3-91" fmla="*/ 2968111 w 5164666"/>
                <a:gd name="connsiteY3-92" fmla="*/ 1900137 h 2667000"/>
                <a:gd name="connsiteX4-93" fmla="*/ 2209800 w 5164666"/>
                <a:gd name="connsiteY4-94" fmla="*/ 1092200 h 2667000"/>
                <a:gd name="connsiteX5-95" fmla="*/ 1490133 w 5164666"/>
                <a:gd name="connsiteY5-96" fmla="*/ 0 h 2667000"/>
                <a:gd name="connsiteX6-97" fmla="*/ 1041400 w 5164666"/>
                <a:gd name="connsiteY6-98" fmla="*/ 8466 h 2667000"/>
                <a:gd name="connsiteX7-99" fmla="*/ 1388533 w 5164666"/>
                <a:gd name="connsiteY7-100" fmla="*/ 152400 h 2667000"/>
                <a:gd name="connsiteX8-101" fmla="*/ 1464733 w 5164666"/>
                <a:gd name="connsiteY8-102" fmla="*/ 821266 h 2667000"/>
                <a:gd name="connsiteX9-103" fmla="*/ 609600 w 5164666"/>
                <a:gd name="connsiteY9-104" fmla="*/ 414866 h 2667000"/>
                <a:gd name="connsiteX10-105" fmla="*/ 1371600 w 5164666"/>
                <a:gd name="connsiteY10-106" fmla="*/ 143933 h 2667000"/>
                <a:gd name="connsiteX11-107" fmla="*/ 1473200 w 5164666"/>
                <a:gd name="connsiteY11-108" fmla="*/ 33866 h 2667000"/>
                <a:gd name="connsiteX12-109" fmla="*/ 1447800 w 5164666"/>
                <a:gd name="connsiteY12-110" fmla="*/ 821266 h 2667000"/>
                <a:gd name="connsiteX13-111" fmla="*/ 254000 w 5164666"/>
                <a:gd name="connsiteY13-112" fmla="*/ 939800 h 2667000"/>
                <a:gd name="connsiteX14-113" fmla="*/ 1896533 w 5164666"/>
                <a:gd name="connsiteY14-114" fmla="*/ 2650066 h 2667000"/>
                <a:gd name="connsiteX15-115" fmla="*/ 50800 w 5164666"/>
                <a:gd name="connsiteY15-116" fmla="*/ 2548466 h 2667000"/>
                <a:gd name="connsiteX16-117" fmla="*/ 855133 w 5164666"/>
                <a:gd name="connsiteY16-118" fmla="*/ 1583266 h 2667000"/>
                <a:gd name="connsiteX17-119" fmla="*/ 2242494 w 5164666"/>
                <a:gd name="connsiteY17-120" fmla="*/ 1101254 h 2667000"/>
                <a:gd name="connsiteX18-121" fmla="*/ 1439333 w 5164666"/>
                <a:gd name="connsiteY18-122" fmla="*/ 804333 h 2667000"/>
                <a:gd name="connsiteX19-123" fmla="*/ 872066 w 5164666"/>
                <a:gd name="connsiteY19-124" fmla="*/ 1557866 h 2667000"/>
                <a:gd name="connsiteX20-125" fmla="*/ 0 w 5164666"/>
                <a:gd name="connsiteY20-126" fmla="*/ 1710266 h 2667000"/>
                <a:gd name="connsiteX0-127" fmla="*/ 5164666 w 5164666"/>
                <a:gd name="connsiteY0-128" fmla="*/ 1016000 h 2667000"/>
                <a:gd name="connsiteX1-129" fmla="*/ 4292600 w 5164666"/>
                <a:gd name="connsiteY1-130" fmla="*/ 1176866 h 2667000"/>
                <a:gd name="connsiteX2-131" fmla="*/ 4089400 w 5164666"/>
                <a:gd name="connsiteY2-132" fmla="*/ 2667000 h 2667000"/>
                <a:gd name="connsiteX3-133" fmla="*/ 2968111 w 5164666"/>
                <a:gd name="connsiteY3-134" fmla="*/ 1900137 h 2667000"/>
                <a:gd name="connsiteX4-135" fmla="*/ 2209800 w 5164666"/>
                <a:gd name="connsiteY4-136" fmla="*/ 1092200 h 2667000"/>
                <a:gd name="connsiteX5-137" fmla="*/ 1490133 w 5164666"/>
                <a:gd name="connsiteY5-138" fmla="*/ 0 h 2667000"/>
                <a:gd name="connsiteX6-139" fmla="*/ 1041400 w 5164666"/>
                <a:gd name="connsiteY6-140" fmla="*/ 8466 h 2667000"/>
                <a:gd name="connsiteX7-141" fmla="*/ 1388533 w 5164666"/>
                <a:gd name="connsiteY7-142" fmla="*/ 152400 h 2667000"/>
                <a:gd name="connsiteX8-143" fmla="*/ 1464733 w 5164666"/>
                <a:gd name="connsiteY8-144" fmla="*/ 821266 h 2667000"/>
                <a:gd name="connsiteX9-145" fmla="*/ 609600 w 5164666"/>
                <a:gd name="connsiteY9-146" fmla="*/ 414866 h 2667000"/>
                <a:gd name="connsiteX10-147" fmla="*/ 1371600 w 5164666"/>
                <a:gd name="connsiteY10-148" fmla="*/ 143933 h 2667000"/>
                <a:gd name="connsiteX11-149" fmla="*/ 1473200 w 5164666"/>
                <a:gd name="connsiteY11-150" fmla="*/ 33866 h 2667000"/>
                <a:gd name="connsiteX12-151" fmla="*/ 1447800 w 5164666"/>
                <a:gd name="connsiteY12-152" fmla="*/ 821266 h 2667000"/>
                <a:gd name="connsiteX13-153" fmla="*/ 254000 w 5164666"/>
                <a:gd name="connsiteY13-154" fmla="*/ 939800 h 2667000"/>
                <a:gd name="connsiteX14-155" fmla="*/ 1896533 w 5164666"/>
                <a:gd name="connsiteY14-156" fmla="*/ 2650066 h 2667000"/>
                <a:gd name="connsiteX15-157" fmla="*/ 50800 w 5164666"/>
                <a:gd name="connsiteY15-158" fmla="*/ 2548466 h 2667000"/>
                <a:gd name="connsiteX16-159" fmla="*/ 855133 w 5164666"/>
                <a:gd name="connsiteY16-160" fmla="*/ 1583266 h 2667000"/>
                <a:gd name="connsiteX17-161" fmla="*/ 2118764 w 5164666"/>
                <a:gd name="connsiteY17-162" fmla="*/ 1194806 h 2667000"/>
                <a:gd name="connsiteX18-163" fmla="*/ 1439333 w 5164666"/>
                <a:gd name="connsiteY18-164" fmla="*/ 804333 h 2667000"/>
                <a:gd name="connsiteX19-165" fmla="*/ 872066 w 5164666"/>
                <a:gd name="connsiteY19-166" fmla="*/ 1557866 h 2667000"/>
                <a:gd name="connsiteX20-167" fmla="*/ 0 w 5164666"/>
                <a:gd name="connsiteY20-168" fmla="*/ 1710266 h 2667000"/>
                <a:gd name="connsiteX0-169" fmla="*/ 5164666 w 5164666"/>
                <a:gd name="connsiteY0-170" fmla="*/ 1094740 h 2745740"/>
                <a:gd name="connsiteX1-171" fmla="*/ 4292600 w 5164666"/>
                <a:gd name="connsiteY1-172" fmla="*/ 1255606 h 2745740"/>
                <a:gd name="connsiteX2-173" fmla="*/ 4089400 w 5164666"/>
                <a:gd name="connsiteY2-174" fmla="*/ 2745740 h 2745740"/>
                <a:gd name="connsiteX3-175" fmla="*/ 2968111 w 5164666"/>
                <a:gd name="connsiteY3-176" fmla="*/ 1978877 h 2745740"/>
                <a:gd name="connsiteX4-177" fmla="*/ 2227907 w 5164666"/>
                <a:gd name="connsiteY4-178" fmla="*/ 1170940 h 2745740"/>
                <a:gd name="connsiteX5-179" fmla="*/ 1490133 w 5164666"/>
                <a:gd name="connsiteY5-180" fmla="*/ 78740 h 2745740"/>
                <a:gd name="connsiteX6-181" fmla="*/ 1041400 w 5164666"/>
                <a:gd name="connsiteY6-182" fmla="*/ 87206 h 2745740"/>
                <a:gd name="connsiteX7-183" fmla="*/ 1388533 w 5164666"/>
                <a:gd name="connsiteY7-184" fmla="*/ 231140 h 2745740"/>
                <a:gd name="connsiteX8-185" fmla="*/ 1464733 w 5164666"/>
                <a:gd name="connsiteY8-186" fmla="*/ 900006 h 2745740"/>
                <a:gd name="connsiteX9-187" fmla="*/ 609600 w 5164666"/>
                <a:gd name="connsiteY9-188" fmla="*/ 493606 h 2745740"/>
                <a:gd name="connsiteX10-189" fmla="*/ 1371600 w 5164666"/>
                <a:gd name="connsiteY10-190" fmla="*/ 222673 h 2745740"/>
                <a:gd name="connsiteX11-191" fmla="*/ 1473200 w 5164666"/>
                <a:gd name="connsiteY11-192" fmla="*/ 112606 h 2745740"/>
                <a:gd name="connsiteX12-193" fmla="*/ 1447800 w 5164666"/>
                <a:gd name="connsiteY12-194" fmla="*/ 900006 h 2745740"/>
                <a:gd name="connsiteX13-195" fmla="*/ 254000 w 5164666"/>
                <a:gd name="connsiteY13-196" fmla="*/ 1018540 h 2745740"/>
                <a:gd name="connsiteX14-197" fmla="*/ 1896533 w 5164666"/>
                <a:gd name="connsiteY14-198" fmla="*/ 2728806 h 2745740"/>
                <a:gd name="connsiteX15-199" fmla="*/ 50800 w 5164666"/>
                <a:gd name="connsiteY15-200" fmla="*/ 2627206 h 2745740"/>
                <a:gd name="connsiteX16-201" fmla="*/ 855133 w 5164666"/>
                <a:gd name="connsiteY16-202" fmla="*/ 1662006 h 2745740"/>
                <a:gd name="connsiteX17-203" fmla="*/ 2118764 w 5164666"/>
                <a:gd name="connsiteY17-204" fmla="*/ 1273546 h 2745740"/>
                <a:gd name="connsiteX18-205" fmla="*/ 1439333 w 5164666"/>
                <a:gd name="connsiteY18-206" fmla="*/ 883073 h 2745740"/>
                <a:gd name="connsiteX19-207" fmla="*/ 872066 w 5164666"/>
                <a:gd name="connsiteY19-208" fmla="*/ 1636606 h 2745740"/>
                <a:gd name="connsiteX20-209" fmla="*/ 0 w 5164666"/>
                <a:gd name="connsiteY20-210" fmla="*/ 1789006 h 2745740"/>
                <a:gd name="connsiteX0-211" fmla="*/ 5164666 w 5164666"/>
                <a:gd name="connsiteY0-212" fmla="*/ 1094740 h 2745740"/>
                <a:gd name="connsiteX1-213" fmla="*/ 4292600 w 5164666"/>
                <a:gd name="connsiteY1-214" fmla="*/ 1255606 h 2745740"/>
                <a:gd name="connsiteX2-215" fmla="*/ 4089400 w 5164666"/>
                <a:gd name="connsiteY2-216" fmla="*/ 2745740 h 2745740"/>
                <a:gd name="connsiteX3-217" fmla="*/ 2968111 w 5164666"/>
                <a:gd name="connsiteY3-218" fmla="*/ 1978877 h 2745740"/>
                <a:gd name="connsiteX4-219" fmla="*/ 2227907 w 5164666"/>
                <a:gd name="connsiteY4-220" fmla="*/ 1170940 h 2745740"/>
                <a:gd name="connsiteX5-221" fmla="*/ 1490133 w 5164666"/>
                <a:gd name="connsiteY5-222" fmla="*/ 78740 h 2745740"/>
                <a:gd name="connsiteX6-223" fmla="*/ 1041400 w 5164666"/>
                <a:gd name="connsiteY6-224" fmla="*/ 87206 h 2745740"/>
                <a:gd name="connsiteX7-225" fmla="*/ 1388533 w 5164666"/>
                <a:gd name="connsiteY7-226" fmla="*/ 231140 h 2745740"/>
                <a:gd name="connsiteX8-227" fmla="*/ 1464733 w 5164666"/>
                <a:gd name="connsiteY8-228" fmla="*/ 900006 h 2745740"/>
                <a:gd name="connsiteX9-229" fmla="*/ 609600 w 5164666"/>
                <a:gd name="connsiteY9-230" fmla="*/ 493606 h 2745740"/>
                <a:gd name="connsiteX10-231" fmla="*/ 1371600 w 5164666"/>
                <a:gd name="connsiteY10-232" fmla="*/ 222673 h 2745740"/>
                <a:gd name="connsiteX11-233" fmla="*/ 1473200 w 5164666"/>
                <a:gd name="connsiteY11-234" fmla="*/ 112606 h 2745740"/>
                <a:gd name="connsiteX12-235" fmla="*/ 1447800 w 5164666"/>
                <a:gd name="connsiteY12-236" fmla="*/ 900006 h 2745740"/>
                <a:gd name="connsiteX13-237" fmla="*/ 254000 w 5164666"/>
                <a:gd name="connsiteY13-238" fmla="*/ 1018540 h 2745740"/>
                <a:gd name="connsiteX14-239" fmla="*/ 1896533 w 5164666"/>
                <a:gd name="connsiteY14-240" fmla="*/ 2728806 h 2745740"/>
                <a:gd name="connsiteX15-241" fmla="*/ 50800 w 5164666"/>
                <a:gd name="connsiteY15-242" fmla="*/ 2627206 h 2745740"/>
                <a:gd name="connsiteX16-243" fmla="*/ 855133 w 5164666"/>
                <a:gd name="connsiteY16-244" fmla="*/ 1662006 h 2745740"/>
                <a:gd name="connsiteX17-245" fmla="*/ 2230423 w 5164666"/>
                <a:gd name="connsiteY17-246" fmla="*/ 1167922 h 2745740"/>
                <a:gd name="connsiteX18-247" fmla="*/ 1439333 w 5164666"/>
                <a:gd name="connsiteY18-248" fmla="*/ 883073 h 2745740"/>
                <a:gd name="connsiteX19-249" fmla="*/ 872066 w 5164666"/>
                <a:gd name="connsiteY19-250" fmla="*/ 1636606 h 2745740"/>
                <a:gd name="connsiteX20-251" fmla="*/ 0 w 5164666"/>
                <a:gd name="connsiteY20-252" fmla="*/ 1789006 h 2745740"/>
                <a:gd name="connsiteX0-253" fmla="*/ 5164666 w 5164666"/>
                <a:gd name="connsiteY0-254" fmla="*/ 1017538 h 2668538"/>
                <a:gd name="connsiteX1-255" fmla="*/ 4292600 w 5164666"/>
                <a:gd name="connsiteY1-256" fmla="*/ 1178404 h 2668538"/>
                <a:gd name="connsiteX2-257" fmla="*/ 4089400 w 5164666"/>
                <a:gd name="connsiteY2-258" fmla="*/ 2668538 h 2668538"/>
                <a:gd name="connsiteX3-259" fmla="*/ 2968111 w 5164666"/>
                <a:gd name="connsiteY3-260" fmla="*/ 1901675 h 2668538"/>
                <a:gd name="connsiteX4-261" fmla="*/ 2227907 w 5164666"/>
                <a:gd name="connsiteY4-262" fmla="*/ 1093738 h 2668538"/>
                <a:gd name="connsiteX5-263" fmla="*/ 1490133 w 5164666"/>
                <a:gd name="connsiteY5-264" fmla="*/ 1538 h 2668538"/>
                <a:gd name="connsiteX6-265" fmla="*/ 1041400 w 5164666"/>
                <a:gd name="connsiteY6-266" fmla="*/ 10004 h 2668538"/>
                <a:gd name="connsiteX7-267" fmla="*/ 1388533 w 5164666"/>
                <a:gd name="connsiteY7-268" fmla="*/ 153938 h 2668538"/>
                <a:gd name="connsiteX8-269" fmla="*/ 1464733 w 5164666"/>
                <a:gd name="connsiteY8-270" fmla="*/ 822804 h 2668538"/>
                <a:gd name="connsiteX9-271" fmla="*/ 609600 w 5164666"/>
                <a:gd name="connsiteY9-272" fmla="*/ 416404 h 2668538"/>
                <a:gd name="connsiteX10-273" fmla="*/ 1371600 w 5164666"/>
                <a:gd name="connsiteY10-274" fmla="*/ 145471 h 2668538"/>
                <a:gd name="connsiteX11-275" fmla="*/ 1473200 w 5164666"/>
                <a:gd name="connsiteY11-276" fmla="*/ 35404 h 2668538"/>
                <a:gd name="connsiteX12-277" fmla="*/ 1447800 w 5164666"/>
                <a:gd name="connsiteY12-278" fmla="*/ 822804 h 2668538"/>
                <a:gd name="connsiteX13-279" fmla="*/ 254000 w 5164666"/>
                <a:gd name="connsiteY13-280" fmla="*/ 941338 h 2668538"/>
                <a:gd name="connsiteX14-281" fmla="*/ 1896533 w 5164666"/>
                <a:gd name="connsiteY14-282" fmla="*/ 2651604 h 2668538"/>
                <a:gd name="connsiteX15-283" fmla="*/ 50800 w 5164666"/>
                <a:gd name="connsiteY15-284" fmla="*/ 2550004 h 2668538"/>
                <a:gd name="connsiteX16-285" fmla="*/ 855133 w 5164666"/>
                <a:gd name="connsiteY16-286" fmla="*/ 1584804 h 2668538"/>
                <a:gd name="connsiteX17-287" fmla="*/ 2230423 w 5164666"/>
                <a:gd name="connsiteY17-288" fmla="*/ 1090720 h 2668538"/>
                <a:gd name="connsiteX18-289" fmla="*/ 1439333 w 5164666"/>
                <a:gd name="connsiteY18-290" fmla="*/ 805871 h 2668538"/>
                <a:gd name="connsiteX19-291" fmla="*/ 872066 w 5164666"/>
                <a:gd name="connsiteY19-292" fmla="*/ 1559404 h 2668538"/>
                <a:gd name="connsiteX20-293" fmla="*/ 0 w 5164666"/>
                <a:gd name="connsiteY20-294" fmla="*/ 1711804 h 2668538"/>
                <a:gd name="connsiteX0-295" fmla="*/ 5164666 w 5164666"/>
                <a:gd name="connsiteY0-296" fmla="*/ 1017538 h 2668538"/>
                <a:gd name="connsiteX1-297" fmla="*/ 4292600 w 5164666"/>
                <a:gd name="connsiteY1-298" fmla="*/ 1178404 h 2668538"/>
                <a:gd name="connsiteX2-299" fmla="*/ 4089400 w 5164666"/>
                <a:gd name="connsiteY2-300" fmla="*/ 2668538 h 2668538"/>
                <a:gd name="connsiteX3-301" fmla="*/ 2968111 w 5164666"/>
                <a:gd name="connsiteY3-302" fmla="*/ 1901675 h 2668538"/>
                <a:gd name="connsiteX4-303" fmla="*/ 2227907 w 5164666"/>
                <a:gd name="connsiteY4-304" fmla="*/ 1093738 h 2668538"/>
                <a:gd name="connsiteX5-305" fmla="*/ 1490133 w 5164666"/>
                <a:gd name="connsiteY5-306" fmla="*/ 1538 h 2668538"/>
                <a:gd name="connsiteX6-307" fmla="*/ 1041400 w 5164666"/>
                <a:gd name="connsiteY6-308" fmla="*/ 10004 h 2668538"/>
                <a:gd name="connsiteX7-309" fmla="*/ 1370426 w 5164666"/>
                <a:gd name="connsiteY7-310" fmla="*/ 144885 h 2668538"/>
                <a:gd name="connsiteX8-311" fmla="*/ 1464733 w 5164666"/>
                <a:gd name="connsiteY8-312" fmla="*/ 822804 h 2668538"/>
                <a:gd name="connsiteX9-313" fmla="*/ 609600 w 5164666"/>
                <a:gd name="connsiteY9-314" fmla="*/ 416404 h 2668538"/>
                <a:gd name="connsiteX10-315" fmla="*/ 1371600 w 5164666"/>
                <a:gd name="connsiteY10-316" fmla="*/ 145471 h 2668538"/>
                <a:gd name="connsiteX11-317" fmla="*/ 1473200 w 5164666"/>
                <a:gd name="connsiteY11-318" fmla="*/ 35404 h 2668538"/>
                <a:gd name="connsiteX12-319" fmla="*/ 1447800 w 5164666"/>
                <a:gd name="connsiteY12-320" fmla="*/ 822804 h 2668538"/>
                <a:gd name="connsiteX13-321" fmla="*/ 254000 w 5164666"/>
                <a:gd name="connsiteY13-322" fmla="*/ 941338 h 2668538"/>
                <a:gd name="connsiteX14-323" fmla="*/ 1896533 w 5164666"/>
                <a:gd name="connsiteY14-324" fmla="*/ 2651604 h 2668538"/>
                <a:gd name="connsiteX15-325" fmla="*/ 50800 w 5164666"/>
                <a:gd name="connsiteY15-326" fmla="*/ 2550004 h 2668538"/>
                <a:gd name="connsiteX16-327" fmla="*/ 855133 w 5164666"/>
                <a:gd name="connsiteY16-328" fmla="*/ 1584804 h 2668538"/>
                <a:gd name="connsiteX17-329" fmla="*/ 2230423 w 5164666"/>
                <a:gd name="connsiteY17-330" fmla="*/ 1090720 h 2668538"/>
                <a:gd name="connsiteX18-331" fmla="*/ 1439333 w 5164666"/>
                <a:gd name="connsiteY18-332" fmla="*/ 805871 h 2668538"/>
                <a:gd name="connsiteX19-333" fmla="*/ 872066 w 5164666"/>
                <a:gd name="connsiteY19-334" fmla="*/ 1559404 h 2668538"/>
                <a:gd name="connsiteX20-335" fmla="*/ 0 w 5164666"/>
                <a:gd name="connsiteY20-336" fmla="*/ 1711804 h 2668538"/>
                <a:gd name="connsiteX0-337" fmla="*/ 5164666 w 5164666"/>
                <a:gd name="connsiteY0-338" fmla="*/ 1017538 h 2668538"/>
                <a:gd name="connsiteX1-339" fmla="*/ 4292600 w 5164666"/>
                <a:gd name="connsiteY1-340" fmla="*/ 1178404 h 2668538"/>
                <a:gd name="connsiteX2-341" fmla="*/ 4089400 w 5164666"/>
                <a:gd name="connsiteY2-342" fmla="*/ 2668538 h 2668538"/>
                <a:gd name="connsiteX3-343" fmla="*/ 2968111 w 5164666"/>
                <a:gd name="connsiteY3-344" fmla="*/ 1901675 h 2668538"/>
                <a:gd name="connsiteX4-345" fmla="*/ 2227907 w 5164666"/>
                <a:gd name="connsiteY4-346" fmla="*/ 1093738 h 2668538"/>
                <a:gd name="connsiteX5-347" fmla="*/ 1490133 w 5164666"/>
                <a:gd name="connsiteY5-348" fmla="*/ 1538 h 2668538"/>
                <a:gd name="connsiteX6-349" fmla="*/ 1041400 w 5164666"/>
                <a:gd name="connsiteY6-350" fmla="*/ 10004 h 2668538"/>
                <a:gd name="connsiteX7-351" fmla="*/ 1370426 w 5164666"/>
                <a:gd name="connsiteY7-352" fmla="*/ 144885 h 2668538"/>
                <a:gd name="connsiteX8-353" fmla="*/ 1443609 w 5164666"/>
                <a:gd name="connsiteY8-354" fmla="*/ 798662 h 2668538"/>
                <a:gd name="connsiteX9-355" fmla="*/ 609600 w 5164666"/>
                <a:gd name="connsiteY9-356" fmla="*/ 416404 h 2668538"/>
                <a:gd name="connsiteX10-357" fmla="*/ 1371600 w 5164666"/>
                <a:gd name="connsiteY10-358" fmla="*/ 145471 h 2668538"/>
                <a:gd name="connsiteX11-359" fmla="*/ 1473200 w 5164666"/>
                <a:gd name="connsiteY11-360" fmla="*/ 35404 h 2668538"/>
                <a:gd name="connsiteX12-361" fmla="*/ 1447800 w 5164666"/>
                <a:gd name="connsiteY12-362" fmla="*/ 822804 h 2668538"/>
                <a:gd name="connsiteX13-363" fmla="*/ 254000 w 5164666"/>
                <a:gd name="connsiteY13-364" fmla="*/ 941338 h 2668538"/>
                <a:gd name="connsiteX14-365" fmla="*/ 1896533 w 5164666"/>
                <a:gd name="connsiteY14-366" fmla="*/ 2651604 h 2668538"/>
                <a:gd name="connsiteX15-367" fmla="*/ 50800 w 5164666"/>
                <a:gd name="connsiteY15-368" fmla="*/ 2550004 h 2668538"/>
                <a:gd name="connsiteX16-369" fmla="*/ 855133 w 5164666"/>
                <a:gd name="connsiteY16-370" fmla="*/ 1584804 h 2668538"/>
                <a:gd name="connsiteX17-371" fmla="*/ 2230423 w 5164666"/>
                <a:gd name="connsiteY17-372" fmla="*/ 1090720 h 2668538"/>
                <a:gd name="connsiteX18-373" fmla="*/ 1439333 w 5164666"/>
                <a:gd name="connsiteY18-374" fmla="*/ 805871 h 2668538"/>
                <a:gd name="connsiteX19-375" fmla="*/ 872066 w 5164666"/>
                <a:gd name="connsiteY19-376" fmla="*/ 1559404 h 2668538"/>
                <a:gd name="connsiteX20-377" fmla="*/ 0 w 5164666"/>
                <a:gd name="connsiteY20-378" fmla="*/ 1711804 h 2668538"/>
                <a:gd name="connsiteX0-379" fmla="*/ 5164666 w 5164666"/>
                <a:gd name="connsiteY0-380" fmla="*/ 1017538 h 2668538"/>
                <a:gd name="connsiteX1-381" fmla="*/ 4292600 w 5164666"/>
                <a:gd name="connsiteY1-382" fmla="*/ 1178404 h 2668538"/>
                <a:gd name="connsiteX2-383" fmla="*/ 4089400 w 5164666"/>
                <a:gd name="connsiteY2-384" fmla="*/ 2668538 h 2668538"/>
                <a:gd name="connsiteX3-385" fmla="*/ 2968111 w 5164666"/>
                <a:gd name="connsiteY3-386" fmla="*/ 1901675 h 2668538"/>
                <a:gd name="connsiteX4-387" fmla="*/ 2227907 w 5164666"/>
                <a:gd name="connsiteY4-388" fmla="*/ 1093738 h 2668538"/>
                <a:gd name="connsiteX5-389" fmla="*/ 1490133 w 5164666"/>
                <a:gd name="connsiteY5-390" fmla="*/ 1538 h 2668538"/>
                <a:gd name="connsiteX6-391" fmla="*/ 1041400 w 5164666"/>
                <a:gd name="connsiteY6-392" fmla="*/ 10004 h 2668538"/>
                <a:gd name="connsiteX7-393" fmla="*/ 1370426 w 5164666"/>
                <a:gd name="connsiteY7-394" fmla="*/ 144885 h 2668538"/>
                <a:gd name="connsiteX8-395" fmla="*/ 1443609 w 5164666"/>
                <a:gd name="connsiteY8-396" fmla="*/ 798662 h 2668538"/>
                <a:gd name="connsiteX9-397" fmla="*/ 609600 w 5164666"/>
                <a:gd name="connsiteY9-398" fmla="*/ 416404 h 2668538"/>
                <a:gd name="connsiteX10-399" fmla="*/ 1371600 w 5164666"/>
                <a:gd name="connsiteY10-400" fmla="*/ 145471 h 2668538"/>
                <a:gd name="connsiteX11-401" fmla="*/ 1473200 w 5164666"/>
                <a:gd name="connsiteY11-402" fmla="*/ 35404 h 2668538"/>
                <a:gd name="connsiteX12-403" fmla="*/ 1435729 w 5164666"/>
                <a:gd name="connsiteY12-404" fmla="*/ 804697 h 2668538"/>
                <a:gd name="connsiteX13-405" fmla="*/ 254000 w 5164666"/>
                <a:gd name="connsiteY13-406" fmla="*/ 941338 h 2668538"/>
                <a:gd name="connsiteX14-407" fmla="*/ 1896533 w 5164666"/>
                <a:gd name="connsiteY14-408" fmla="*/ 2651604 h 2668538"/>
                <a:gd name="connsiteX15-409" fmla="*/ 50800 w 5164666"/>
                <a:gd name="connsiteY15-410" fmla="*/ 2550004 h 2668538"/>
                <a:gd name="connsiteX16-411" fmla="*/ 855133 w 5164666"/>
                <a:gd name="connsiteY16-412" fmla="*/ 1584804 h 2668538"/>
                <a:gd name="connsiteX17-413" fmla="*/ 2230423 w 5164666"/>
                <a:gd name="connsiteY17-414" fmla="*/ 1090720 h 2668538"/>
                <a:gd name="connsiteX18-415" fmla="*/ 1439333 w 5164666"/>
                <a:gd name="connsiteY18-416" fmla="*/ 805871 h 2668538"/>
                <a:gd name="connsiteX19-417" fmla="*/ 872066 w 5164666"/>
                <a:gd name="connsiteY19-418" fmla="*/ 1559404 h 2668538"/>
                <a:gd name="connsiteX20-419" fmla="*/ 0 w 5164666"/>
                <a:gd name="connsiteY20-420" fmla="*/ 1711804 h 2668538"/>
                <a:gd name="connsiteX0-421" fmla="*/ 5164666 w 5164666"/>
                <a:gd name="connsiteY0-422" fmla="*/ 1017538 h 2668538"/>
                <a:gd name="connsiteX1-423" fmla="*/ 4292600 w 5164666"/>
                <a:gd name="connsiteY1-424" fmla="*/ 1178404 h 2668538"/>
                <a:gd name="connsiteX2-425" fmla="*/ 4089400 w 5164666"/>
                <a:gd name="connsiteY2-426" fmla="*/ 2668538 h 2668538"/>
                <a:gd name="connsiteX3-427" fmla="*/ 2968111 w 5164666"/>
                <a:gd name="connsiteY3-428" fmla="*/ 1901675 h 2668538"/>
                <a:gd name="connsiteX4-429" fmla="*/ 2227907 w 5164666"/>
                <a:gd name="connsiteY4-430" fmla="*/ 1093738 h 2668538"/>
                <a:gd name="connsiteX5-431" fmla="*/ 1490133 w 5164666"/>
                <a:gd name="connsiteY5-432" fmla="*/ 1538 h 2668538"/>
                <a:gd name="connsiteX6-433" fmla="*/ 1041400 w 5164666"/>
                <a:gd name="connsiteY6-434" fmla="*/ 10004 h 2668538"/>
                <a:gd name="connsiteX7-435" fmla="*/ 1370426 w 5164666"/>
                <a:gd name="connsiteY7-436" fmla="*/ 144885 h 2668538"/>
                <a:gd name="connsiteX8-437" fmla="*/ 1443609 w 5164666"/>
                <a:gd name="connsiteY8-438" fmla="*/ 798662 h 2668538"/>
                <a:gd name="connsiteX9-439" fmla="*/ 609600 w 5164666"/>
                <a:gd name="connsiteY9-440" fmla="*/ 416404 h 2668538"/>
                <a:gd name="connsiteX10-441" fmla="*/ 1371600 w 5164666"/>
                <a:gd name="connsiteY10-442" fmla="*/ 145471 h 2668538"/>
                <a:gd name="connsiteX11-443" fmla="*/ 1473200 w 5164666"/>
                <a:gd name="connsiteY11-444" fmla="*/ 35404 h 2668538"/>
                <a:gd name="connsiteX12-445" fmla="*/ 1435729 w 5164666"/>
                <a:gd name="connsiteY12-446" fmla="*/ 804697 h 2668538"/>
                <a:gd name="connsiteX13-447" fmla="*/ 254000 w 5164666"/>
                <a:gd name="connsiteY13-448" fmla="*/ 941338 h 2668538"/>
                <a:gd name="connsiteX14-449" fmla="*/ 1896533 w 5164666"/>
                <a:gd name="connsiteY14-450" fmla="*/ 2651604 h 2668538"/>
                <a:gd name="connsiteX15-451" fmla="*/ 50800 w 5164666"/>
                <a:gd name="connsiteY15-452" fmla="*/ 2550004 h 2668538"/>
                <a:gd name="connsiteX16-453" fmla="*/ 855133 w 5164666"/>
                <a:gd name="connsiteY16-454" fmla="*/ 1584804 h 2668538"/>
                <a:gd name="connsiteX17-455" fmla="*/ 2230423 w 5164666"/>
                <a:gd name="connsiteY17-456" fmla="*/ 1090720 h 2668538"/>
                <a:gd name="connsiteX18-457" fmla="*/ 1719991 w 5164666"/>
                <a:gd name="connsiteY18-458" fmla="*/ 980905 h 2668538"/>
                <a:gd name="connsiteX19-459" fmla="*/ 872066 w 5164666"/>
                <a:gd name="connsiteY19-460" fmla="*/ 1559404 h 2668538"/>
                <a:gd name="connsiteX20-461" fmla="*/ 0 w 5164666"/>
                <a:gd name="connsiteY20-462" fmla="*/ 1711804 h 2668538"/>
                <a:gd name="connsiteX0-463" fmla="*/ 5164666 w 5164666"/>
                <a:gd name="connsiteY0-464" fmla="*/ 1017538 h 2668538"/>
                <a:gd name="connsiteX1-465" fmla="*/ 4292600 w 5164666"/>
                <a:gd name="connsiteY1-466" fmla="*/ 1178404 h 2668538"/>
                <a:gd name="connsiteX2-467" fmla="*/ 4089400 w 5164666"/>
                <a:gd name="connsiteY2-468" fmla="*/ 2668538 h 2668538"/>
                <a:gd name="connsiteX3-469" fmla="*/ 2968111 w 5164666"/>
                <a:gd name="connsiteY3-470" fmla="*/ 1901675 h 2668538"/>
                <a:gd name="connsiteX4-471" fmla="*/ 2227907 w 5164666"/>
                <a:gd name="connsiteY4-472" fmla="*/ 1093738 h 2668538"/>
                <a:gd name="connsiteX5-473" fmla="*/ 1490133 w 5164666"/>
                <a:gd name="connsiteY5-474" fmla="*/ 1538 h 2668538"/>
                <a:gd name="connsiteX6-475" fmla="*/ 1041400 w 5164666"/>
                <a:gd name="connsiteY6-476" fmla="*/ 10004 h 2668538"/>
                <a:gd name="connsiteX7-477" fmla="*/ 1370426 w 5164666"/>
                <a:gd name="connsiteY7-478" fmla="*/ 144885 h 2668538"/>
                <a:gd name="connsiteX8-479" fmla="*/ 1443609 w 5164666"/>
                <a:gd name="connsiteY8-480" fmla="*/ 798662 h 2668538"/>
                <a:gd name="connsiteX9-481" fmla="*/ 609600 w 5164666"/>
                <a:gd name="connsiteY9-482" fmla="*/ 416404 h 2668538"/>
                <a:gd name="connsiteX10-483" fmla="*/ 1371600 w 5164666"/>
                <a:gd name="connsiteY10-484" fmla="*/ 145471 h 2668538"/>
                <a:gd name="connsiteX11-485" fmla="*/ 1473200 w 5164666"/>
                <a:gd name="connsiteY11-486" fmla="*/ 35404 h 2668538"/>
                <a:gd name="connsiteX12-487" fmla="*/ 1333123 w 5164666"/>
                <a:gd name="connsiteY12-488" fmla="*/ 922392 h 2668538"/>
                <a:gd name="connsiteX13-489" fmla="*/ 254000 w 5164666"/>
                <a:gd name="connsiteY13-490" fmla="*/ 941338 h 2668538"/>
                <a:gd name="connsiteX14-491" fmla="*/ 1896533 w 5164666"/>
                <a:gd name="connsiteY14-492" fmla="*/ 2651604 h 2668538"/>
                <a:gd name="connsiteX15-493" fmla="*/ 50800 w 5164666"/>
                <a:gd name="connsiteY15-494" fmla="*/ 2550004 h 2668538"/>
                <a:gd name="connsiteX16-495" fmla="*/ 855133 w 5164666"/>
                <a:gd name="connsiteY16-496" fmla="*/ 1584804 h 2668538"/>
                <a:gd name="connsiteX17-497" fmla="*/ 2230423 w 5164666"/>
                <a:gd name="connsiteY17-498" fmla="*/ 1090720 h 2668538"/>
                <a:gd name="connsiteX18-499" fmla="*/ 1719991 w 5164666"/>
                <a:gd name="connsiteY18-500" fmla="*/ 980905 h 2668538"/>
                <a:gd name="connsiteX19-501" fmla="*/ 872066 w 5164666"/>
                <a:gd name="connsiteY19-502" fmla="*/ 1559404 h 2668538"/>
                <a:gd name="connsiteX20-503" fmla="*/ 0 w 5164666"/>
                <a:gd name="connsiteY20-504" fmla="*/ 1711804 h 2668538"/>
                <a:gd name="connsiteX0-505" fmla="*/ 5164666 w 5164666"/>
                <a:gd name="connsiteY0-506" fmla="*/ 1017538 h 2668538"/>
                <a:gd name="connsiteX1-507" fmla="*/ 4292600 w 5164666"/>
                <a:gd name="connsiteY1-508" fmla="*/ 1178404 h 2668538"/>
                <a:gd name="connsiteX2-509" fmla="*/ 4089400 w 5164666"/>
                <a:gd name="connsiteY2-510" fmla="*/ 2668538 h 2668538"/>
                <a:gd name="connsiteX3-511" fmla="*/ 2968111 w 5164666"/>
                <a:gd name="connsiteY3-512" fmla="*/ 1901675 h 2668538"/>
                <a:gd name="connsiteX4-513" fmla="*/ 2227907 w 5164666"/>
                <a:gd name="connsiteY4-514" fmla="*/ 1093738 h 2668538"/>
                <a:gd name="connsiteX5-515" fmla="*/ 1490133 w 5164666"/>
                <a:gd name="connsiteY5-516" fmla="*/ 1538 h 2668538"/>
                <a:gd name="connsiteX6-517" fmla="*/ 1041400 w 5164666"/>
                <a:gd name="connsiteY6-518" fmla="*/ 10004 h 2668538"/>
                <a:gd name="connsiteX7-519" fmla="*/ 1370426 w 5164666"/>
                <a:gd name="connsiteY7-520" fmla="*/ 144885 h 2668538"/>
                <a:gd name="connsiteX8-521" fmla="*/ 1458698 w 5164666"/>
                <a:gd name="connsiteY8-522" fmla="*/ 801680 h 2668538"/>
                <a:gd name="connsiteX9-523" fmla="*/ 609600 w 5164666"/>
                <a:gd name="connsiteY9-524" fmla="*/ 416404 h 2668538"/>
                <a:gd name="connsiteX10-525" fmla="*/ 1371600 w 5164666"/>
                <a:gd name="connsiteY10-526" fmla="*/ 145471 h 2668538"/>
                <a:gd name="connsiteX11-527" fmla="*/ 1473200 w 5164666"/>
                <a:gd name="connsiteY11-528" fmla="*/ 35404 h 2668538"/>
                <a:gd name="connsiteX12-529" fmla="*/ 1333123 w 5164666"/>
                <a:gd name="connsiteY12-530" fmla="*/ 922392 h 2668538"/>
                <a:gd name="connsiteX13-531" fmla="*/ 254000 w 5164666"/>
                <a:gd name="connsiteY13-532" fmla="*/ 941338 h 2668538"/>
                <a:gd name="connsiteX14-533" fmla="*/ 1896533 w 5164666"/>
                <a:gd name="connsiteY14-534" fmla="*/ 2651604 h 2668538"/>
                <a:gd name="connsiteX15-535" fmla="*/ 50800 w 5164666"/>
                <a:gd name="connsiteY15-536" fmla="*/ 2550004 h 2668538"/>
                <a:gd name="connsiteX16-537" fmla="*/ 855133 w 5164666"/>
                <a:gd name="connsiteY16-538" fmla="*/ 1584804 h 2668538"/>
                <a:gd name="connsiteX17-539" fmla="*/ 2230423 w 5164666"/>
                <a:gd name="connsiteY17-540" fmla="*/ 1090720 h 2668538"/>
                <a:gd name="connsiteX18-541" fmla="*/ 1719991 w 5164666"/>
                <a:gd name="connsiteY18-542" fmla="*/ 980905 h 2668538"/>
                <a:gd name="connsiteX19-543" fmla="*/ 872066 w 5164666"/>
                <a:gd name="connsiteY19-544" fmla="*/ 1559404 h 2668538"/>
                <a:gd name="connsiteX20-545" fmla="*/ 0 w 5164666"/>
                <a:gd name="connsiteY20-546" fmla="*/ 1711804 h 2668538"/>
                <a:gd name="connsiteX0-547" fmla="*/ 5164666 w 5164666"/>
                <a:gd name="connsiteY0-548" fmla="*/ 1017538 h 2668538"/>
                <a:gd name="connsiteX1-549" fmla="*/ 4292600 w 5164666"/>
                <a:gd name="connsiteY1-550" fmla="*/ 1178404 h 2668538"/>
                <a:gd name="connsiteX2-551" fmla="*/ 4089400 w 5164666"/>
                <a:gd name="connsiteY2-552" fmla="*/ 2668538 h 2668538"/>
                <a:gd name="connsiteX3-553" fmla="*/ 2968111 w 5164666"/>
                <a:gd name="connsiteY3-554" fmla="*/ 1901675 h 2668538"/>
                <a:gd name="connsiteX4-555" fmla="*/ 2227907 w 5164666"/>
                <a:gd name="connsiteY4-556" fmla="*/ 1093738 h 2668538"/>
                <a:gd name="connsiteX5-557" fmla="*/ 1490133 w 5164666"/>
                <a:gd name="connsiteY5-558" fmla="*/ 1538 h 2668538"/>
                <a:gd name="connsiteX6-559" fmla="*/ 1041400 w 5164666"/>
                <a:gd name="connsiteY6-560" fmla="*/ 10004 h 2668538"/>
                <a:gd name="connsiteX7-561" fmla="*/ 1370426 w 5164666"/>
                <a:gd name="connsiteY7-562" fmla="*/ 144885 h 2668538"/>
                <a:gd name="connsiteX8-563" fmla="*/ 1458698 w 5164666"/>
                <a:gd name="connsiteY8-564" fmla="*/ 801680 h 2668538"/>
                <a:gd name="connsiteX9-565" fmla="*/ 609600 w 5164666"/>
                <a:gd name="connsiteY9-566" fmla="*/ 416404 h 2668538"/>
                <a:gd name="connsiteX10-567" fmla="*/ 1371600 w 5164666"/>
                <a:gd name="connsiteY10-568" fmla="*/ 145471 h 2668538"/>
                <a:gd name="connsiteX11-569" fmla="*/ 1473200 w 5164666"/>
                <a:gd name="connsiteY11-570" fmla="*/ 35404 h 2668538"/>
                <a:gd name="connsiteX12-571" fmla="*/ 1456854 w 5164666"/>
                <a:gd name="connsiteY12-572" fmla="*/ 801679 h 2668538"/>
                <a:gd name="connsiteX13-573" fmla="*/ 254000 w 5164666"/>
                <a:gd name="connsiteY13-574" fmla="*/ 941338 h 2668538"/>
                <a:gd name="connsiteX14-575" fmla="*/ 1896533 w 5164666"/>
                <a:gd name="connsiteY14-576" fmla="*/ 2651604 h 2668538"/>
                <a:gd name="connsiteX15-577" fmla="*/ 50800 w 5164666"/>
                <a:gd name="connsiteY15-578" fmla="*/ 2550004 h 2668538"/>
                <a:gd name="connsiteX16-579" fmla="*/ 855133 w 5164666"/>
                <a:gd name="connsiteY16-580" fmla="*/ 1584804 h 2668538"/>
                <a:gd name="connsiteX17-581" fmla="*/ 2230423 w 5164666"/>
                <a:gd name="connsiteY17-582" fmla="*/ 1090720 h 2668538"/>
                <a:gd name="connsiteX18-583" fmla="*/ 1719991 w 5164666"/>
                <a:gd name="connsiteY18-584" fmla="*/ 980905 h 2668538"/>
                <a:gd name="connsiteX19-585" fmla="*/ 872066 w 5164666"/>
                <a:gd name="connsiteY19-586" fmla="*/ 1559404 h 2668538"/>
                <a:gd name="connsiteX20-587" fmla="*/ 0 w 5164666"/>
                <a:gd name="connsiteY20-588" fmla="*/ 1711804 h 2668538"/>
                <a:gd name="connsiteX0-589" fmla="*/ 5164666 w 5164666"/>
                <a:gd name="connsiteY0-590" fmla="*/ 1017538 h 2668538"/>
                <a:gd name="connsiteX1-591" fmla="*/ 4292600 w 5164666"/>
                <a:gd name="connsiteY1-592" fmla="*/ 1178404 h 2668538"/>
                <a:gd name="connsiteX2-593" fmla="*/ 4089400 w 5164666"/>
                <a:gd name="connsiteY2-594" fmla="*/ 2668538 h 2668538"/>
                <a:gd name="connsiteX3-595" fmla="*/ 2968111 w 5164666"/>
                <a:gd name="connsiteY3-596" fmla="*/ 1901675 h 2668538"/>
                <a:gd name="connsiteX4-597" fmla="*/ 2227907 w 5164666"/>
                <a:gd name="connsiteY4-598" fmla="*/ 1093738 h 2668538"/>
                <a:gd name="connsiteX5-599" fmla="*/ 1490133 w 5164666"/>
                <a:gd name="connsiteY5-600" fmla="*/ 1538 h 2668538"/>
                <a:gd name="connsiteX6-601" fmla="*/ 1041400 w 5164666"/>
                <a:gd name="connsiteY6-602" fmla="*/ 10004 h 2668538"/>
                <a:gd name="connsiteX7-603" fmla="*/ 1370426 w 5164666"/>
                <a:gd name="connsiteY7-604" fmla="*/ 144885 h 2668538"/>
                <a:gd name="connsiteX8-605" fmla="*/ 1458698 w 5164666"/>
                <a:gd name="connsiteY8-606" fmla="*/ 801680 h 2668538"/>
                <a:gd name="connsiteX9-607" fmla="*/ 609600 w 5164666"/>
                <a:gd name="connsiteY9-608" fmla="*/ 416404 h 2668538"/>
                <a:gd name="connsiteX10-609" fmla="*/ 1371600 w 5164666"/>
                <a:gd name="connsiteY10-610" fmla="*/ 145471 h 2668538"/>
                <a:gd name="connsiteX11-611" fmla="*/ 1473200 w 5164666"/>
                <a:gd name="connsiteY11-612" fmla="*/ 35404 h 2668538"/>
                <a:gd name="connsiteX12-613" fmla="*/ 1456854 w 5164666"/>
                <a:gd name="connsiteY12-614" fmla="*/ 801679 h 2668538"/>
                <a:gd name="connsiteX13-615" fmla="*/ 254000 w 5164666"/>
                <a:gd name="connsiteY13-616" fmla="*/ 941338 h 2668538"/>
                <a:gd name="connsiteX14-617" fmla="*/ 1896533 w 5164666"/>
                <a:gd name="connsiteY14-618" fmla="*/ 2651604 h 2668538"/>
                <a:gd name="connsiteX15-619" fmla="*/ 50800 w 5164666"/>
                <a:gd name="connsiteY15-620" fmla="*/ 2550004 h 2668538"/>
                <a:gd name="connsiteX16-621" fmla="*/ 855133 w 5164666"/>
                <a:gd name="connsiteY16-622" fmla="*/ 1584804 h 2668538"/>
                <a:gd name="connsiteX17-623" fmla="*/ 2230423 w 5164666"/>
                <a:gd name="connsiteY17-624" fmla="*/ 1090720 h 2668538"/>
                <a:gd name="connsiteX18-625" fmla="*/ 1454423 w 5164666"/>
                <a:gd name="connsiteY18-626" fmla="*/ 805872 h 2668538"/>
                <a:gd name="connsiteX19-627" fmla="*/ 872066 w 5164666"/>
                <a:gd name="connsiteY19-628" fmla="*/ 1559404 h 2668538"/>
                <a:gd name="connsiteX20-629" fmla="*/ 0 w 5164666"/>
                <a:gd name="connsiteY20-630" fmla="*/ 1711804 h 2668538"/>
                <a:gd name="connsiteX0-631" fmla="*/ 5164666 w 5164666"/>
                <a:gd name="connsiteY0-632" fmla="*/ 1017538 h 2668538"/>
                <a:gd name="connsiteX1-633" fmla="*/ 4292600 w 5164666"/>
                <a:gd name="connsiteY1-634" fmla="*/ 1178404 h 2668538"/>
                <a:gd name="connsiteX2-635" fmla="*/ 4089400 w 5164666"/>
                <a:gd name="connsiteY2-636" fmla="*/ 2668538 h 2668538"/>
                <a:gd name="connsiteX3-637" fmla="*/ 2968111 w 5164666"/>
                <a:gd name="connsiteY3-638" fmla="*/ 1901675 h 2668538"/>
                <a:gd name="connsiteX4-639" fmla="*/ 2227907 w 5164666"/>
                <a:gd name="connsiteY4-640" fmla="*/ 1093738 h 2668538"/>
                <a:gd name="connsiteX5-641" fmla="*/ 1490133 w 5164666"/>
                <a:gd name="connsiteY5-642" fmla="*/ 1538 h 2668538"/>
                <a:gd name="connsiteX6-643" fmla="*/ 1041400 w 5164666"/>
                <a:gd name="connsiteY6-644" fmla="*/ 10004 h 2668538"/>
                <a:gd name="connsiteX7-645" fmla="*/ 1370426 w 5164666"/>
                <a:gd name="connsiteY7-646" fmla="*/ 144885 h 2668538"/>
                <a:gd name="connsiteX8-647" fmla="*/ 1458698 w 5164666"/>
                <a:gd name="connsiteY8-648" fmla="*/ 801680 h 2668538"/>
                <a:gd name="connsiteX9-649" fmla="*/ 609600 w 5164666"/>
                <a:gd name="connsiteY9-650" fmla="*/ 416404 h 2668538"/>
                <a:gd name="connsiteX10-651" fmla="*/ 1371600 w 5164666"/>
                <a:gd name="connsiteY10-652" fmla="*/ 145471 h 2668538"/>
                <a:gd name="connsiteX11-653" fmla="*/ 1473200 w 5164666"/>
                <a:gd name="connsiteY11-654" fmla="*/ 35404 h 2668538"/>
                <a:gd name="connsiteX12-655" fmla="*/ 1456854 w 5164666"/>
                <a:gd name="connsiteY12-656" fmla="*/ 801679 h 2668538"/>
                <a:gd name="connsiteX13-657" fmla="*/ 254000 w 5164666"/>
                <a:gd name="connsiteY13-658" fmla="*/ 941338 h 2668538"/>
                <a:gd name="connsiteX14-659" fmla="*/ 1896533 w 5164666"/>
                <a:gd name="connsiteY14-660" fmla="*/ 2651604 h 2668538"/>
                <a:gd name="connsiteX15-661" fmla="*/ 50800 w 5164666"/>
                <a:gd name="connsiteY15-662" fmla="*/ 2550004 h 2668538"/>
                <a:gd name="connsiteX16-663" fmla="*/ 855133 w 5164666"/>
                <a:gd name="connsiteY16-664" fmla="*/ 1584804 h 2668538"/>
                <a:gd name="connsiteX17-665" fmla="*/ 2230423 w 5164666"/>
                <a:gd name="connsiteY17-666" fmla="*/ 1090720 h 2668538"/>
                <a:gd name="connsiteX18-667" fmla="*/ 1457441 w 5164666"/>
                <a:gd name="connsiteY18-668" fmla="*/ 796819 h 2668538"/>
                <a:gd name="connsiteX19-669" fmla="*/ 872066 w 5164666"/>
                <a:gd name="connsiteY19-670" fmla="*/ 1559404 h 2668538"/>
                <a:gd name="connsiteX20-671" fmla="*/ 0 w 5164666"/>
                <a:gd name="connsiteY20-672" fmla="*/ 1711804 h 2668538"/>
                <a:gd name="connsiteX0-673" fmla="*/ 5164666 w 5164666"/>
                <a:gd name="connsiteY0-674" fmla="*/ 1017538 h 2668538"/>
                <a:gd name="connsiteX1-675" fmla="*/ 4292600 w 5164666"/>
                <a:gd name="connsiteY1-676" fmla="*/ 1178404 h 2668538"/>
                <a:gd name="connsiteX2-677" fmla="*/ 4089400 w 5164666"/>
                <a:gd name="connsiteY2-678" fmla="*/ 2668538 h 2668538"/>
                <a:gd name="connsiteX3-679" fmla="*/ 2968111 w 5164666"/>
                <a:gd name="connsiteY3-680" fmla="*/ 1901675 h 2668538"/>
                <a:gd name="connsiteX4-681" fmla="*/ 2227907 w 5164666"/>
                <a:gd name="connsiteY4-682" fmla="*/ 1093738 h 2668538"/>
                <a:gd name="connsiteX5-683" fmla="*/ 1490133 w 5164666"/>
                <a:gd name="connsiteY5-684" fmla="*/ 1538 h 2668538"/>
                <a:gd name="connsiteX6-685" fmla="*/ 1041400 w 5164666"/>
                <a:gd name="connsiteY6-686" fmla="*/ 10004 h 2668538"/>
                <a:gd name="connsiteX7-687" fmla="*/ 1370426 w 5164666"/>
                <a:gd name="connsiteY7-688" fmla="*/ 144885 h 2668538"/>
                <a:gd name="connsiteX8-689" fmla="*/ 1458698 w 5164666"/>
                <a:gd name="connsiteY8-690" fmla="*/ 801680 h 2668538"/>
                <a:gd name="connsiteX9-691" fmla="*/ 609600 w 5164666"/>
                <a:gd name="connsiteY9-692" fmla="*/ 416404 h 2668538"/>
                <a:gd name="connsiteX10-693" fmla="*/ 1371600 w 5164666"/>
                <a:gd name="connsiteY10-694" fmla="*/ 145471 h 2668538"/>
                <a:gd name="connsiteX11-695" fmla="*/ 1473200 w 5164666"/>
                <a:gd name="connsiteY11-696" fmla="*/ 35404 h 2668538"/>
                <a:gd name="connsiteX12-697" fmla="*/ 1456854 w 5164666"/>
                <a:gd name="connsiteY12-698" fmla="*/ 801679 h 2668538"/>
                <a:gd name="connsiteX13-699" fmla="*/ 254000 w 5164666"/>
                <a:gd name="connsiteY13-700" fmla="*/ 941338 h 2668538"/>
                <a:gd name="connsiteX14-701" fmla="*/ 1896533 w 5164666"/>
                <a:gd name="connsiteY14-702" fmla="*/ 2651604 h 2668538"/>
                <a:gd name="connsiteX15-703" fmla="*/ 50800 w 5164666"/>
                <a:gd name="connsiteY15-704" fmla="*/ 2550004 h 2668538"/>
                <a:gd name="connsiteX16-705" fmla="*/ 855133 w 5164666"/>
                <a:gd name="connsiteY16-706" fmla="*/ 1584804 h 2668538"/>
                <a:gd name="connsiteX17-707" fmla="*/ 2230423 w 5164666"/>
                <a:gd name="connsiteY17-708" fmla="*/ 1090720 h 2668538"/>
                <a:gd name="connsiteX18-709" fmla="*/ 1499691 w 5164666"/>
                <a:gd name="connsiteY18-710" fmla="*/ 938657 h 2668538"/>
                <a:gd name="connsiteX19-711" fmla="*/ 872066 w 5164666"/>
                <a:gd name="connsiteY19-712" fmla="*/ 1559404 h 2668538"/>
                <a:gd name="connsiteX20-713" fmla="*/ 0 w 5164666"/>
                <a:gd name="connsiteY20-714" fmla="*/ 1711804 h 2668538"/>
                <a:gd name="connsiteX0-715" fmla="*/ 5164666 w 5164666"/>
                <a:gd name="connsiteY0-716" fmla="*/ 1017538 h 2668538"/>
                <a:gd name="connsiteX1-717" fmla="*/ 4292600 w 5164666"/>
                <a:gd name="connsiteY1-718" fmla="*/ 1178404 h 2668538"/>
                <a:gd name="connsiteX2-719" fmla="*/ 4089400 w 5164666"/>
                <a:gd name="connsiteY2-720" fmla="*/ 2668538 h 2668538"/>
                <a:gd name="connsiteX3-721" fmla="*/ 2968111 w 5164666"/>
                <a:gd name="connsiteY3-722" fmla="*/ 1901675 h 2668538"/>
                <a:gd name="connsiteX4-723" fmla="*/ 2227907 w 5164666"/>
                <a:gd name="connsiteY4-724" fmla="*/ 1093738 h 2668538"/>
                <a:gd name="connsiteX5-725" fmla="*/ 1490133 w 5164666"/>
                <a:gd name="connsiteY5-726" fmla="*/ 1538 h 2668538"/>
                <a:gd name="connsiteX6-727" fmla="*/ 1041400 w 5164666"/>
                <a:gd name="connsiteY6-728" fmla="*/ 10004 h 2668538"/>
                <a:gd name="connsiteX7-729" fmla="*/ 1370426 w 5164666"/>
                <a:gd name="connsiteY7-730" fmla="*/ 144885 h 2668538"/>
                <a:gd name="connsiteX8-731" fmla="*/ 1458698 w 5164666"/>
                <a:gd name="connsiteY8-732" fmla="*/ 801680 h 2668538"/>
                <a:gd name="connsiteX9-733" fmla="*/ 609600 w 5164666"/>
                <a:gd name="connsiteY9-734" fmla="*/ 416404 h 2668538"/>
                <a:gd name="connsiteX10-735" fmla="*/ 1371600 w 5164666"/>
                <a:gd name="connsiteY10-736" fmla="*/ 145471 h 2668538"/>
                <a:gd name="connsiteX11-737" fmla="*/ 1473200 w 5164666"/>
                <a:gd name="connsiteY11-738" fmla="*/ 35404 h 2668538"/>
                <a:gd name="connsiteX12-739" fmla="*/ 1541353 w 5164666"/>
                <a:gd name="connsiteY12-740" fmla="*/ 871089 h 2668538"/>
                <a:gd name="connsiteX13-741" fmla="*/ 254000 w 5164666"/>
                <a:gd name="connsiteY13-742" fmla="*/ 941338 h 2668538"/>
                <a:gd name="connsiteX14-743" fmla="*/ 1896533 w 5164666"/>
                <a:gd name="connsiteY14-744" fmla="*/ 2651604 h 2668538"/>
                <a:gd name="connsiteX15-745" fmla="*/ 50800 w 5164666"/>
                <a:gd name="connsiteY15-746" fmla="*/ 2550004 h 2668538"/>
                <a:gd name="connsiteX16-747" fmla="*/ 855133 w 5164666"/>
                <a:gd name="connsiteY16-748" fmla="*/ 1584804 h 2668538"/>
                <a:gd name="connsiteX17-749" fmla="*/ 2230423 w 5164666"/>
                <a:gd name="connsiteY17-750" fmla="*/ 1090720 h 2668538"/>
                <a:gd name="connsiteX18-751" fmla="*/ 1499691 w 5164666"/>
                <a:gd name="connsiteY18-752" fmla="*/ 938657 h 2668538"/>
                <a:gd name="connsiteX19-753" fmla="*/ 872066 w 5164666"/>
                <a:gd name="connsiteY19-754" fmla="*/ 1559404 h 2668538"/>
                <a:gd name="connsiteX20-755" fmla="*/ 0 w 5164666"/>
                <a:gd name="connsiteY20-756" fmla="*/ 1711804 h 2668538"/>
                <a:gd name="connsiteX0-757" fmla="*/ 5164666 w 5164666"/>
                <a:gd name="connsiteY0-758" fmla="*/ 1017538 h 2668538"/>
                <a:gd name="connsiteX1-759" fmla="*/ 4292600 w 5164666"/>
                <a:gd name="connsiteY1-760" fmla="*/ 1178404 h 2668538"/>
                <a:gd name="connsiteX2-761" fmla="*/ 4089400 w 5164666"/>
                <a:gd name="connsiteY2-762" fmla="*/ 2668538 h 2668538"/>
                <a:gd name="connsiteX3-763" fmla="*/ 2968111 w 5164666"/>
                <a:gd name="connsiteY3-764" fmla="*/ 1901675 h 2668538"/>
                <a:gd name="connsiteX4-765" fmla="*/ 2227907 w 5164666"/>
                <a:gd name="connsiteY4-766" fmla="*/ 1093738 h 2668538"/>
                <a:gd name="connsiteX5-767" fmla="*/ 1490133 w 5164666"/>
                <a:gd name="connsiteY5-768" fmla="*/ 1538 h 2668538"/>
                <a:gd name="connsiteX6-769" fmla="*/ 1041400 w 5164666"/>
                <a:gd name="connsiteY6-770" fmla="*/ 10004 h 2668538"/>
                <a:gd name="connsiteX7-771" fmla="*/ 1370426 w 5164666"/>
                <a:gd name="connsiteY7-772" fmla="*/ 144885 h 2668538"/>
                <a:gd name="connsiteX8-773" fmla="*/ 1455680 w 5164666"/>
                <a:gd name="connsiteY8-774" fmla="*/ 804698 h 2668538"/>
                <a:gd name="connsiteX9-775" fmla="*/ 609600 w 5164666"/>
                <a:gd name="connsiteY9-776" fmla="*/ 416404 h 2668538"/>
                <a:gd name="connsiteX10-777" fmla="*/ 1371600 w 5164666"/>
                <a:gd name="connsiteY10-778" fmla="*/ 145471 h 2668538"/>
                <a:gd name="connsiteX11-779" fmla="*/ 1473200 w 5164666"/>
                <a:gd name="connsiteY11-780" fmla="*/ 35404 h 2668538"/>
                <a:gd name="connsiteX12-781" fmla="*/ 1541353 w 5164666"/>
                <a:gd name="connsiteY12-782" fmla="*/ 871089 h 2668538"/>
                <a:gd name="connsiteX13-783" fmla="*/ 254000 w 5164666"/>
                <a:gd name="connsiteY13-784" fmla="*/ 941338 h 2668538"/>
                <a:gd name="connsiteX14-785" fmla="*/ 1896533 w 5164666"/>
                <a:gd name="connsiteY14-786" fmla="*/ 2651604 h 2668538"/>
                <a:gd name="connsiteX15-787" fmla="*/ 50800 w 5164666"/>
                <a:gd name="connsiteY15-788" fmla="*/ 2550004 h 2668538"/>
                <a:gd name="connsiteX16-789" fmla="*/ 855133 w 5164666"/>
                <a:gd name="connsiteY16-790" fmla="*/ 1584804 h 2668538"/>
                <a:gd name="connsiteX17-791" fmla="*/ 2230423 w 5164666"/>
                <a:gd name="connsiteY17-792" fmla="*/ 1090720 h 2668538"/>
                <a:gd name="connsiteX18-793" fmla="*/ 1499691 w 5164666"/>
                <a:gd name="connsiteY18-794" fmla="*/ 938657 h 2668538"/>
                <a:gd name="connsiteX19-795" fmla="*/ 872066 w 5164666"/>
                <a:gd name="connsiteY19-796" fmla="*/ 1559404 h 2668538"/>
                <a:gd name="connsiteX20-797" fmla="*/ 0 w 5164666"/>
                <a:gd name="connsiteY20-798" fmla="*/ 1711804 h 2668538"/>
                <a:gd name="connsiteX0-799" fmla="*/ 5164666 w 5164666"/>
                <a:gd name="connsiteY0-800" fmla="*/ 1017538 h 2668538"/>
                <a:gd name="connsiteX1-801" fmla="*/ 4292600 w 5164666"/>
                <a:gd name="connsiteY1-802" fmla="*/ 1178404 h 2668538"/>
                <a:gd name="connsiteX2-803" fmla="*/ 4089400 w 5164666"/>
                <a:gd name="connsiteY2-804" fmla="*/ 2668538 h 2668538"/>
                <a:gd name="connsiteX3-805" fmla="*/ 2968111 w 5164666"/>
                <a:gd name="connsiteY3-806" fmla="*/ 1901675 h 2668538"/>
                <a:gd name="connsiteX4-807" fmla="*/ 2227907 w 5164666"/>
                <a:gd name="connsiteY4-808" fmla="*/ 1093738 h 2668538"/>
                <a:gd name="connsiteX5-809" fmla="*/ 1490133 w 5164666"/>
                <a:gd name="connsiteY5-810" fmla="*/ 1538 h 2668538"/>
                <a:gd name="connsiteX6-811" fmla="*/ 1041400 w 5164666"/>
                <a:gd name="connsiteY6-812" fmla="*/ 10004 h 2668538"/>
                <a:gd name="connsiteX7-813" fmla="*/ 1370426 w 5164666"/>
                <a:gd name="connsiteY7-814" fmla="*/ 144885 h 2668538"/>
                <a:gd name="connsiteX8-815" fmla="*/ 1455680 w 5164666"/>
                <a:gd name="connsiteY8-816" fmla="*/ 804698 h 2668538"/>
                <a:gd name="connsiteX9-817" fmla="*/ 609600 w 5164666"/>
                <a:gd name="connsiteY9-818" fmla="*/ 416404 h 2668538"/>
                <a:gd name="connsiteX10-819" fmla="*/ 1371600 w 5164666"/>
                <a:gd name="connsiteY10-820" fmla="*/ 145471 h 2668538"/>
                <a:gd name="connsiteX11-821" fmla="*/ 1473200 w 5164666"/>
                <a:gd name="connsiteY11-822" fmla="*/ 35404 h 2668538"/>
                <a:gd name="connsiteX12-823" fmla="*/ 1459872 w 5164666"/>
                <a:gd name="connsiteY12-824" fmla="*/ 804697 h 2668538"/>
                <a:gd name="connsiteX13-825" fmla="*/ 254000 w 5164666"/>
                <a:gd name="connsiteY13-826" fmla="*/ 941338 h 2668538"/>
                <a:gd name="connsiteX14-827" fmla="*/ 1896533 w 5164666"/>
                <a:gd name="connsiteY14-828" fmla="*/ 2651604 h 2668538"/>
                <a:gd name="connsiteX15-829" fmla="*/ 50800 w 5164666"/>
                <a:gd name="connsiteY15-830" fmla="*/ 2550004 h 2668538"/>
                <a:gd name="connsiteX16-831" fmla="*/ 855133 w 5164666"/>
                <a:gd name="connsiteY16-832" fmla="*/ 1584804 h 2668538"/>
                <a:gd name="connsiteX17-833" fmla="*/ 2230423 w 5164666"/>
                <a:gd name="connsiteY17-834" fmla="*/ 1090720 h 2668538"/>
                <a:gd name="connsiteX18-835" fmla="*/ 1499691 w 5164666"/>
                <a:gd name="connsiteY18-836" fmla="*/ 938657 h 2668538"/>
                <a:gd name="connsiteX19-837" fmla="*/ 872066 w 5164666"/>
                <a:gd name="connsiteY19-838" fmla="*/ 1559404 h 2668538"/>
                <a:gd name="connsiteX20-839" fmla="*/ 0 w 5164666"/>
                <a:gd name="connsiteY20-840" fmla="*/ 1711804 h 2668538"/>
                <a:gd name="connsiteX0-841" fmla="*/ 5164666 w 5164666"/>
                <a:gd name="connsiteY0-842" fmla="*/ 1017538 h 2668538"/>
                <a:gd name="connsiteX1-843" fmla="*/ 4292600 w 5164666"/>
                <a:gd name="connsiteY1-844" fmla="*/ 1178404 h 2668538"/>
                <a:gd name="connsiteX2-845" fmla="*/ 4089400 w 5164666"/>
                <a:gd name="connsiteY2-846" fmla="*/ 2668538 h 2668538"/>
                <a:gd name="connsiteX3-847" fmla="*/ 2968111 w 5164666"/>
                <a:gd name="connsiteY3-848" fmla="*/ 1901675 h 2668538"/>
                <a:gd name="connsiteX4-849" fmla="*/ 2227907 w 5164666"/>
                <a:gd name="connsiteY4-850" fmla="*/ 1093738 h 2668538"/>
                <a:gd name="connsiteX5-851" fmla="*/ 1490133 w 5164666"/>
                <a:gd name="connsiteY5-852" fmla="*/ 1538 h 2668538"/>
                <a:gd name="connsiteX6-853" fmla="*/ 1041400 w 5164666"/>
                <a:gd name="connsiteY6-854" fmla="*/ 10004 h 2668538"/>
                <a:gd name="connsiteX7-855" fmla="*/ 1370426 w 5164666"/>
                <a:gd name="connsiteY7-856" fmla="*/ 144885 h 2668538"/>
                <a:gd name="connsiteX8-857" fmla="*/ 1455680 w 5164666"/>
                <a:gd name="connsiteY8-858" fmla="*/ 804698 h 2668538"/>
                <a:gd name="connsiteX9-859" fmla="*/ 609600 w 5164666"/>
                <a:gd name="connsiteY9-860" fmla="*/ 416404 h 2668538"/>
                <a:gd name="connsiteX10-861" fmla="*/ 1371600 w 5164666"/>
                <a:gd name="connsiteY10-862" fmla="*/ 145471 h 2668538"/>
                <a:gd name="connsiteX11-863" fmla="*/ 1473200 w 5164666"/>
                <a:gd name="connsiteY11-864" fmla="*/ 35404 h 2668538"/>
                <a:gd name="connsiteX12-865" fmla="*/ 1459872 w 5164666"/>
                <a:gd name="connsiteY12-866" fmla="*/ 804697 h 2668538"/>
                <a:gd name="connsiteX13-867" fmla="*/ 254000 w 5164666"/>
                <a:gd name="connsiteY13-868" fmla="*/ 941338 h 2668538"/>
                <a:gd name="connsiteX14-869" fmla="*/ 1896533 w 5164666"/>
                <a:gd name="connsiteY14-870" fmla="*/ 2651604 h 2668538"/>
                <a:gd name="connsiteX15-871" fmla="*/ 50800 w 5164666"/>
                <a:gd name="connsiteY15-872" fmla="*/ 2550004 h 2668538"/>
                <a:gd name="connsiteX16-873" fmla="*/ 855133 w 5164666"/>
                <a:gd name="connsiteY16-874" fmla="*/ 1584804 h 2668538"/>
                <a:gd name="connsiteX17-875" fmla="*/ 2230423 w 5164666"/>
                <a:gd name="connsiteY17-876" fmla="*/ 1090720 h 2668538"/>
                <a:gd name="connsiteX18-877" fmla="*/ 1457442 w 5164666"/>
                <a:gd name="connsiteY18-878" fmla="*/ 811908 h 2668538"/>
                <a:gd name="connsiteX19-879" fmla="*/ 872066 w 5164666"/>
                <a:gd name="connsiteY19-880" fmla="*/ 1559404 h 2668538"/>
                <a:gd name="connsiteX20-881" fmla="*/ 0 w 5164666"/>
                <a:gd name="connsiteY20-882" fmla="*/ 1711804 h 2668538"/>
                <a:gd name="connsiteX0-883" fmla="*/ 5164666 w 5164666"/>
                <a:gd name="connsiteY0-884" fmla="*/ 1017538 h 2668538"/>
                <a:gd name="connsiteX1-885" fmla="*/ 4292600 w 5164666"/>
                <a:gd name="connsiteY1-886" fmla="*/ 1178404 h 2668538"/>
                <a:gd name="connsiteX2-887" fmla="*/ 4089400 w 5164666"/>
                <a:gd name="connsiteY2-888" fmla="*/ 2668538 h 2668538"/>
                <a:gd name="connsiteX3-889" fmla="*/ 2968111 w 5164666"/>
                <a:gd name="connsiteY3-890" fmla="*/ 1901675 h 2668538"/>
                <a:gd name="connsiteX4-891" fmla="*/ 2227907 w 5164666"/>
                <a:gd name="connsiteY4-892" fmla="*/ 1093738 h 2668538"/>
                <a:gd name="connsiteX5-893" fmla="*/ 1490133 w 5164666"/>
                <a:gd name="connsiteY5-894" fmla="*/ 1538 h 2668538"/>
                <a:gd name="connsiteX6-895" fmla="*/ 1041400 w 5164666"/>
                <a:gd name="connsiteY6-896" fmla="*/ 10004 h 2668538"/>
                <a:gd name="connsiteX7-897" fmla="*/ 1370426 w 5164666"/>
                <a:gd name="connsiteY7-898" fmla="*/ 144885 h 2668538"/>
                <a:gd name="connsiteX8-899" fmla="*/ 1455680 w 5164666"/>
                <a:gd name="connsiteY8-900" fmla="*/ 804698 h 2668538"/>
                <a:gd name="connsiteX9-901" fmla="*/ 609600 w 5164666"/>
                <a:gd name="connsiteY9-902" fmla="*/ 416404 h 2668538"/>
                <a:gd name="connsiteX10-903" fmla="*/ 1371600 w 5164666"/>
                <a:gd name="connsiteY10-904" fmla="*/ 145471 h 2668538"/>
                <a:gd name="connsiteX11-905" fmla="*/ 1473200 w 5164666"/>
                <a:gd name="connsiteY11-906" fmla="*/ 35404 h 2668538"/>
                <a:gd name="connsiteX12-907" fmla="*/ 1459872 w 5164666"/>
                <a:gd name="connsiteY12-908" fmla="*/ 804697 h 2668538"/>
                <a:gd name="connsiteX13-909" fmla="*/ 254000 w 5164666"/>
                <a:gd name="connsiteY13-910" fmla="*/ 941338 h 2668538"/>
                <a:gd name="connsiteX14-911" fmla="*/ 1896533 w 5164666"/>
                <a:gd name="connsiteY14-912" fmla="*/ 2651604 h 2668538"/>
                <a:gd name="connsiteX15-913" fmla="*/ 50800 w 5164666"/>
                <a:gd name="connsiteY15-914" fmla="*/ 2550004 h 2668538"/>
                <a:gd name="connsiteX16-915" fmla="*/ 855133 w 5164666"/>
                <a:gd name="connsiteY16-916" fmla="*/ 1584804 h 2668538"/>
                <a:gd name="connsiteX17-917" fmla="*/ 2230423 w 5164666"/>
                <a:gd name="connsiteY17-918" fmla="*/ 1090720 h 2668538"/>
                <a:gd name="connsiteX18-919" fmla="*/ 1457442 w 5164666"/>
                <a:gd name="connsiteY18-920" fmla="*/ 814926 h 2668538"/>
                <a:gd name="connsiteX19-921" fmla="*/ 872066 w 5164666"/>
                <a:gd name="connsiteY19-922" fmla="*/ 1559404 h 2668538"/>
                <a:gd name="connsiteX20-923" fmla="*/ 0 w 5164666"/>
                <a:gd name="connsiteY20-924" fmla="*/ 1711804 h 2668538"/>
                <a:gd name="connsiteX0-925" fmla="*/ 5164666 w 5164666"/>
                <a:gd name="connsiteY0-926" fmla="*/ 1017538 h 2668538"/>
                <a:gd name="connsiteX1-927" fmla="*/ 4292600 w 5164666"/>
                <a:gd name="connsiteY1-928" fmla="*/ 1178404 h 2668538"/>
                <a:gd name="connsiteX2-929" fmla="*/ 4089400 w 5164666"/>
                <a:gd name="connsiteY2-930" fmla="*/ 2668538 h 2668538"/>
                <a:gd name="connsiteX3-931" fmla="*/ 2968111 w 5164666"/>
                <a:gd name="connsiteY3-932" fmla="*/ 1901675 h 2668538"/>
                <a:gd name="connsiteX4-933" fmla="*/ 2227907 w 5164666"/>
                <a:gd name="connsiteY4-934" fmla="*/ 1093738 h 2668538"/>
                <a:gd name="connsiteX5-935" fmla="*/ 1490133 w 5164666"/>
                <a:gd name="connsiteY5-936" fmla="*/ 1538 h 2668538"/>
                <a:gd name="connsiteX6-937" fmla="*/ 1041400 w 5164666"/>
                <a:gd name="connsiteY6-938" fmla="*/ 10004 h 2668538"/>
                <a:gd name="connsiteX7-939" fmla="*/ 1370426 w 5164666"/>
                <a:gd name="connsiteY7-940" fmla="*/ 144885 h 2668538"/>
                <a:gd name="connsiteX8-941" fmla="*/ 1455680 w 5164666"/>
                <a:gd name="connsiteY8-942" fmla="*/ 804698 h 2668538"/>
                <a:gd name="connsiteX9-943" fmla="*/ 609600 w 5164666"/>
                <a:gd name="connsiteY9-944" fmla="*/ 416404 h 2668538"/>
                <a:gd name="connsiteX10-945" fmla="*/ 1371600 w 5164666"/>
                <a:gd name="connsiteY10-946" fmla="*/ 145471 h 2668538"/>
                <a:gd name="connsiteX11-947" fmla="*/ 1473200 w 5164666"/>
                <a:gd name="connsiteY11-948" fmla="*/ 35404 h 2668538"/>
                <a:gd name="connsiteX12-949" fmla="*/ 1459872 w 5164666"/>
                <a:gd name="connsiteY12-950" fmla="*/ 804697 h 2668538"/>
                <a:gd name="connsiteX13-951" fmla="*/ 254000 w 5164666"/>
                <a:gd name="connsiteY13-952" fmla="*/ 941338 h 2668538"/>
                <a:gd name="connsiteX14-953" fmla="*/ 1896533 w 5164666"/>
                <a:gd name="connsiteY14-954" fmla="*/ 2651604 h 2668538"/>
                <a:gd name="connsiteX15-955" fmla="*/ 50800 w 5164666"/>
                <a:gd name="connsiteY15-956" fmla="*/ 2550004 h 2668538"/>
                <a:gd name="connsiteX16-957" fmla="*/ 855133 w 5164666"/>
                <a:gd name="connsiteY16-958" fmla="*/ 1584804 h 2668538"/>
                <a:gd name="connsiteX17-959" fmla="*/ 2230423 w 5164666"/>
                <a:gd name="connsiteY17-960" fmla="*/ 1090720 h 2668538"/>
                <a:gd name="connsiteX18-961" fmla="*/ 1466495 w 5164666"/>
                <a:gd name="connsiteY18-962" fmla="*/ 811908 h 2668538"/>
                <a:gd name="connsiteX19-963" fmla="*/ 872066 w 5164666"/>
                <a:gd name="connsiteY19-964" fmla="*/ 1559404 h 2668538"/>
                <a:gd name="connsiteX20-965" fmla="*/ 0 w 5164666"/>
                <a:gd name="connsiteY20-966" fmla="*/ 1711804 h 2668538"/>
                <a:gd name="connsiteX0-967" fmla="*/ 5164666 w 5164666"/>
                <a:gd name="connsiteY0-968" fmla="*/ 1017538 h 2668538"/>
                <a:gd name="connsiteX1-969" fmla="*/ 4292600 w 5164666"/>
                <a:gd name="connsiteY1-970" fmla="*/ 1178404 h 2668538"/>
                <a:gd name="connsiteX2-971" fmla="*/ 4089400 w 5164666"/>
                <a:gd name="connsiteY2-972" fmla="*/ 2668538 h 2668538"/>
                <a:gd name="connsiteX3-973" fmla="*/ 2968111 w 5164666"/>
                <a:gd name="connsiteY3-974" fmla="*/ 1901675 h 2668538"/>
                <a:gd name="connsiteX4-975" fmla="*/ 2227907 w 5164666"/>
                <a:gd name="connsiteY4-976" fmla="*/ 1093738 h 2668538"/>
                <a:gd name="connsiteX5-977" fmla="*/ 1490133 w 5164666"/>
                <a:gd name="connsiteY5-978" fmla="*/ 1538 h 2668538"/>
                <a:gd name="connsiteX6-979" fmla="*/ 1041400 w 5164666"/>
                <a:gd name="connsiteY6-980" fmla="*/ 10004 h 2668538"/>
                <a:gd name="connsiteX7-981" fmla="*/ 1370426 w 5164666"/>
                <a:gd name="connsiteY7-982" fmla="*/ 144885 h 2668538"/>
                <a:gd name="connsiteX8-983" fmla="*/ 1455680 w 5164666"/>
                <a:gd name="connsiteY8-984" fmla="*/ 804698 h 2668538"/>
                <a:gd name="connsiteX9-985" fmla="*/ 591493 w 5164666"/>
                <a:gd name="connsiteY9-986" fmla="*/ 395279 h 2668538"/>
                <a:gd name="connsiteX10-987" fmla="*/ 1371600 w 5164666"/>
                <a:gd name="connsiteY10-988" fmla="*/ 145471 h 2668538"/>
                <a:gd name="connsiteX11-989" fmla="*/ 1473200 w 5164666"/>
                <a:gd name="connsiteY11-990" fmla="*/ 35404 h 2668538"/>
                <a:gd name="connsiteX12-991" fmla="*/ 1459872 w 5164666"/>
                <a:gd name="connsiteY12-992" fmla="*/ 804697 h 2668538"/>
                <a:gd name="connsiteX13-993" fmla="*/ 254000 w 5164666"/>
                <a:gd name="connsiteY13-994" fmla="*/ 941338 h 2668538"/>
                <a:gd name="connsiteX14-995" fmla="*/ 1896533 w 5164666"/>
                <a:gd name="connsiteY14-996" fmla="*/ 2651604 h 2668538"/>
                <a:gd name="connsiteX15-997" fmla="*/ 50800 w 5164666"/>
                <a:gd name="connsiteY15-998" fmla="*/ 2550004 h 2668538"/>
                <a:gd name="connsiteX16-999" fmla="*/ 855133 w 5164666"/>
                <a:gd name="connsiteY16-1000" fmla="*/ 1584804 h 2668538"/>
                <a:gd name="connsiteX17-1001" fmla="*/ 2230423 w 5164666"/>
                <a:gd name="connsiteY17-1002" fmla="*/ 1090720 h 2668538"/>
                <a:gd name="connsiteX18-1003" fmla="*/ 1466495 w 5164666"/>
                <a:gd name="connsiteY18-1004" fmla="*/ 811908 h 2668538"/>
                <a:gd name="connsiteX19-1005" fmla="*/ 872066 w 5164666"/>
                <a:gd name="connsiteY19-1006" fmla="*/ 1559404 h 2668538"/>
                <a:gd name="connsiteX20-1007" fmla="*/ 0 w 5164666"/>
                <a:gd name="connsiteY20-1008" fmla="*/ 1711804 h 2668538"/>
                <a:gd name="connsiteX0-1009" fmla="*/ 5164666 w 5164666"/>
                <a:gd name="connsiteY0-1010" fmla="*/ 1017538 h 2668538"/>
                <a:gd name="connsiteX1-1011" fmla="*/ 4292600 w 5164666"/>
                <a:gd name="connsiteY1-1012" fmla="*/ 1178404 h 2668538"/>
                <a:gd name="connsiteX2-1013" fmla="*/ 4089400 w 5164666"/>
                <a:gd name="connsiteY2-1014" fmla="*/ 2668538 h 2668538"/>
                <a:gd name="connsiteX3-1015" fmla="*/ 2968111 w 5164666"/>
                <a:gd name="connsiteY3-1016" fmla="*/ 1901675 h 2668538"/>
                <a:gd name="connsiteX4-1017" fmla="*/ 2227907 w 5164666"/>
                <a:gd name="connsiteY4-1018" fmla="*/ 1093738 h 2668538"/>
                <a:gd name="connsiteX5-1019" fmla="*/ 1490133 w 5164666"/>
                <a:gd name="connsiteY5-1020" fmla="*/ 1538 h 2668538"/>
                <a:gd name="connsiteX6-1021" fmla="*/ 1041400 w 5164666"/>
                <a:gd name="connsiteY6-1022" fmla="*/ 10004 h 2668538"/>
                <a:gd name="connsiteX7-1023" fmla="*/ 1370426 w 5164666"/>
                <a:gd name="connsiteY7-1024" fmla="*/ 144885 h 2668538"/>
                <a:gd name="connsiteX8-1025" fmla="*/ 1455680 w 5164666"/>
                <a:gd name="connsiteY8-1026" fmla="*/ 804698 h 2668538"/>
                <a:gd name="connsiteX9-1027" fmla="*/ 600546 w 5164666"/>
                <a:gd name="connsiteY9-1028" fmla="*/ 395279 h 2668538"/>
                <a:gd name="connsiteX10-1029" fmla="*/ 1371600 w 5164666"/>
                <a:gd name="connsiteY10-1030" fmla="*/ 145471 h 2668538"/>
                <a:gd name="connsiteX11-1031" fmla="*/ 1473200 w 5164666"/>
                <a:gd name="connsiteY11-1032" fmla="*/ 35404 h 2668538"/>
                <a:gd name="connsiteX12-1033" fmla="*/ 1459872 w 5164666"/>
                <a:gd name="connsiteY12-1034" fmla="*/ 804697 h 2668538"/>
                <a:gd name="connsiteX13-1035" fmla="*/ 254000 w 5164666"/>
                <a:gd name="connsiteY13-1036" fmla="*/ 941338 h 2668538"/>
                <a:gd name="connsiteX14-1037" fmla="*/ 1896533 w 5164666"/>
                <a:gd name="connsiteY14-1038" fmla="*/ 2651604 h 2668538"/>
                <a:gd name="connsiteX15-1039" fmla="*/ 50800 w 5164666"/>
                <a:gd name="connsiteY15-1040" fmla="*/ 2550004 h 2668538"/>
                <a:gd name="connsiteX16-1041" fmla="*/ 855133 w 5164666"/>
                <a:gd name="connsiteY16-1042" fmla="*/ 1584804 h 2668538"/>
                <a:gd name="connsiteX17-1043" fmla="*/ 2230423 w 5164666"/>
                <a:gd name="connsiteY17-1044" fmla="*/ 1090720 h 2668538"/>
                <a:gd name="connsiteX18-1045" fmla="*/ 1466495 w 5164666"/>
                <a:gd name="connsiteY18-1046" fmla="*/ 811908 h 2668538"/>
                <a:gd name="connsiteX19-1047" fmla="*/ 872066 w 5164666"/>
                <a:gd name="connsiteY19-1048" fmla="*/ 1559404 h 2668538"/>
                <a:gd name="connsiteX20-1049" fmla="*/ 0 w 5164666"/>
                <a:gd name="connsiteY20-1050" fmla="*/ 1711804 h 2668538"/>
                <a:gd name="connsiteX0-1051" fmla="*/ 5158631 w 5158631"/>
                <a:gd name="connsiteY0-1052" fmla="*/ 1017538 h 2668538"/>
                <a:gd name="connsiteX1-1053" fmla="*/ 4286565 w 5158631"/>
                <a:gd name="connsiteY1-1054" fmla="*/ 1178404 h 2668538"/>
                <a:gd name="connsiteX2-1055" fmla="*/ 4083365 w 5158631"/>
                <a:gd name="connsiteY2-1056" fmla="*/ 2668538 h 2668538"/>
                <a:gd name="connsiteX3-1057" fmla="*/ 2962076 w 5158631"/>
                <a:gd name="connsiteY3-1058" fmla="*/ 1901675 h 2668538"/>
                <a:gd name="connsiteX4-1059" fmla="*/ 2221872 w 5158631"/>
                <a:gd name="connsiteY4-1060" fmla="*/ 1093738 h 2668538"/>
                <a:gd name="connsiteX5-1061" fmla="*/ 1484098 w 5158631"/>
                <a:gd name="connsiteY5-1062" fmla="*/ 1538 h 2668538"/>
                <a:gd name="connsiteX6-1063" fmla="*/ 1035365 w 5158631"/>
                <a:gd name="connsiteY6-1064" fmla="*/ 10004 h 2668538"/>
                <a:gd name="connsiteX7-1065" fmla="*/ 1364391 w 5158631"/>
                <a:gd name="connsiteY7-1066" fmla="*/ 144885 h 2668538"/>
                <a:gd name="connsiteX8-1067" fmla="*/ 1449645 w 5158631"/>
                <a:gd name="connsiteY8-1068" fmla="*/ 804698 h 2668538"/>
                <a:gd name="connsiteX9-1069" fmla="*/ 594511 w 5158631"/>
                <a:gd name="connsiteY9-1070" fmla="*/ 395279 h 2668538"/>
                <a:gd name="connsiteX10-1071" fmla="*/ 1365565 w 5158631"/>
                <a:gd name="connsiteY10-1072" fmla="*/ 145471 h 2668538"/>
                <a:gd name="connsiteX11-1073" fmla="*/ 1467165 w 5158631"/>
                <a:gd name="connsiteY11-1074" fmla="*/ 35404 h 2668538"/>
                <a:gd name="connsiteX12-1075" fmla="*/ 1453837 w 5158631"/>
                <a:gd name="connsiteY12-1076" fmla="*/ 804697 h 2668538"/>
                <a:gd name="connsiteX13-1077" fmla="*/ 247965 w 5158631"/>
                <a:gd name="connsiteY13-1078" fmla="*/ 941338 h 2668538"/>
                <a:gd name="connsiteX14-1079" fmla="*/ 1890498 w 5158631"/>
                <a:gd name="connsiteY14-1080" fmla="*/ 2651604 h 2668538"/>
                <a:gd name="connsiteX15-1081" fmla="*/ 44765 w 5158631"/>
                <a:gd name="connsiteY15-1082" fmla="*/ 2550004 h 2668538"/>
                <a:gd name="connsiteX16-1083" fmla="*/ 849098 w 5158631"/>
                <a:gd name="connsiteY16-1084" fmla="*/ 1584804 h 2668538"/>
                <a:gd name="connsiteX17-1085" fmla="*/ 2224388 w 5158631"/>
                <a:gd name="connsiteY17-1086" fmla="*/ 1090720 h 2668538"/>
                <a:gd name="connsiteX18-1087" fmla="*/ 1460460 w 5158631"/>
                <a:gd name="connsiteY18-1088" fmla="*/ 811908 h 2668538"/>
                <a:gd name="connsiteX19-1089" fmla="*/ 866031 w 5158631"/>
                <a:gd name="connsiteY19-1090" fmla="*/ 1559404 h 2668538"/>
                <a:gd name="connsiteX20-1091" fmla="*/ 0 w 5158631"/>
                <a:gd name="connsiteY20-1092" fmla="*/ 1699733 h 2668538"/>
                <a:gd name="connsiteX0-1093" fmla="*/ 5158631 w 5158631"/>
                <a:gd name="connsiteY0-1094" fmla="*/ 1017538 h 2668538"/>
                <a:gd name="connsiteX1-1095" fmla="*/ 4268458 w 5158631"/>
                <a:gd name="connsiteY1-1096" fmla="*/ 1202547 h 2668538"/>
                <a:gd name="connsiteX2-1097" fmla="*/ 4083365 w 5158631"/>
                <a:gd name="connsiteY2-1098" fmla="*/ 2668538 h 2668538"/>
                <a:gd name="connsiteX3-1099" fmla="*/ 2962076 w 5158631"/>
                <a:gd name="connsiteY3-1100" fmla="*/ 1901675 h 2668538"/>
                <a:gd name="connsiteX4-1101" fmla="*/ 2221872 w 5158631"/>
                <a:gd name="connsiteY4-1102" fmla="*/ 1093738 h 2668538"/>
                <a:gd name="connsiteX5-1103" fmla="*/ 1484098 w 5158631"/>
                <a:gd name="connsiteY5-1104" fmla="*/ 1538 h 2668538"/>
                <a:gd name="connsiteX6-1105" fmla="*/ 1035365 w 5158631"/>
                <a:gd name="connsiteY6-1106" fmla="*/ 10004 h 2668538"/>
                <a:gd name="connsiteX7-1107" fmla="*/ 1364391 w 5158631"/>
                <a:gd name="connsiteY7-1108" fmla="*/ 144885 h 2668538"/>
                <a:gd name="connsiteX8-1109" fmla="*/ 1449645 w 5158631"/>
                <a:gd name="connsiteY8-1110" fmla="*/ 804698 h 2668538"/>
                <a:gd name="connsiteX9-1111" fmla="*/ 594511 w 5158631"/>
                <a:gd name="connsiteY9-1112" fmla="*/ 395279 h 2668538"/>
                <a:gd name="connsiteX10-1113" fmla="*/ 1365565 w 5158631"/>
                <a:gd name="connsiteY10-1114" fmla="*/ 145471 h 2668538"/>
                <a:gd name="connsiteX11-1115" fmla="*/ 1467165 w 5158631"/>
                <a:gd name="connsiteY11-1116" fmla="*/ 35404 h 2668538"/>
                <a:gd name="connsiteX12-1117" fmla="*/ 1453837 w 5158631"/>
                <a:gd name="connsiteY12-1118" fmla="*/ 804697 h 2668538"/>
                <a:gd name="connsiteX13-1119" fmla="*/ 247965 w 5158631"/>
                <a:gd name="connsiteY13-1120" fmla="*/ 941338 h 2668538"/>
                <a:gd name="connsiteX14-1121" fmla="*/ 1890498 w 5158631"/>
                <a:gd name="connsiteY14-1122" fmla="*/ 2651604 h 2668538"/>
                <a:gd name="connsiteX15-1123" fmla="*/ 44765 w 5158631"/>
                <a:gd name="connsiteY15-1124" fmla="*/ 2550004 h 2668538"/>
                <a:gd name="connsiteX16-1125" fmla="*/ 849098 w 5158631"/>
                <a:gd name="connsiteY16-1126" fmla="*/ 1584804 h 2668538"/>
                <a:gd name="connsiteX17-1127" fmla="*/ 2224388 w 5158631"/>
                <a:gd name="connsiteY17-1128" fmla="*/ 1090720 h 2668538"/>
                <a:gd name="connsiteX18-1129" fmla="*/ 1460460 w 5158631"/>
                <a:gd name="connsiteY18-1130" fmla="*/ 811908 h 2668538"/>
                <a:gd name="connsiteX19-1131" fmla="*/ 866031 w 5158631"/>
                <a:gd name="connsiteY19-1132" fmla="*/ 1559404 h 2668538"/>
                <a:gd name="connsiteX20-1133" fmla="*/ 0 w 5158631"/>
                <a:gd name="connsiteY20-1134" fmla="*/ 1699733 h 2668538"/>
                <a:gd name="connsiteX0-1135" fmla="*/ 5158631 w 5158631"/>
                <a:gd name="connsiteY0-1136" fmla="*/ 1014520 h 2668538"/>
                <a:gd name="connsiteX1-1137" fmla="*/ 4268458 w 5158631"/>
                <a:gd name="connsiteY1-1138" fmla="*/ 1202547 h 2668538"/>
                <a:gd name="connsiteX2-1139" fmla="*/ 4083365 w 5158631"/>
                <a:gd name="connsiteY2-1140" fmla="*/ 2668538 h 2668538"/>
                <a:gd name="connsiteX3-1141" fmla="*/ 2962076 w 5158631"/>
                <a:gd name="connsiteY3-1142" fmla="*/ 1901675 h 2668538"/>
                <a:gd name="connsiteX4-1143" fmla="*/ 2221872 w 5158631"/>
                <a:gd name="connsiteY4-1144" fmla="*/ 1093738 h 2668538"/>
                <a:gd name="connsiteX5-1145" fmla="*/ 1484098 w 5158631"/>
                <a:gd name="connsiteY5-1146" fmla="*/ 1538 h 2668538"/>
                <a:gd name="connsiteX6-1147" fmla="*/ 1035365 w 5158631"/>
                <a:gd name="connsiteY6-1148" fmla="*/ 10004 h 2668538"/>
                <a:gd name="connsiteX7-1149" fmla="*/ 1364391 w 5158631"/>
                <a:gd name="connsiteY7-1150" fmla="*/ 144885 h 2668538"/>
                <a:gd name="connsiteX8-1151" fmla="*/ 1449645 w 5158631"/>
                <a:gd name="connsiteY8-1152" fmla="*/ 804698 h 2668538"/>
                <a:gd name="connsiteX9-1153" fmla="*/ 594511 w 5158631"/>
                <a:gd name="connsiteY9-1154" fmla="*/ 395279 h 2668538"/>
                <a:gd name="connsiteX10-1155" fmla="*/ 1365565 w 5158631"/>
                <a:gd name="connsiteY10-1156" fmla="*/ 145471 h 2668538"/>
                <a:gd name="connsiteX11-1157" fmla="*/ 1467165 w 5158631"/>
                <a:gd name="connsiteY11-1158" fmla="*/ 35404 h 2668538"/>
                <a:gd name="connsiteX12-1159" fmla="*/ 1453837 w 5158631"/>
                <a:gd name="connsiteY12-1160" fmla="*/ 804697 h 2668538"/>
                <a:gd name="connsiteX13-1161" fmla="*/ 247965 w 5158631"/>
                <a:gd name="connsiteY13-1162" fmla="*/ 941338 h 2668538"/>
                <a:gd name="connsiteX14-1163" fmla="*/ 1890498 w 5158631"/>
                <a:gd name="connsiteY14-1164" fmla="*/ 2651604 h 2668538"/>
                <a:gd name="connsiteX15-1165" fmla="*/ 44765 w 5158631"/>
                <a:gd name="connsiteY15-1166" fmla="*/ 2550004 h 2668538"/>
                <a:gd name="connsiteX16-1167" fmla="*/ 849098 w 5158631"/>
                <a:gd name="connsiteY16-1168" fmla="*/ 1584804 h 2668538"/>
                <a:gd name="connsiteX17-1169" fmla="*/ 2224388 w 5158631"/>
                <a:gd name="connsiteY17-1170" fmla="*/ 1090720 h 2668538"/>
                <a:gd name="connsiteX18-1171" fmla="*/ 1460460 w 5158631"/>
                <a:gd name="connsiteY18-1172" fmla="*/ 811908 h 2668538"/>
                <a:gd name="connsiteX19-1173" fmla="*/ 866031 w 5158631"/>
                <a:gd name="connsiteY19-1174" fmla="*/ 1559404 h 2668538"/>
                <a:gd name="connsiteX20-1175" fmla="*/ 0 w 5158631"/>
                <a:gd name="connsiteY20-1176" fmla="*/ 1699733 h 2668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5158631" h="2668538">
                  <a:moveTo>
                    <a:pt x="5158631" y="1014520"/>
                  </a:moveTo>
                  <a:lnTo>
                    <a:pt x="4268458" y="1202547"/>
                  </a:lnTo>
                  <a:lnTo>
                    <a:pt x="4083365" y="2668538"/>
                  </a:lnTo>
                  <a:lnTo>
                    <a:pt x="2962076" y="1901675"/>
                  </a:lnTo>
                  <a:lnTo>
                    <a:pt x="2221872" y="1093738"/>
                  </a:lnTo>
                  <a:cubicBezTo>
                    <a:pt x="1975947" y="729671"/>
                    <a:pt x="1681849" y="182160"/>
                    <a:pt x="1484098" y="1538"/>
                  </a:cubicBezTo>
                  <a:cubicBezTo>
                    <a:pt x="1452328" y="-4051"/>
                    <a:pt x="1184943" y="7182"/>
                    <a:pt x="1035365" y="10004"/>
                  </a:cubicBezTo>
                  <a:lnTo>
                    <a:pt x="1364391" y="144885"/>
                  </a:lnTo>
                  <a:lnTo>
                    <a:pt x="1449645" y="804698"/>
                  </a:lnTo>
                  <a:lnTo>
                    <a:pt x="594511" y="395279"/>
                  </a:lnTo>
                  <a:lnTo>
                    <a:pt x="1365565" y="145471"/>
                  </a:lnTo>
                  <a:lnTo>
                    <a:pt x="1467165" y="35404"/>
                  </a:lnTo>
                  <a:lnTo>
                    <a:pt x="1453837" y="804697"/>
                  </a:lnTo>
                  <a:lnTo>
                    <a:pt x="247965" y="941338"/>
                  </a:lnTo>
                  <a:lnTo>
                    <a:pt x="1890498" y="2651604"/>
                  </a:lnTo>
                  <a:lnTo>
                    <a:pt x="44765" y="2550004"/>
                  </a:lnTo>
                  <a:lnTo>
                    <a:pt x="849098" y="1584804"/>
                  </a:lnTo>
                  <a:lnTo>
                    <a:pt x="2224388" y="1090720"/>
                  </a:lnTo>
                  <a:lnTo>
                    <a:pt x="1460460" y="811908"/>
                  </a:lnTo>
                  <a:lnTo>
                    <a:pt x="866031" y="1559404"/>
                  </a:lnTo>
                  <a:lnTo>
                    <a:pt x="0" y="1699733"/>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4" name="任意多边形 43"/>
            <p:cNvSpPr/>
            <p:nvPr/>
          </p:nvSpPr>
          <p:spPr>
            <a:xfrm>
              <a:off x="4902152" y="782561"/>
              <a:ext cx="1005773" cy="617481"/>
            </a:xfrm>
            <a:custGeom>
              <a:avLst/>
              <a:gdLst>
                <a:gd name="connsiteX0" fmla="*/ 0 w 1032933"/>
                <a:gd name="connsiteY0" fmla="*/ 626534 h 626534"/>
                <a:gd name="connsiteX1" fmla="*/ 1032933 w 1032933"/>
                <a:gd name="connsiteY1" fmla="*/ 0 h 626534"/>
                <a:gd name="connsiteX0-1" fmla="*/ 0 w 1005773"/>
                <a:gd name="connsiteY0-2" fmla="*/ 617481 h 617481"/>
                <a:gd name="connsiteX1-3" fmla="*/ 1005773 w 1005773"/>
                <a:gd name="connsiteY1-4" fmla="*/ 0 h 617481"/>
              </a:gdLst>
              <a:ahLst/>
              <a:cxnLst>
                <a:cxn ang="0">
                  <a:pos x="connsiteX0-1" y="connsiteY0-2"/>
                </a:cxn>
                <a:cxn ang="0">
                  <a:pos x="connsiteX1-3" y="connsiteY1-4"/>
                </a:cxn>
              </a:cxnLst>
              <a:rect l="l" t="t" r="r" b="b"/>
              <a:pathLst>
                <a:path w="1005773" h="617481">
                  <a:moveTo>
                    <a:pt x="0" y="617481"/>
                  </a:moveTo>
                  <a:lnTo>
                    <a:pt x="1005773" y="0"/>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5" name="任意多边形 44"/>
            <p:cNvSpPr/>
            <p:nvPr/>
          </p:nvSpPr>
          <p:spPr>
            <a:xfrm>
              <a:off x="7508126" y="4084562"/>
              <a:ext cx="1118774" cy="901071"/>
            </a:xfrm>
            <a:custGeom>
              <a:avLst/>
              <a:gdLst>
                <a:gd name="connsiteX0" fmla="*/ 1100667 w 1100667"/>
                <a:gd name="connsiteY0" fmla="*/ 245534 h 889000"/>
                <a:gd name="connsiteX1" fmla="*/ 0 w 1100667"/>
                <a:gd name="connsiteY1" fmla="*/ 0 h 889000"/>
                <a:gd name="connsiteX2" fmla="*/ 753534 w 1100667"/>
                <a:gd name="connsiteY2" fmla="*/ 889000 h 889000"/>
                <a:gd name="connsiteX0-1" fmla="*/ 1123342 w 1123342"/>
                <a:gd name="connsiteY0-2" fmla="*/ 300206 h 910476"/>
                <a:gd name="connsiteX1-3" fmla="*/ 4568 w 1123342"/>
                <a:gd name="connsiteY1-4" fmla="*/ 21476 h 910476"/>
                <a:gd name="connsiteX2-5" fmla="*/ 758102 w 1123342"/>
                <a:gd name="connsiteY2-6" fmla="*/ 910476 h 910476"/>
                <a:gd name="connsiteX0-7" fmla="*/ 1123162 w 1123162"/>
                <a:gd name="connsiteY0-8" fmla="*/ 300691 h 920014"/>
                <a:gd name="connsiteX1-9" fmla="*/ 4388 w 1123162"/>
                <a:gd name="connsiteY1-10" fmla="*/ 21961 h 920014"/>
                <a:gd name="connsiteX2-11" fmla="*/ 763958 w 1123162"/>
                <a:gd name="connsiteY2-12" fmla="*/ 920014 h 920014"/>
                <a:gd name="connsiteX0-13" fmla="*/ 1118774 w 1118774"/>
                <a:gd name="connsiteY0-14" fmla="*/ 300691 h 920014"/>
                <a:gd name="connsiteX1-15" fmla="*/ 0 w 1118774"/>
                <a:gd name="connsiteY1-16" fmla="*/ 21961 h 920014"/>
                <a:gd name="connsiteX2-17" fmla="*/ 759570 w 1118774"/>
                <a:gd name="connsiteY2-18" fmla="*/ 920014 h 920014"/>
                <a:gd name="connsiteX0-19" fmla="*/ 1118774 w 1118774"/>
                <a:gd name="connsiteY0-20" fmla="*/ 278730 h 898053"/>
                <a:gd name="connsiteX1-21" fmla="*/ 0 w 1118774"/>
                <a:gd name="connsiteY1-22" fmla="*/ 0 h 898053"/>
                <a:gd name="connsiteX2-23" fmla="*/ 759570 w 1118774"/>
                <a:gd name="connsiteY2-24" fmla="*/ 898053 h 898053"/>
                <a:gd name="connsiteX0-25" fmla="*/ 1118774 w 1118774"/>
                <a:gd name="connsiteY0-26" fmla="*/ 278730 h 901071"/>
                <a:gd name="connsiteX1-27" fmla="*/ 0 w 1118774"/>
                <a:gd name="connsiteY1-28" fmla="*/ 0 h 901071"/>
                <a:gd name="connsiteX2-29" fmla="*/ 774660 w 1118774"/>
                <a:gd name="connsiteY2-30" fmla="*/ 901071 h 901071"/>
              </a:gdLst>
              <a:ahLst/>
              <a:cxnLst>
                <a:cxn ang="0">
                  <a:pos x="connsiteX0-1" y="connsiteY0-2"/>
                </a:cxn>
                <a:cxn ang="0">
                  <a:pos x="connsiteX1-3" y="connsiteY1-4"/>
                </a:cxn>
                <a:cxn ang="0">
                  <a:pos x="connsiteX2-5" y="connsiteY2-6"/>
                </a:cxn>
              </a:cxnLst>
              <a:rect l="l" t="t" r="r" b="b"/>
              <a:pathLst>
                <a:path w="1118774" h="901071">
                  <a:moveTo>
                    <a:pt x="1118774" y="278730"/>
                  </a:moveTo>
                  <a:cubicBezTo>
                    <a:pt x="745849" y="185820"/>
                    <a:pt x="1122140" y="274007"/>
                    <a:pt x="0" y="0"/>
                  </a:cubicBezTo>
                  <a:lnTo>
                    <a:pt x="774660" y="901071"/>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6" name="任意多边形 45"/>
            <p:cNvSpPr/>
            <p:nvPr/>
          </p:nvSpPr>
          <p:spPr>
            <a:xfrm>
              <a:off x="5315258" y="4059162"/>
              <a:ext cx="2431777" cy="2015067"/>
            </a:xfrm>
            <a:custGeom>
              <a:avLst/>
              <a:gdLst>
                <a:gd name="connsiteX0" fmla="*/ 2192866 w 2446866"/>
                <a:gd name="connsiteY0" fmla="*/ 16934 h 2015067"/>
                <a:gd name="connsiteX1" fmla="*/ 2446866 w 2446866"/>
                <a:gd name="connsiteY1" fmla="*/ 1456267 h 2015067"/>
                <a:gd name="connsiteX2" fmla="*/ 0 w 2446866"/>
                <a:gd name="connsiteY2" fmla="*/ 0 h 2015067"/>
                <a:gd name="connsiteX3" fmla="*/ 745066 w 2446866"/>
                <a:gd name="connsiteY3" fmla="*/ 2015067 h 2015067"/>
                <a:gd name="connsiteX4" fmla="*/ 1244600 w 2446866"/>
                <a:gd name="connsiteY4" fmla="*/ 770467 h 2015067"/>
                <a:gd name="connsiteX5" fmla="*/ 1794933 w 2446866"/>
                <a:gd name="connsiteY5" fmla="*/ 1820334 h 2015067"/>
                <a:gd name="connsiteX0-1" fmla="*/ 2192866 w 2446866"/>
                <a:gd name="connsiteY0-2" fmla="*/ 16934 h 2015067"/>
                <a:gd name="connsiteX1-3" fmla="*/ 2446866 w 2446866"/>
                <a:gd name="connsiteY1-4" fmla="*/ 1456267 h 2015067"/>
                <a:gd name="connsiteX2-5" fmla="*/ 0 w 2446866"/>
                <a:gd name="connsiteY2-6" fmla="*/ 0 h 2015067"/>
                <a:gd name="connsiteX3-7" fmla="*/ 745066 w 2446866"/>
                <a:gd name="connsiteY3-8" fmla="*/ 2015067 h 2015067"/>
                <a:gd name="connsiteX4-9" fmla="*/ 1250636 w 2446866"/>
                <a:gd name="connsiteY4-10" fmla="*/ 746324 h 2015067"/>
                <a:gd name="connsiteX5-11" fmla="*/ 1794933 w 2446866"/>
                <a:gd name="connsiteY5-12" fmla="*/ 1820334 h 2015067"/>
                <a:gd name="connsiteX0-13" fmla="*/ 2192866 w 2431777"/>
                <a:gd name="connsiteY0-14" fmla="*/ 16934 h 2015067"/>
                <a:gd name="connsiteX1-15" fmla="*/ 2431777 w 2431777"/>
                <a:gd name="connsiteY1-16" fmla="*/ 1453249 h 2015067"/>
                <a:gd name="connsiteX2-17" fmla="*/ 0 w 2431777"/>
                <a:gd name="connsiteY2-18" fmla="*/ 0 h 2015067"/>
                <a:gd name="connsiteX3-19" fmla="*/ 745066 w 2431777"/>
                <a:gd name="connsiteY3-20" fmla="*/ 2015067 h 2015067"/>
                <a:gd name="connsiteX4-21" fmla="*/ 1250636 w 2431777"/>
                <a:gd name="connsiteY4-22" fmla="*/ 746324 h 2015067"/>
                <a:gd name="connsiteX5-23" fmla="*/ 1794933 w 2431777"/>
                <a:gd name="connsiteY5-24" fmla="*/ 1820334 h 201506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431777" h="2015067">
                  <a:moveTo>
                    <a:pt x="2192866" y="16934"/>
                  </a:moveTo>
                  <a:lnTo>
                    <a:pt x="2431777" y="1453249"/>
                  </a:lnTo>
                  <a:lnTo>
                    <a:pt x="0" y="0"/>
                  </a:lnTo>
                  <a:lnTo>
                    <a:pt x="745066" y="2015067"/>
                  </a:lnTo>
                  <a:lnTo>
                    <a:pt x="1250636" y="746324"/>
                  </a:lnTo>
                  <a:lnTo>
                    <a:pt x="1794933" y="1820334"/>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7" name="任意多边形 46"/>
            <p:cNvSpPr/>
            <p:nvPr/>
          </p:nvSpPr>
          <p:spPr>
            <a:xfrm>
              <a:off x="4468592" y="4803642"/>
              <a:ext cx="2100321" cy="1101254"/>
            </a:xfrm>
            <a:custGeom>
              <a:avLst/>
              <a:gdLst>
                <a:gd name="connsiteX0" fmla="*/ 2091267 w 2091267"/>
                <a:gd name="connsiteY0" fmla="*/ 0 h 1092200"/>
                <a:gd name="connsiteX1" fmla="*/ 1329267 w 2091267"/>
                <a:gd name="connsiteY1" fmla="*/ 508000 h 1092200"/>
                <a:gd name="connsiteX2" fmla="*/ 685800 w 2091267"/>
                <a:gd name="connsiteY2" fmla="*/ 1092200 h 1092200"/>
                <a:gd name="connsiteX3" fmla="*/ 558800 w 2091267"/>
                <a:gd name="connsiteY3" fmla="*/ 499533 h 1092200"/>
                <a:gd name="connsiteX4" fmla="*/ 0 w 2091267"/>
                <a:gd name="connsiteY4" fmla="*/ 745066 h 1092200"/>
                <a:gd name="connsiteX5" fmla="*/ 567267 w 2091267"/>
                <a:gd name="connsiteY5" fmla="*/ 101600 h 1092200"/>
                <a:gd name="connsiteX6" fmla="*/ 1320800 w 2091267"/>
                <a:gd name="connsiteY6" fmla="*/ 516466 h 1092200"/>
                <a:gd name="connsiteX7" fmla="*/ 558800 w 2091267"/>
                <a:gd name="connsiteY7" fmla="*/ 499533 h 1092200"/>
                <a:gd name="connsiteX8" fmla="*/ 567267 w 2091267"/>
                <a:gd name="connsiteY8" fmla="*/ 101600 h 1092200"/>
                <a:gd name="connsiteX0-1" fmla="*/ 2091267 w 2091267"/>
                <a:gd name="connsiteY0-2" fmla="*/ 0 h 1092200"/>
                <a:gd name="connsiteX1-3" fmla="*/ 1329267 w 2091267"/>
                <a:gd name="connsiteY1-4" fmla="*/ 508000 h 1092200"/>
                <a:gd name="connsiteX2-5" fmla="*/ 685800 w 2091267"/>
                <a:gd name="connsiteY2-6" fmla="*/ 1092200 h 1092200"/>
                <a:gd name="connsiteX3-7" fmla="*/ 558800 w 2091267"/>
                <a:gd name="connsiteY3-8" fmla="*/ 499533 h 1092200"/>
                <a:gd name="connsiteX4-9" fmla="*/ 0 w 2091267"/>
                <a:gd name="connsiteY4-10" fmla="*/ 745066 h 1092200"/>
                <a:gd name="connsiteX5-11" fmla="*/ 567267 w 2091267"/>
                <a:gd name="connsiteY5-12" fmla="*/ 101600 h 1092200"/>
                <a:gd name="connsiteX6-13" fmla="*/ 1215176 w 2091267"/>
                <a:gd name="connsiteY6-14" fmla="*/ 513448 h 1092200"/>
                <a:gd name="connsiteX7-15" fmla="*/ 558800 w 2091267"/>
                <a:gd name="connsiteY7-16" fmla="*/ 499533 h 1092200"/>
                <a:gd name="connsiteX8-17" fmla="*/ 567267 w 2091267"/>
                <a:gd name="connsiteY8-18" fmla="*/ 101600 h 1092200"/>
                <a:gd name="connsiteX0-19" fmla="*/ 2091267 w 2091267"/>
                <a:gd name="connsiteY0-20" fmla="*/ 0 h 1092200"/>
                <a:gd name="connsiteX1-21" fmla="*/ 1329267 w 2091267"/>
                <a:gd name="connsiteY1-22" fmla="*/ 508000 h 1092200"/>
                <a:gd name="connsiteX2-23" fmla="*/ 685800 w 2091267"/>
                <a:gd name="connsiteY2-24" fmla="*/ 1092200 h 1092200"/>
                <a:gd name="connsiteX3-25" fmla="*/ 558800 w 2091267"/>
                <a:gd name="connsiteY3-26" fmla="*/ 499533 h 1092200"/>
                <a:gd name="connsiteX4-27" fmla="*/ 0 w 2091267"/>
                <a:gd name="connsiteY4-28" fmla="*/ 745066 h 1092200"/>
                <a:gd name="connsiteX5-29" fmla="*/ 567267 w 2091267"/>
                <a:gd name="connsiteY5-30" fmla="*/ 101600 h 1092200"/>
                <a:gd name="connsiteX6-31" fmla="*/ 1302693 w 2091267"/>
                <a:gd name="connsiteY6-32" fmla="*/ 516466 h 1092200"/>
                <a:gd name="connsiteX7-33" fmla="*/ 558800 w 2091267"/>
                <a:gd name="connsiteY7-34" fmla="*/ 499533 h 1092200"/>
                <a:gd name="connsiteX8-35" fmla="*/ 567267 w 2091267"/>
                <a:gd name="connsiteY8-36" fmla="*/ 101600 h 1092200"/>
                <a:gd name="connsiteX0-37" fmla="*/ 2100321 w 2100321"/>
                <a:gd name="connsiteY0-38" fmla="*/ 0 h 1101254"/>
                <a:gd name="connsiteX1-39" fmla="*/ 1329267 w 2100321"/>
                <a:gd name="connsiteY1-40" fmla="*/ 517054 h 1101254"/>
                <a:gd name="connsiteX2-41" fmla="*/ 685800 w 2100321"/>
                <a:gd name="connsiteY2-42" fmla="*/ 1101254 h 1101254"/>
                <a:gd name="connsiteX3-43" fmla="*/ 558800 w 2100321"/>
                <a:gd name="connsiteY3-44" fmla="*/ 508587 h 1101254"/>
                <a:gd name="connsiteX4-45" fmla="*/ 0 w 2100321"/>
                <a:gd name="connsiteY4-46" fmla="*/ 754120 h 1101254"/>
                <a:gd name="connsiteX5-47" fmla="*/ 567267 w 2100321"/>
                <a:gd name="connsiteY5-48" fmla="*/ 110654 h 1101254"/>
                <a:gd name="connsiteX6-49" fmla="*/ 1302693 w 2100321"/>
                <a:gd name="connsiteY6-50" fmla="*/ 525520 h 1101254"/>
                <a:gd name="connsiteX7-51" fmla="*/ 558800 w 2100321"/>
                <a:gd name="connsiteY7-52" fmla="*/ 508587 h 1101254"/>
                <a:gd name="connsiteX8-53" fmla="*/ 567267 w 2100321"/>
                <a:gd name="connsiteY8-54" fmla="*/ 110654 h 11012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2100321" h="1101254">
                  <a:moveTo>
                    <a:pt x="2100321" y="0"/>
                  </a:moveTo>
                  <a:lnTo>
                    <a:pt x="1329267" y="517054"/>
                  </a:lnTo>
                  <a:lnTo>
                    <a:pt x="685800" y="1101254"/>
                  </a:lnTo>
                  <a:lnTo>
                    <a:pt x="558800" y="508587"/>
                  </a:lnTo>
                  <a:lnTo>
                    <a:pt x="0" y="754120"/>
                  </a:lnTo>
                  <a:lnTo>
                    <a:pt x="567267" y="110654"/>
                  </a:lnTo>
                  <a:lnTo>
                    <a:pt x="1302693" y="525520"/>
                  </a:lnTo>
                  <a:lnTo>
                    <a:pt x="558800" y="508587"/>
                  </a:lnTo>
                  <a:lnTo>
                    <a:pt x="567267" y="110654"/>
                  </a:lnTo>
                </a:path>
              </a:pathLst>
            </a:custGeom>
            <a:noFill/>
            <a:ln>
              <a:solidFill>
                <a:srgbClr val="FFFFFF">
                  <a:alpha val="32941"/>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835"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pic>
        <p:nvPicPr>
          <p:cNvPr id="60" name="图片 5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76986" y="2174570"/>
            <a:ext cx="2513428" cy="4720593"/>
          </a:xfrm>
          <a:prstGeom prst="rect">
            <a:avLst/>
          </a:prstGeom>
        </p:spPr>
      </p:pic>
      <p:pic>
        <p:nvPicPr>
          <p:cNvPr id="61" name="图片 6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flipH="1">
            <a:off x="0" y="2195359"/>
            <a:ext cx="2604112" cy="4720593"/>
          </a:xfrm>
          <a:prstGeom prst="rect">
            <a:avLst/>
          </a:prstGeom>
        </p:spPr>
      </p:pic>
    </p:spTree>
    <p:extLst>
      <p:ext uri="{BB962C8B-B14F-4D97-AF65-F5344CB8AC3E}">
        <p14:creationId xmlns:p14="http://schemas.microsoft.com/office/powerpoint/2010/main" val="1482093406"/>
      </p:ext>
    </p:extLst>
  </p:cSld>
  <p:clrMapOvr>
    <a:masterClrMapping/>
  </p:clrMapOvr>
  <mc:AlternateContent xmlns:mc="http://schemas.openxmlformats.org/markup-compatibility/2006" xmlns:p14="http://schemas.microsoft.com/office/powerpoint/2010/main">
    <mc:Choice Requires="p14">
      <p:transition spd="slow" p14:dur="2000" advTm="7676">
        <p14:vortex dir="r"/>
      </p:transition>
    </mc:Choice>
    <mc:Fallback xmlns="">
      <p:transition spd="slow" advTm="767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1000" fill="hold"/>
                                        <p:tgtEl>
                                          <p:spTgt spid="60"/>
                                        </p:tgtEl>
                                        <p:attrNameLst>
                                          <p:attrName>ppt_x</p:attrName>
                                        </p:attrNameLst>
                                      </p:cBhvr>
                                      <p:tavLst>
                                        <p:tav tm="0">
                                          <p:val>
                                            <p:strVal val="1+#ppt_w/2"/>
                                          </p:val>
                                        </p:tav>
                                        <p:tav tm="100000">
                                          <p:val>
                                            <p:strVal val="#ppt_x"/>
                                          </p:val>
                                        </p:tav>
                                      </p:tavLst>
                                    </p:anim>
                                    <p:anim calcmode="lin" valueType="num">
                                      <p:cBhvr additive="base">
                                        <p:cTn id="8" dur="1000" fill="hold"/>
                                        <p:tgtEl>
                                          <p:spTgt spid="6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1000" fill="hold"/>
                                        <p:tgtEl>
                                          <p:spTgt spid="61"/>
                                        </p:tgtEl>
                                        <p:attrNameLst>
                                          <p:attrName>ppt_x</p:attrName>
                                        </p:attrNameLst>
                                      </p:cBhvr>
                                      <p:tavLst>
                                        <p:tav tm="0">
                                          <p:val>
                                            <p:strVal val="0-#ppt_w/2"/>
                                          </p:val>
                                        </p:tav>
                                        <p:tav tm="100000">
                                          <p:val>
                                            <p:strVal val="#ppt_x"/>
                                          </p:val>
                                        </p:tav>
                                      </p:tavLst>
                                    </p:anim>
                                    <p:anim calcmode="lin" valueType="num">
                                      <p:cBhvr additive="base">
                                        <p:cTn id="12" dur="1000" fill="hold"/>
                                        <p:tgtEl>
                                          <p:spTgt spid="61"/>
                                        </p:tgtEl>
                                        <p:attrNameLst>
                                          <p:attrName>ppt_y</p:attrName>
                                        </p:attrNameLst>
                                      </p:cBhvr>
                                      <p:tavLst>
                                        <p:tav tm="0">
                                          <p:val>
                                            <p:strVal val="#ppt_y"/>
                                          </p:val>
                                        </p:tav>
                                        <p:tav tm="100000">
                                          <p:val>
                                            <p:strVal val="#ppt_y"/>
                                          </p:val>
                                        </p:tav>
                                      </p:tavLst>
                                    </p:anim>
                                  </p:childTnLst>
                                </p:cTn>
                              </p:par>
                              <p:par>
                                <p:cTn id="13" presetID="8" presetClass="emph" presetSubtype="0" fill="hold" grpId="0" nodeType="withEffect">
                                  <p:stCondLst>
                                    <p:cond delay="0"/>
                                  </p:stCondLst>
                                  <p:childTnLst>
                                    <p:animRot by="-21600000">
                                      <p:cBhvr>
                                        <p:cTn id="14" dur="9100" fill="hold"/>
                                        <p:tgtEl>
                                          <p:spTgt spid="34"/>
                                        </p:tgtEl>
                                        <p:attrNameLst>
                                          <p:attrName>r</p:attrName>
                                        </p:attrNameLst>
                                      </p:cBhvr>
                                    </p:animRot>
                                  </p:childTnLst>
                                </p:cTn>
                              </p:par>
                              <p:par>
                                <p:cTn id="15" presetID="10" presetClass="entr" presetSubtype="0" fill="hold" grpId="1"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500"/>
                                        <p:tgtEl>
                                          <p:spTgt spid="34"/>
                                        </p:tgtEl>
                                      </p:cBhvr>
                                    </p:animEffect>
                                  </p:childTnLst>
                                </p:cTn>
                              </p:par>
                              <p:par>
                                <p:cTn id="18" presetID="41" presetClass="entr" presetSubtype="0" fill="hold" grpId="0" nodeType="withEffect">
                                  <p:stCondLst>
                                    <p:cond delay="800"/>
                                  </p:stCondLst>
                                  <p:iterate type="lt">
                                    <p:tmPct val="10000"/>
                                  </p:iterate>
                                  <p:childTnLst>
                                    <p:set>
                                      <p:cBhvr>
                                        <p:cTn id="19" dur="1" fill="hold">
                                          <p:stCondLst>
                                            <p:cond delay="0"/>
                                          </p:stCondLst>
                                        </p:cTn>
                                        <p:tgtEl>
                                          <p:spTgt spid="35"/>
                                        </p:tgtEl>
                                        <p:attrNameLst>
                                          <p:attrName>style.visibility</p:attrName>
                                        </p:attrNameLst>
                                      </p:cBhvr>
                                      <p:to>
                                        <p:strVal val="visible"/>
                                      </p:to>
                                    </p:set>
                                    <p:anim calcmode="lin" valueType="num">
                                      <p:cBhvr>
                                        <p:cTn id="20" dur="10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21" dur="1000" fill="hold"/>
                                        <p:tgtEl>
                                          <p:spTgt spid="35"/>
                                        </p:tgtEl>
                                        <p:attrNameLst>
                                          <p:attrName>ppt_y</p:attrName>
                                        </p:attrNameLst>
                                      </p:cBhvr>
                                      <p:tavLst>
                                        <p:tav tm="0">
                                          <p:val>
                                            <p:strVal val="#ppt_y"/>
                                          </p:val>
                                        </p:tav>
                                        <p:tav tm="100000">
                                          <p:val>
                                            <p:strVal val="#ppt_y"/>
                                          </p:val>
                                        </p:tav>
                                      </p:tavLst>
                                    </p:anim>
                                    <p:anim calcmode="lin" valueType="num">
                                      <p:cBhvr>
                                        <p:cTn id="22" dur="10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23" dur="1000" fill="hold"/>
                                        <p:tgtEl>
                                          <p:spTgt spid="35"/>
                                        </p:tgtEl>
                                        <p:attrNameLst>
                                          <p:attrName>ppt_w</p:attrName>
                                        </p:attrNameLst>
                                      </p:cBhvr>
                                      <p:tavLst>
                                        <p:tav tm="0">
                                          <p:val>
                                            <p:strVal val="#ppt_w/10"/>
                                          </p:val>
                                        </p:tav>
                                        <p:tav tm="50000">
                                          <p:val>
                                            <p:strVal val="#ppt_w+.01"/>
                                          </p:val>
                                        </p:tav>
                                        <p:tav tm="100000">
                                          <p:val>
                                            <p:strVal val="#ppt_w"/>
                                          </p:val>
                                        </p:tav>
                                      </p:tavLst>
                                    </p:anim>
                                    <p:animEffect transition="in" filter="fade">
                                      <p:cBhvr>
                                        <p:cTn id="24" dur="1000" tmFilter="0,0; .5, 1; 1, 1"/>
                                        <p:tgtEl>
                                          <p:spTgt spid="35"/>
                                        </p:tgtEl>
                                      </p:cBhvr>
                                    </p:animEffect>
                                  </p:childTnLst>
                                </p:cTn>
                              </p:par>
                              <p:par>
                                <p:cTn id="25" presetID="16" presetClass="entr" presetSubtype="42" fill="hold" grpId="0" nodeType="withEffect">
                                  <p:stCondLst>
                                    <p:cond delay="2200"/>
                                  </p:stCondLst>
                                  <p:childTnLst>
                                    <p:set>
                                      <p:cBhvr>
                                        <p:cTn id="26" dur="1" fill="hold">
                                          <p:stCondLst>
                                            <p:cond delay="0"/>
                                          </p:stCondLst>
                                        </p:cTn>
                                        <p:tgtEl>
                                          <p:spTgt spid="29"/>
                                        </p:tgtEl>
                                        <p:attrNameLst>
                                          <p:attrName>style.visibility</p:attrName>
                                        </p:attrNameLst>
                                      </p:cBhvr>
                                      <p:to>
                                        <p:strVal val="visible"/>
                                      </p:to>
                                    </p:set>
                                    <p:animEffect transition="in" filter="barn(outHorizontal)">
                                      <p:cBhvr>
                                        <p:cTn id="27" dur="500"/>
                                        <p:tgtEl>
                                          <p:spTgt spid="29"/>
                                        </p:tgtEl>
                                      </p:cBhvr>
                                    </p:animEffect>
                                  </p:childTnLst>
                                </p:cTn>
                              </p:par>
                              <p:par>
                                <p:cTn id="28" presetID="2" presetClass="entr" presetSubtype="4" fill="hold" grpId="0" nodeType="withEffect">
                                  <p:stCondLst>
                                    <p:cond delay="2700"/>
                                  </p:stCondLst>
                                  <p:iterate type="lt">
                                    <p:tmPct val="10000"/>
                                  </p:iterate>
                                  <p:childTnLst>
                                    <p:set>
                                      <p:cBhvr>
                                        <p:cTn id="29" dur="1" fill="hold">
                                          <p:stCondLst>
                                            <p:cond delay="0"/>
                                          </p:stCondLst>
                                        </p:cTn>
                                        <p:tgtEl>
                                          <p:spTgt spid="3"/>
                                        </p:tgtEl>
                                        <p:attrNameLst>
                                          <p:attrName>style.visibility</p:attrName>
                                        </p:attrNameLst>
                                      </p:cBhvr>
                                      <p:to>
                                        <p:strVal val="visible"/>
                                      </p:to>
                                    </p:set>
                                    <p:anim calcmode="lin" valueType="num">
                                      <p:cBhvr additive="base">
                                        <p:cTn id="30" dur="400" fill="hold"/>
                                        <p:tgtEl>
                                          <p:spTgt spid="3"/>
                                        </p:tgtEl>
                                        <p:attrNameLst>
                                          <p:attrName>ppt_x</p:attrName>
                                        </p:attrNameLst>
                                      </p:cBhvr>
                                      <p:tavLst>
                                        <p:tav tm="0">
                                          <p:val>
                                            <p:strVal val="#ppt_x"/>
                                          </p:val>
                                        </p:tav>
                                        <p:tav tm="100000">
                                          <p:val>
                                            <p:strVal val="#ppt_x"/>
                                          </p:val>
                                        </p:tav>
                                      </p:tavLst>
                                    </p:anim>
                                    <p:anim calcmode="lin" valueType="num">
                                      <p:cBhvr additive="base">
                                        <p:cTn id="31" dur="400" fill="hold"/>
                                        <p:tgtEl>
                                          <p:spTgt spid="3"/>
                                        </p:tgtEl>
                                        <p:attrNameLst>
                                          <p:attrName>ppt_y</p:attrName>
                                        </p:attrNameLst>
                                      </p:cBhvr>
                                      <p:tavLst>
                                        <p:tav tm="0">
                                          <p:val>
                                            <p:strVal val="1+#ppt_h/2"/>
                                          </p:val>
                                        </p:tav>
                                        <p:tav tm="100000">
                                          <p:val>
                                            <p:strVal val="#ppt_y"/>
                                          </p:val>
                                        </p:tav>
                                      </p:tavLst>
                                    </p:anim>
                                  </p:childTnLst>
                                </p:cTn>
                              </p:par>
                              <p:par>
                                <p:cTn id="32" presetID="49" presetClass="path" presetSubtype="0" repeatCount="5000" decel="50000" fill="hold" grpId="1" nodeType="withEffect">
                                  <p:stCondLst>
                                    <p:cond delay="200"/>
                                  </p:stCondLst>
                                  <p:childTnLst>
                                    <p:animMotion origin="layout" path="M 0.00191 0.03735 L -0.86076 0.93485 " pathEditMode="relative" rAng="0" ptsTypes="AA">
                                      <p:cBhvr>
                                        <p:cTn id="33" dur="1600" fill="hold"/>
                                        <p:tgtEl>
                                          <p:spTgt spid="26"/>
                                        </p:tgtEl>
                                        <p:attrNameLst>
                                          <p:attrName>ppt_x</p:attrName>
                                          <p:attrName>ppt_y</p:attrName>
                                        </p:attrNameLst>
                                      </p:cBhvr>
                                      <p:rCtr x="-43142" y="44860"/>
                                    </p:animMotion>
                                  </p:childTnLst>
                                </p:cTn>
                              </p:par>
                              <p:par>
                                <p:cTn id="34" presetID="10" presetClass="exit" presetSubtype="0" fill="hold" grpId="0" nodeType="withEffect">
                                  <p:stCondLst>
                                    <p:cond delay="800"/>
                                  </p:stCondLst>
                                  <p:childTnLst>
                                    <p:animEffect transition="out" filter="fade">
                                      <p:cBhvr>
                                        <p:cTn id="35" dur="5000"/>
                                        <p:tgtEl>
                                          <p:spTgt spid="26"/>
                                        </p:tgtEl>
                                      </p:cBhvr>
                                    </p:animEffect>
                                    <p:set>
                                      <p:cBhvr>
                                        <p:cTn id="36" dur="1" fill="hold">
                                          <p:stCondLst>
                                            <p:cond delay="4999"/>
                                          </p:stCondLst>
                                        </p:cTn>
                                        <p:tgtEl>
                                          <p:spTgt spid="26"/>
                                        </p:tgtEl>
                                        <p:attrNameLst>
                                          <p:attrName>style.visibility</p:attrName>
                                        </p:attrNameLst>
                                      </p:cBhvr>
                                      <p:to>
                                        <p:strVal val="hidden"/>
                                      </p:to>
                                    </p:set>
                                  </p:childTnLst>
                                </p:cTn>
                              </p:par>
                              <p:par>
                                <p:cTn id="37" presetID="49" presetClass="path" presetSubtype="0" repeatCount="5000" decel="50000" fill="hold" grpId="1" nodeType="withEffect">
                                  <p:stCondLst>
                                    <p:cond delay="100"/>
                                  </p:stCondLst>
                                  <p:childTnLst>
                                    <p:animMotion origin="layout" path="M -2.69019E-6 -5.88235E-7 L -0.60005 0.58628 " pathEditMode="relative" rAng="0" ptsTypes="AA">
                                      <p:cBhvr>
                                        <p:cTn id="38" dur="1400" fill="hold"/>
                                        <p:tgtEl>
                                          <p:spTgt spid="27"/>
                                        </p:tgtEl>
                                        <p:attrNameLst>
                                          <p:attrName>ppt_x</p:attrName>
                                          <p:attrName>ppt_y</p:attrName>
                                        </p:attrNameLst>
                                      </p:cBhvr>
                                      <p:rCtr x="-30000" y="29300"/>
                                    </p:animMotion>
                                  </p:childTnLst>
                                </p:cTn>
                              </p:par>
                              <p:par>
                                <p:cTn id="39" presetID="10" presetClass="exit" presetSubtype="0" repeatCount="5000" fill="hold" grpId="0" nodeType="withEffect">
                                  <p:stCondLst>
                                    <p:cond delay="800"/>
                                  </p:stCondLst>
                                  <p:childTnLst>
                                    <p:animEffect transition="out" filter="fade">
                                      <p:cBhvr>
                                        <p:cTn id="40" dur="1400"/>
                                        <p:tgtEl>
                                          <p:spTgt spid="27"/>
                                        </p:tgtEl>
                                      </p:cBhvr>
                                    </p:animEffect>
                                    <p:set>
                                      <p:cBhvr>
                                        <p:cTn id="41" dur="1" fill="hold">
                                          <p:stCondLst>
                                            <p:cond delay="1399"/>
                                          </p:stCondLst>
                                        </p:cTn>
                                        <p:tgtEl>
                                          <p:spTgt spid="27"/>
                                        </p:tgtEl>
                                        <p:attrNameLst>
                                          <p:attrName>style.visibility</p:attrName>
                                        </p:attrNameLst>
                                      </p:cBhvr>
                                      <p:to>
                                        <p:strVal val="hidden"/>
                                      </p:to>
                                    </p:set>
                                  </p:childTnLst>
                                </p:cTn>
                              </p:par>
                              <p:par>
                                <p:cTn id="42" presetID="1" presetClass="entr" presetSubtype="0" fill="hold" nodeType="withEffect">
                                  <p:stCondLst>
                                    <p:cond delay="6000"/>
                                  </p:stCondLst>
                                  <p:childTnLst>
                                    <p:set>
                                      <p:cBhvr>
                                        <p:cTn id="43" dur="1" fill="hold">
                                          <p:stCondLst>
                                            <p:cond delay="0"/>
                                          </p:stCondLst>
                                        </p:cTn>
                                        <p:tgtEl>
                                          <p:spTgt spid="36"/>
                                        </p:tgtEl>
                                        <p:attrNameLst>
                                          <p:attrName>style.visibility</p:attrName>
                                        </p:attrNameLst>
                                      </p:cBhvr>
                                      <p:to>
                                        <p:strVal val="visible"/>
                                      </p:to>
                                    </p:set>
                                  </p:childTnLst>
                                </p:cTn>
                              </p:par>
                              <p:par>
                                <p:cTn id="44" presetID="8" presetClass="emph" presetSubtype="0" fill="hold" nodeType="withEffect">
                                  <p:stCondLst>
                                    <p:cond delay="6000"/>
                                  </p:stCondLst>
                                  <p:childTnLst>
                                    <p:animRot by="10800000">
                                      <p:cBhvr>
                                        <p:cTn id="45" dur="1000" fill="hold"/>
                                        <p:tgtEl>
                                          <p:spTgt spid="36"/>
                                        </p:tgtEl>
                                        <p:attrNameLst>
                                          <p:attrName>r</p:attrName>
                                        </p:attrNameLst>
                                      </p:cBhvr>
                                    </p:animRot>
                                  </p:childTnLst>
                                </p:cTn>
                              </p:par>
                              <p:par>
                                <p:cTn id="46" presetID="10" presetClass="exit" presetSubtype="0" fill="hold" nodeType="withEffect">
                                  <p:stCondLst>
                                    <p:cond delay="6750"/>
                                  </p:stCondLst>
                                  <p:childTnLst>
                                    <p:animEffect transition="out" filter="fade">
                                      <p:cBhvr>
                                        <p:cTn id="47" dur="800"/>
                                        <p:tgtEl>
                                          <p:spTgt spid="36"/>
                                        </p:tgtEl>
                                      </p:cBhvr>
                                    </p:animEffect>
                                    <p:set>
                                      <p:cBhvr>
                                        <p:cTn id="48" dur="1" fill="hold">
                                          <p:stCondLst>
                                            <p:cond delay="7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 grpId="0"/>
      <p:bldP spid="26" grpId="0" animBg="1"/>
      <p:bldP spid="26" grpId="1" animBg="1"/>
      <p:bldP spid="27" grpId="0" animBg="1"/>
      <p:bldP spid="27" grpId="1" animBg="1"/>
      <p:bldP spid="34" grpId="0" animBg="1"/>
      <p:bldP spid="34" grpId="1" animBg="1"/>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63283" y="4438140"/>
            <a:ext cx="9023828" cy="2160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08830" tIns="54416" rIns="108830" bIns="54416" rtlCol="0" anchor="ctr"/>
          <a:lstStyle/>
          <a:p>
            <a:pPr defTabSz="1088433" fontAlgn="auto">
              <a:spcBef>
                <a:spcPts val="0"/>
              </a:spcBef>
              <a:spcAft>
                <a:spcPts val="0"/>
              </a:spcAft>
            </a:pPr>
            <a:r>
              <a:rPr lang="en-US" altLang="zh-CN" sz="13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3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300" dirty="0">
                <a:solidFill>
                  <a:srgbClr val="EEECE1">
                    <a:lumMod val="25000"/>
                  </a:srgbClr>
                </a:solidFill>
                <a:latin typeface="微软雅黑" panose="020B0503020204020204" pitchFamily="34" charset="-122"/>
                <a:ea typeface="微软雅黑" panose="020B0503020204020204" pitchFamily="34" charset="-122"/>
                <a:hlinkClick r:id="rId2"/>
              </a:rPr>
              <a:t>www.1ppt.com/moban/</a:t>
            </a:r>
            <a:r>
              <a:rPr lang="en-US" altLang="zh-CN" sz="13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300" dirty="0">
                <a:solidFill>
                  <a:srgbClr val="EEECE1">
                    <a:lumMod val="25000"/>
                  </a:srgbClr>
                </a:solidFill>
                <a:latin typeface="微软雅黑" panose="020B0503020204020204" pitchFamily="34" charset="-122"/>
                <a:ea typeface="微软雅黑" panose="020B0503020204020204" pitchFamily="34" charset="-122"/>
              </a:rPr>
              <a:t>行业</a:t>
            </a:r>
            <a:r>
              <a:rPr lang="en-US" altLang="zh-CN" sz="13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3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300" dirty="0">
                <a:solidFill>
                  <a:srgbClr val="EEECE1">
                    <a:lumMod val="25000"/>
                  </a:srgbClr>
                </a:solidFill>
                <a:latin typeface="微软雅黑" panose="020B0503020204020204" pitchFamily="34" charset="-122"/>
                <a:ea typeface="微软雅黑" panose="020B0503020204020204" pitchFamily="34" charset="-122"/>
                <a:hlinkClick r:id="rId3"/>
              </a:rPr>
              <a:t>www.1ppt.com/hangye/</a:t>
            </a:r>
            <a:r>
              <a:rPr lang="en-US" altLang="zh-CN" sz="1300" dirty="0">
                <a:solidFill>
                  <a:srgbClr val="EEECE1">
                    <a:lumMod val="25000"/>
                  </a:srgbClr>
                </a:solidFill>
                <a:latin typeface="微软雅黑" panose="020B0503020204020204" pitchFamily="34" charset="-122"/>
                <a:ea typeface="微软雅黑" panose="020B0503020204020204" pitchFamily="34" charset="-122"/>
              </a:rPr>
              <a:t> </a:t>
            </a:r>
          </a:p>
          <a:p>
            <a:pPr defTabSz="1088433" fontAlgn="auto">
              <a:spcBef>
                <a:spcPts val="0"/>
              </a:spcBef>
              <a:spcAft>
                <a:spcPts val="0"/>
              </a:spcAft>
            </a:pPr>
            <a:r>
              <a:rPr lang="zh-CN" altLang="en-US" sz="130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13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30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1300" dirty="0">
                <a:solidFill>
                  <a:srgbClr val="EEECE1">
                    <a:lumMod val="25000"/>
                  </a:srgbClr>
                </a:solidFill>
                <a:latin typeface="微软雅黑" panose="020B0503020204020204" pitchFamily="34" charset="-122"/>
                <a:ea typeface="微软雅黑" panose="020B0503020204020204" pitchFamily="34" charset="-122"/>
                <a:hlinkClick r:id="rId4"/>
              </a:rPr>
              <a:t>www.1ppt.com/jieri/</a:t>
            </a:r>
            <a:r>
              <a:rPr lang="en-US" altLang="zh-CN" sz="13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300" dirty="0">
                <a:solidFill>
                  <a:srgbClr val="EEECE1">
                    <a:lumMod val="25000"/>
                  </a:srgbClr>
                </a:solidFill>
                <a:latin typeface="微软雅黑" panose="020B0503020204020204" pitchFamily="34" charset="-122"/>
                <a:ea typeface="微软雅黑" panose="020B0503020204020204" pitchFamily="34" charset="-122"/>
              </a:rPr>
              <a:t>素材：       </a:t>
            </a:r>
            <a:r>
              <a:rPr lang="en-US" altLang="zh-CN" sz="1300" dirty="0">
                <a:solidFill>
                  <a:srgbClr val="EEECE1">
                    <a:lumMod val="25000"/>
                  </a:srgbClr>
                </a:solidFill>
                <a:latin typeface="微软雅黑" panose="020B0503020204020204" pitchFamily="34" charset="-122"/>
                <a:ea typeface="微软雅黑" panose="020B0503020204020204" pitchFamily="34" charset="-122"/>
                <a:hlinkClick r:id="rId5"/>
              </a:rPr>
              <a:t>www.1ppt.com/sucai/</a:t>
            </a:r>
            <a:endParaRPr lang="en-US" altLang="zh-CN" sz="1300" dirty="0">
              <a:solidFill>
                <a:srgbClr val="EEECE1">
                  <a:lumMod val="25000"/>
                </a:srgbClr>
              </a:solidFill>
              <a:latin typeface="微软雅黑" panose="020B0503020204020204" pitchFamily="34" charset="-122"/>
              <a:ea typeface="微软雅黑" panose="020B0503020204020204" pitchFamily="34" charset="-122"/>
            </a:endParaRPr>
          </a:p>
          <a:p>
            <a:pPr defTabSz="1088433" fontAlgn="auto">
              <a:spcBef>
                <a:spcPts val="0"/>
              </a:spcBef>
              <a:spcAft>
                <a:spcPts val="0"/>
              </a:spcAft>
            </a:pPr>
            <a:r>
              <a:rPr lang="en-US" altLang="zh-CN" sz="13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30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1300" dirty="0">
                <a:solidFill>
                  <a:srgbClr val="EEECE1">
                    <a:lumMod val="25000"/>
                  </a:srgbClr>
                </a:solidFill>
                <a:latin typeface="微软雅黑" panose="020B0503020204020204" pitchFamily="34" charset="-122"/>
                <a:ea typeface="微软雅黑" panose="020B0503020204020204" pitchFamily="34" charset="-122"/>
                <a:hlinkClick r:id="rId6"/>
              </a:rPr>
              <a:t>www.1ppt.com/beijing/</a:t>
            </a:r>
            <a:r>
              <a:rPr lang="en-US" altLang="zh-CN" sz="13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300" dirty="0">
                <a:solidFill>
                  <a:srgbClr val="EEECE1">
                    <a:lumMod val="25000"/>
                  </a:srgbClr>
                </a:solidFill>
                <a:latin typeface="微软雅黑" panose="020B0503020204020204" pitchFamily="34" charset="-122"/>
                <a:ea typeface="微软雅黑" panose="020B0503020204020204" pitchFamily="34" charset="-122"/>
              </a:rPr>
              <a:t>图表：       </a:t>
            </a:r>
            <a:r>
              <a:rPr lang="en-US" altLang="zh-CN" sz="1300" dirty="0">
                <a:solidFill>
                  <a:srgbClr val="EEECE1">
                    <a:lumMod val="25000"/>
                  </a:srgbClr>
                </a:solidFill>
                <a:latin typeface="微软雅黑" panose="020B0503020204020204" pitchFamily="34" charset="-122"/>
                <a:ea typeface="微软雅黑" panose="020B0503020204020204" pitchFamily="34" charset="-122"/>
                <a:hlinkClick r:id="rId7"/>
              </a:rPr>
              <a:t>www.1ppt.com/tubiao/</a:t>
            </a:r>
            <a:r>
              <a:rPr lang="en-US" altLang="zh-CN" sz="1300" dirty="0">
                <a:solidFill>
                  <a:srgbClr val="EEECE1">
                    <a:lumMod val="25000"/>
                  </a:srgbClr>
                </a:solidFill>
                <a:latin typeface="微软雅黑" panose="020B0503020204020204" pitchFamily="34" charset="-122"/>
                <a:ea typeface="微软雅黑" panose="020B0503020204020204" pitchFamily="34" charset="-122"/>
              </a:rPr>
              <a:t>      </a:t>
            </a:r>
          </a:p>
          <a:p>
            <a:pPr defTabSz="1088433" fontAlgn="auto">
              <a:spcBef>
                <a:spcPts val="0"/>
              </a:spcBef>
              <a:spcAft>
                <a:spcPts val="0"/>
              </a:spcAft>
            </a:pPr>
            <a:r>
              <a:rPr lang="zh-CN" altLang="en-US" sz="1300" dirty="0">
                <a:solidFill>
                  <a:srgbClr val="EEECE1">
                    <a:lumMod val="25000"/>
                  </a:srgbClr>
                </a:solidFill>
                <a:latin typeface="微软雅黑" panose="020B0503020204020204" pitchFamily="34" charset="-122"/>
                <a:ea typeface="微软雅黑" panose="020B0503020204020204" pitchFamily="34" charset="-122"/>
              </a:rPr>
              <a:t>优秀</a:t>
            </a:r>
            <a:r>
              <a:rPr lang="en-US" altLang="zh-CN" sz="130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1300" dirty="0">
                <a:solidFill>
                  <a:srgbClr val="EEECE1">
                    <a:lumMod val="25000"/>
                  </a:srgbClr>
                </a:solidFill>
                <a:latin typeface="微软雅黑" panose="020B0503020204020204" pitchFamily="34" charset="-122"/>
                <a:ea typeface="微软雅黑" panose="020B0503020204020204" pitchFamily="34" charset="-122"/>
              </a:rPr>
              <a:t>下载：</a:t>
            </a:r>
            <a:r>
              <a:rPr lang="en-US" altLang="zh-CN" sz="1300" dirty="0">
                <a:solidFill>
                  <a:srgbClr val="EEECE1">
                    <a:lumMod val="25000"/>
                  </a:srgbClr>
                </a:solidFill>
                <a:latin typeface="微软雅黑" panose="020B0503020204020204" pitchFamily="34" charset="-122"/>
                <a:ea typeface="微软雅黑" panose="020B0503020204020204" pitchFamily="34" charset="-122"/>
                <a:hlinkClick r:id="rId8"/>
              </a:rPr>
              <a:t>www.1ppt.com/xiazai/</a:t>
            </a:r>
            <a:r>
              <a:rPr lang="en-US" altLang="zh-CN" sz="13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300" dirty="0">
                <a:solidFill>
                  <a:srgbClr val="EEECE1">
                    <a:lumMod val="25000"/>
                  </a:srgbClr>
                </a:solidFill>
                <a:latin typeface="微软雅黑" panose="020B0503020204020204" pitchFamily="34" charset="-122"/>
                <a:ea typeface="微软雅黑" panose="020B0503020204020204" pitchFamily="34" charset="-122"/>
              </a:rPr>
              <a:t>教程：       </a:t>
            </a:r>
            <a:r>
              <a:rPr lang="en-US" altLang="zh-CN" sz="1300" dirty="0">
                <a:solidFill>
                  <a:srgbClr val="EEECE1">
                    <a:lumMod val="25000"/>
                  </a:srgbClr>
                </a:solidFill>
                <a:latin typeface="微软雅黑" panose="020B0503020204020204" pitchFamily="34" charset="-122"/>
                <a:ea typeface="微软雅黑" panose="020B0503020204020204" pitchFamily="34" charset="-122"/>
                <a:hlinkClick r:id="rId9"/>
              </a:rPr>
              <a:t>www.1ppt.com/powerpoint/</a:t>
            </a:r>
            <a:r>
              <a:rPr lang="en-US" altLang="zh-CN" sz="1300" dirty="0">
                <a:solidFill>
                  <a:srgbClr val="EEECE1">
                    <a:lumMod val="25000"/>
                  </a:srgbClr>
                </a:solidFill>
                <a:latin typeface="微软雅黑" panose="020B0503020204020204" pitchFamily="34" charset="-122"/>
                <a:ea typeface="微软雅黑" panose="020B0503020204020204" pitchFamily="34" charset="-122"/>
              </a:rPr>
              <a:t>      </a:t>
            </a:r>
          </a:p>
          <a:p>
            <a:pPr defTabSz="1088433" fontAlgn="auto">
              <a:spcBef>
                <a:spcPts val="0"/>
              </a:spcBef>
              <a:spcAft>
                <a:spcPts val="0"/>
              </a:spcAft>
            </a:pPr>
            <a:r>
              <a:rPr lang="en-US" altLang="zh-CN" sz="1300" dirty="0">
                <a:solidFill>
                  <a:srgbClr val="EEECE1">
                    <a:lumMod val="25000"/>
                  </a:srgbClr>
                </a:solidFill>
                <a:latin typeface="微软雅黑" panose="020B0503020204020204" pitchFamily="34" charset="-122"/>
                <a:ea typeface="微软雅黑" panose="020B0503020204020204" pitchFamily="34" charset="-122"/>
              </a:rPr>
              <a:t>Word</a:t>
            </a:r>
            <a:r>
              <a:rPr lang="zh-CN" altLang="en-US" sz="13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300" dirty="0">
                <a:solidFill>
                  <a:srgbClr val="EEECE1">
                    <a:lumMod val="25000"/>
                  </a:srgbClr>
                </a:solidFill>
                <a:latin typeface="微软雅黑" panose="020B0503020204020204" pitchFamily="34" charset="-122"/>
                <a:ea typeface="微软雅黑" panose="020B0503020204020204" pitchFamily="34" charset="-122"/>
                <a:hlinkClick r:id="rId10"/>
              </a:rPr>
              <a:t>www.1ppt.com/word/</a:t>
            </a:r>
            <a:r>
              <a:rPr lang="en-US" altLang="zh-CN" sz="1300" dirty="0">
                <a:solidFill>
                  <a:srgbClr val="EEECE1">
                    <a:lumMod val="25000"/>
                  </a:srgbClr>
                </a:solidFill>
                <a:latin typeface="微软雅黑" panose="020B0503020204020204" pitchFamily="34" charset="-122"/>
                <a:ea typeface="微软雅黑" panose="020B0503020204020204" pitchFamily="34" charset="-122"/>
              </a:rPr>
              <a:t>                        Excel</a:t>
            </a:r>
            <a:r>
              <a:rPr lang="zh-CN" altLang="en-US" sz="1300" dirty="0">
                <a:solidFill>
                  <a:srgbClr val="EEECE1">
                    <a:lumMod val="25000"/>
                  </a:srgbClr>
                </a:solidFill>
                <a:latin typeface="微软雅黑" panose="020B0503020204020204" pitchFamily="34" charset="-122"/>
                <a:ea typeface="微软雅黑" panose="020B0503020204020204" pitchFamily="34" charset="-122"/>
              </a:rPr>
              <a:t>模板：     </a:t>
            </a:r>
            <a:r>
              <a:rPr lang="en-US" altLang="zh-CN" sz="1300" dirty="0">
                <a:solidFill>
                  <a:srgbClr val="EEECE1">
                    <a:lumMod val="25000"/>
                  </a:srgbClr>
                </a:solidFill>
                <a:latin typeface="微软雅黑" panose="020B0503020204020204" pitchFamily="34" charset="-122"/>
                <a:ea typeface="微软雅黑" panose="020B0503020204020204" pitchFamily="34" charset="-122"/>
                <a:hlinkClick r:id="rId11"/>
              </a:rPr>
              <a:t>www.1ppt.com/excel/</a:t>
            </a:r>
            <a:r>
              <a:rPr lang="en-US" altLang="zh-CN" sz="1300" dirty="0">
                <a:solidFill>
                  <a:srgbClr val="EEECE1">
                    <a:lumMod val="25000"/>
                  </a:srgbClr>
                </a:solidFill>
                <a:latin typeface="微软雅黑" panose="020B0503020204020204" pitchFamily="34" charset="-122"/>
                <a:ea typeface="微软雅黑" panose="020B0503020204020204" pitchFamily="34" charset="-122"/>
              </a:rPr>
              <a:t>  </a:t>
            </a:r>
          </a:p>
          <a:p>
            <a:pPr defTabSz="1088433" fontAlgn="auto">
              <a:spcBef>
                <a:spcPts val="0"/>
              </a:spcBef>
              <a:spcAft>
                <a:spcPts val="0"/>
              </a:spcAft>
            </a:pPr>
            <a:r>
              <a:rPr lang="zh-CN" altLang="en-US" sz="1300" dirty="0">
                <a:solidFill>
                  <a:srgbClr val="EEECE1">
                    <a:lumMod val="25000"/>
                  </a:srgbClr>
                </a:solidFill>
                <a:latin typeface="微软雅黑" panose="020B0503020204020204" pitchFamily="34" charset="-122"/>
                <a:ea typeface="微软雅黑" panose="020B0503020204020204" pitchFamily="34" charset="-122"/>
              </a:rPr>
              <a:t>个人简历：      </a:t>
            </a:r>
            <a:r>
              <a:rPr lang="en-US" altLang="zh-CN" sz="1300" dirty="0">
                <a:solidFill>
                  <a:srgbClr val="EEECE1">
                    <a:lumMod val="25000"/>
                  </a:srgbClr>
                </a:solidFill>
                <a:latin typeface="微软雅黑" panose="020B0503020204020204" pitchFamily="34" charset="-122"/>
                <a:ea typeface="微软雅黑" panose="020B0503020204020204" pitchFamily="34" charset="-122"/>
                <a:hlinkClick r:id="rId12"/>
              </a:rPr>
              <a:t>www.1ppt.com/jianli/</a:t>
            </a:r>
            <a:r>
              <a:rPr lang="en-US" altLang="zh-CN" sz="130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1300" dirty="0">
                <a:solidFill>
                  <a:srgbClr val="EEECE1">
                    <a:lumMod val="25000"/>
                  </a:srgbClr>
                </a:solidFill>
                <a:latin typeface="微软雅黑" panose="020B0503020204020204" pitchFamily="34" charset="-122"/>
                <a:ea typeface="微软雅黑" panose="020B0503020204020204" pitchFamily="34" charset="-122"/>
              </a:rPr>
              <a:t>课件：       </a:t>
            </a:r>
            <a:r>
              <a:rPr lang="en-US" altLang="zh-CN" sz="1300" dirty="0">
                <a:solidFill>
                  <a:srgbClr val="EEECE1">
                    <a:lumMod val="25000"/>
                  </a:srgbClr>
                </a:solidFill>
                <a:latin typeface="微软雅黑" panose="020B0503020204020204" pitchFamily="34" charset="-122"/>
                <a:ea typeface="微软雅黑" panose="020B0503020204020204" pitchFamily="34" charset="-122"/>
                <a:hlinkClick r:id="rId13"/>
              </a:rPr>
              <a:t>www.1ppt.com/kejian/</a:t>
            </a:r>
            <a:r>
              <a:rPr lang="en-US" altLang="zh-CN" sz="1300" dirty="0">
                <a:solidFill>
                  <a:srgbClr val="EEECE1">
                    <a:lumMod val="25000"/>
                  </a:srgbClr>
                </a:solidFill>
                <a:latin typeface="微软雅黑" panose="020B0503020204020204" pitchFamily="34" charset="-122"/>
                <a:ea typeface="微软雅黑" panose="020B0503020204020204" pitchFamily="34" charset="-122"/>
              </a:rPr>
              <a:t> </a:t>
            </a:r>
          </a:p>
          <a:p>
            <a:pPr defTabSz="1088433" fontAlgn="auto">
              <a:spcBef>
                <a:spcPts val="0"/>
              </a:spcBef>
              <a:spcAft>
                <a:spcPts val="0"/>
              </a:spcAft>
            </a:pPr>
            <a:r>
              <a:rPr lang="zh-CN" altLang="en-US" sz="1300" dirty="0">
                <a:solidFill>
                  <a:srgbClr val="EEECE1">
                    <a:lumMod val="25000"/>
                  </a:srgbClr>
                </a:solidFill>
                <a:latin typeface="微软雅黑" panose="020B0503020204020204" pitchFamily="34" charset="-122"/>
                <a:ea typeface="微软雅黑" panose="020B0503020204020204" pitchFamily="34" charset="-122"/>
              </a:rPr>
              <a:t>手抄报：          </a:t>
            </a:r>
            <a:r>
              <a:rPr lang="en-US" altLang="zh-CN" sz="1300" dirty="0">
                <a:solidFill>
                  <a:srgbClr val="EEECE1">
                    <a:lumMod val="25000"/>
                  </a:srgbClr>
                </a:solidFill>
                <a:latin typeface="微软雅黑" panose="020B0503020204020204" pitchFamily="34" charset="-122"/>
                <a:ea typeface="微软雅黑" panose="020B0503020204020204" pitchFamily="34" charset="-122"/>
                <a:hlinkClick r:id="rId14"/>
              </a:rPr>
              <a:t>www.1ppt.com/shouchaobao/</a:t>
            </a:r>
            <a:r>
              <a:rPr lang="en-US" altLang="zh-CN" sz="13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300" dirty="0">
                <a:solidFill>
                  <a:srgbClr val="EEECE1">
                    <a:lumMod val="25000"/>
                  </a:srgbClr>
                </a:solidFill>
                <a:latin typeface="微软雅黑" panose="020B0503020204020204" pitchFamily="34" charset="-122"/>
                <a:ea typeface="微软雅黑" panose="020B0503020204020204" pitchFamily="34" charset="-122"/>
              </a:rPr>
              <a:t>试题下载：      </a:t>
            </a:r>
            <a:r>
              <a:rPr lang="en-US" altLang="zh-CN" sz="1300" dirty="0">
                <a:solidFill>
                  <a:srgbClr val="EEECE1">
                    <a:lumMod val="25000"/>
                  </a:srgbClr>
                </a:solidFill>
                <a:latin typeface="微软雅黑" panose="020B0503020204020204" pitchFamily="34" charset="-122"/>
                <a:ea typeface="微软雅黑" panose="020B0503020204020204" pitchFamily="34" charset="-122"/>
                <a:hlinkClick r:id="rId15"/>
              </a:rPr>
              <a:t>www.1ppt.com/shiti/</a:t>
            </a:r>
            <a:r>
              <a:rPr lang="en-US" altLang="zh-CN" sz="1300" dirty="0">
                <a:solidFill>
                  <a:srgbClr val="EEECE1">
                    <a:lumMod val="25000"/>
                  </a:srgbClr>
                </a:solidFill>
                <a:latin typeface="微软雅黑" panose="020B0503020204020204" pitchFamily="34" charset="-122"/>
                <a:ea typeface="微软雅黑" panose="020B0503020204020204" pitchFamily="34" charset="-122"/>
              </a:rPr>
              <a:t>  </a:t>
            </a:r>
          </a:p>
          <a:p>
            <a:pPr defTabSz="1088433" fontAlgn="auto">
              <a:spcBef>
                <a:spcPts val="0"/>
              </a:spcBef>
              <a:spcAft>
                <a:spcPts val="0"/>
              </a:spcAft>
            </a:pPr>
            <a:r>
              <a:rPr lang="zh-CN" altLang="en-US" sz="1300" dirty="0">
                <a:solidFill>
                  <a:srgbClr val="EEECE1">
                    <a:lumMod val="25000"/>
                  </a:srgbClr>
                </a:solidFill>
                <a:latin typeface="微软雅黑" panose="020B0503020204020204" pitchFamily="34" charset="-122"/>
                <a:ea typeface="微软雅黑" panose="020B0503020204020204" pitchFamily="34" charset="-122"/>
              </a:rPr>
              <a:t>教案下载：      </a:t>
            </a:r>
            <a:r>
              <a:rPr lang="en-US" altLang="zh-CN" sz="1300" dirty="0">
                <a:solidFill>
                  <a:srgbClr val="EEECE1">
                    <a:lumMod val="25000"/>
                  </a:srgbClr>
                </a:solidFill>
                <a:latin typeface="微软雅黑" panose="020B0503020204020204" pitchFamily="34" charset="-122"/>
                <a:ea typeface="微软雅黑" panose="020B0503020204020204" pitchFamily="34" charset="-122"/>
                <a:hlinkClick r:id="rId16"/>
              </a:rPr>
              <a:t>www.1ppt.com/jiaoan/</a:t>
            </a:r>
            <a:r>
              <a:rPr lang="en-US" altLang="zh-CN" sz="1300" dirty="0">
                <a:solidFill>
                  <a:srgbClr val="EEECE1">
                    <a:lumMod val="25000"/>
                  </a:srgbClr>
                </a:solidFill>
                <a:latin typeface="微软雅黑" panose="020B0503020204020204" pitchFamily="34" charset="-122"/>
                <a:ea typeface="微软雅黑" panose="020B0503020204020204" pitchFamily="34" charset="-122"/>
              </a:rPr>
              <a:t>                       </a:t>
            </a:r>
            <a:r>
              <a:rPr lang="zh-CN" altLang="en-US" sz="1300" dirty="0">
                <a:solidFill>
                  <a:srgbClr val="EEECE1">
                    <a:lumMod val="25000"/>
                  </a:srgbClr>
                </a:solidFill>
                <a:latin typeface="微软雅黑" panose="020B0503020204020204" pitchFamily="34" charset="-122"/>
                <a:ea typeface="微软雅黑" panose="020B0503020204020204" pitchFamily="34" charset="-122"/>
              </a:rPr>
              <a:t>字体下载：      </a:t>
            </a:r>
            <a:r>
              <a:rPr lang="en-US" altLang="zh-CN" sz="1300" dirty="0">
                <a:solidFill>
                  <a:srgbClr val="EEECE1">
                    <a:lumMod val="25000"/>
                  </a:srgbClr>
                </a:solidFill>
                <a:latin typeface="微软雅黑" panose="020B0503020204020204" pitchFamily="34" charset="-122"/>
                <a:ea typeface="微软雅黑" panose="020B0503020204020204" pitchFamily="34" charset="-122"/>
                <a:hlinkClick r:id="rId17"/>
              </a:rPr>
              <a:t>www.1ppt.com/ziti/</a:t>
            </a:r>
            <a:r>
              <a:rPr lang="en-US" altLang="zh-CN" sz="1300" dirty="0">
                <a:solidFill>
                  <a:srgbClr val="EEECE1">
                    <a:lumMod val="25000"/>
                  </a:srgbClr>
                </a:solidFill>
                <a:latin typeface="微软雅黑" panose="020B0503020204020204" pitchFamily="34" charset="-122"/>
                <a:ea typeface="微软雅黑" panose="020B0503020204020204" pitchFamily="34" charset="-122"/>
              </a:rPr>
              <a:t>              </a:t>
            </a:r>
            <a:endParaRPr lang="zh-CN" altLang="en-US" sz="1300" dirty="0">
              <a:solidFill>
                <a:srgbClr val="EEECE1">
                  <a:lumMod val="25000"/>
                </a:srgbClr>
              </a:solidFill>
              <a:latin typeface="微软雅黑" panose="020B0503020204020204" pitchFamily="34" charset="-122"/>
              <a:ea typeface="微软雅黑" panose="020B0503020204020204" pitchFamily="34" charset="-122"/>
            </a:endParaRPr>
          </a:p>
        </p:txBody>
      </p:sp>
      <p:sp>
        <p:nvSpPr>
          <p:cNvPr id="3" name="Rectangle 17"/>
          <p:cNvSpPr>
            <a:spLocks noChangeArrowheads="1"/>
          </p:cNvSpPr>
          <p:nvPr/>
        </p:nvSpPr>
        <p:spPr bwMode="gray">
          <a:xfrm>
            <a:off x="0" y="2998971"/>
            <a:ext cx="12190413" cy="1367145"/>
          </a:xfrm>
          <a:prstGeom prst="rect">
            <a:avLst/>
          </a:prstGeom>
          <a:solidFill>
            <a:schemeClr val="tx2">
              <a:lumMod val="75000"/>
            </a:schemeClr>
          </a:solidFill>
          <a:ln w="9525">
            <a:noFill/>
            <a:miter lim="800000"/>
            <a:headEnd/>
            <a:tailEnd/>
          </a:ln>
        </p:spPr>
        <p:txBody>
          <a:bodyPr wrap="none" lIns="108830" tIns="54416" rIns="108830" bIns="54416" anchor="ctr"/>
          <a:lstStyle/>
          <a:p>
            <a:pPr defTabSz="1088433" fontAlgn="auto">
              <a:spcBef>
                <a:spcPts val="0"/>
              </a:spcBef>
              <a:spcAft>
                <a:spcPts val="0"/>
              </a:spcAft>
              <a:defRPr/>
            </a:pPr>
            <a:endParaRPr lang="zh-CN" altLang="en-US" kern="0" dirty="0">
              <a:solidFill>
                <a:srgbClr val="005397"/>
              </a:solidFill>
              <a:latin typeface="Arial"/>
              <a:ea typeface="微软雅黑"/>
            </a:endParaRPr>
          </a:p>
        </p:txBody>
      </p:sp>
      <p:sp>
        <p:nvSpPr>
          <p:cNvPr id="15" name="Rectangle 3"/>
          <p:cNvSpPr>
            <a:spLocks noChangeArrowheads="1"/>
          </p:cNvSpPr>
          <p:nvPr/>
        </p:nvSpPr>
        <p:spPr bwMode="auto">
          <a:xfrm>
            <a:off x="528340" y="3098064"/>
            <a:ext cx="5470870" cy="1196028"/>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830" tIns="54416" rIns="108830" bIns="54416"/>
          <a:lstStyle/>
          <a:p>
            <a:pPr defTabSz="1088433" fontAlgn="auto">
              <a:spcBef>
                <a:spcPct val="20000"/>
              </a:spcBef>
              <a:spcAft>
                <a:spcPts val="0"/>
              </a:spcAft>
              <a:buClr>
                <a:srgbClr val="5B8CC1"/>
              </a:buClr>
              <a:defRPr/>
            </a:pPr>
            <a:r>
              <a:rPr lang="zh-CN" altLang="en-US" sz="2400" b="1" kern="0" dirty="0">
                <a:solidFill>
                  <a:prstClr val="white"/>
                </a:solidFill>
                <a:latin typeface="微软雅黑" pitchFamily="34" charset="-122"/>
                <a:ea typeface="微软雅黑" pitchFamily="34" charset="-122"/>
              </a:rPr>
              <a:t>可以在下列情况使用</a:t>
            </a:r>
            <a:endParaRPr lang="zh-CN" altLang="en-US" sz="1400" kern="0" dirty="0">
              <a:solidFill>
                <a:prstClr val="white"/>
              </a:solidFill>
              <a:latin typeface="微软雅黑" pitchFamily="34" charset="-122"/>
              <a:ea typeface="微软雅黑" pitchFamily="34" charset="-122"/>
            </a:endParaRPr>
          </a:p>
          <a:p>
            <a:pPr defTabSz="1088433" fontAlgn="auto">
              <a:lnSpc>
                <a:spcPct val="150000"/>
              </a:lnSpc>
              <a:spcBef>
                <a:spcPts val="0"/>
              </a:spcBef>
              <a:spcAft>
                <a:spcPts val="0"/>
              </a:spcAft>
              <a:buClr>
                <a:srgbClr val="5B8CC1"/>
              </a:buClr>
              <a:buFont typeface="Wingdings" pitchFamily="2" charset="2"/>
              <a:buChar char="n"/>
              <a:defRPr/>
            </a:pPr>
            <a:r>
              <a:rPr lang="zh-CN" altLang="en-US" sz="1400" kern="0" dirty="0">
                <a:solidFill>
                  <a:prstClr val="white"/>
                </a:solidFill>
                <a:latin typeface="微软雅黑" pitchFamily="34" charset="-122"/>
                <a:ea typeface="微软雅黑" pitchFamily="34" charset="-122"/>
              </a:rPr>
              <a:t>个人学习、研究。</a:t>
            </a:r>
          </a:p>
          <a:p>
            <a:pPr defTabSz="1088433" fontAlgn="auto">
              <a:lnSpc>
                <a:spcPct val="150000"/>
              </a:lnSpc>
              <a:spcBef>
                <a:spcPts val="0"/>
              </a:spcBef>
              <a:spcAft>
                <a:spcPts val="0"/>
              </a:spcAft>
              <a:buClr>
                <a:srgbClr val="5B8CC1"/>
              </a:buClr>
              <a:buFont typeface="Wingdings" pitchFamily="2" charset="2"/>
              <a:buChar char="n"/>
              <a:defRPr/>
            </a:pPr>
            <a:r>
              <a:rPr lang="zh-CN" altLang="en-US" sz="1400" kern="0" dirty="0">
                <a:solidFill>
                  <a:prstClr val="white"/>
                </a:solidFill>
                <a:latin typeface="微软雅黑" pitchFamily="34" charset="-122"/>
                <a:ea typeface="微软雅黑" pitchFamily="34" charset="-122"/>
              </a:rPr>
              <a:t>拷贝模板中的内容用于其它幻灯片母版中使用。</a:t>
            </a:r>
          </a:p>
        </p:txBody>
      </p:sp>
      <p:sp>
        <p:nvSpPr>
          <p:cNvPr id="16" name="Rectangle 4"/>
          <p:cNvSpPr>
            <a:spLocks noChangeArrowheads="1"/>
          </p:cNvSpPr>
          <p:nvPr/>
        </p:nvSpPr>
        <p:spPr bwMode="auto">
          <a:xfrm>
            <a:off x="6095206" y="3098064"/>
            <a:ext cx="5470872" cy="1196028"/>
          </a:xfrm>
          <a:prstGeom prst="rect">
            <a:avLst/>
          </a:prstGeom>
          <a:noFill/>
          <a:ln w="3175" algn="ctr">
            <a:noFill/>
            <a:prstDash val="dash"/>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08830" tIns="54416" rIns="108830" bIns="54416"/>
          <a:lstStyle/>
          <a:p>
            <a:pPr defTabSz="1088433" fontAlgn="auto">
              <a:spcBef>
                <a:spcPct val="20000"/>
              </a:spcBef>
              <a:spcAft>
                <a:spcPts val="0"/>
              </a:spcAft>
              <a:buClr>
                <a:srgbClr val="5B8CC1"/>
              </a:buClr>
              <a:defRPr/>
            </a:pPr>
            <a:r>
              <a:rPr lang="zh-CN" altLang="en-US" sz="2400" b="1" kern="0" dirty="0">
                <a:solidFill>
                  <a:prstClr val="white"/>
                </a:solidFill>
                <a:latin typeface="微软雅黑" pitchFamily="34" charset="-122"/>
                <a:ea typeface="微软雅黑" pitchFamily="34" charset="-122"/>
              </a:rPr>
              <a:t>不可以在以下情况使用</a:t>
            </a:r>
            <a:endParaRPr lang="zh-CN" altLang="en-US" sz="1200" b="1" kern="0" dirty="0">
              <a:solidFill>
                <a:prstClr val="white"/>
              </a:solidFill>
              <a:latin typeface="微软雅黑" pitchFamily="34" charset="-122"/>
              <a:ea typeface="微软雅黑" pitchFamily="34" charset="-122"/>
            </a:endParaRPr>
          </a:p>
          <a:p>
            <a:pPr defTabSz="1088433" fontAlgn="auto">
              <a:lnSpc>
                <a:spcPct val="150000"/>
              </a:lnSpc>
              <a:spcBef>
                <a:spcPts val="0"/>
              </a:spcBef>
              <a:spcAft>
                <a:spcPts val="0"/>
              </a:spcAft>
              <a:buClr>
                <a:srgbClr val="5B8CC1"/>
              </a:buClr>
              <a:buFont typeface="Wingdings" pitchFamily="2" charset="2"/>
              <a:buChar char="n"/>
              <a:defRPr/>
            </a:pPr>
            <a:r>
              <a:rPr lang="zh-CN" altLang="en-US" sz="1400" kern="0" dirty="0">
                <a:solidFill>
                  <a:prstClr val="white"/>
                </a:solidFill>
                <a:latin typeface="微软雅黑" pitchFamily="34" charset="-122"/>
                <a:ea typeface="微软雅黑" pitchFamily="34" charset="-122"/>
              </a:rPr>
              <a:t>任何形式的在线付费下载。</a:t>
            </a:r>
          </a:p>
          <a:p>
            <a:pPr defTabSz="1088433" fontAlgn="auto">
              <a:lnSpc>
                <a:spcPct val="150000"/>
              </a:lnSpc>
              <a:spcBef>
                <a:spcPts val="0"/>
              </a:spcBef>
              <a:spcAft>
                <a:spcPts val="0"/>
              </a:spcAft>
              <a:buClr>
                <a:srgbClr val="5B8CC1"/>
              </a:buClr>
              <a:buFont typeface="Wingdings" pitchFamily="2" charset="2"/>
              <a:buChar char="n"/>
              <a:defRPr/>
            </a:pPr>
            <a:r>
              <a:rPr lang="zh-CN" altLang="en-US" sz="1400" kern="0" dirty="0">
                <a:solidFill>
                  <a:prstClr val="white"/>
                </a:solidFill>
                <a:latin typeface="微软雅黑" pitchFamily="34" charset="-122"/>
                <a:ea typeface="微软雅黑" pitchFamily="34" charset="-122"/>
              </a:rPr>
              <a:t>网络转</a:t>
            </a:r>
            <a:r>
              <a:rPr lang="zh-CN" altLang="en-US" sz="1400" kern="0">
                <a:solidFill>
                  <a:prstClr val="white"/>
                </a:solidFill>
                <a:latin typeface="微软雅黑" pitchFamily="34" charset="-122"/>
                <a:ea typeface="微软雅黑" pitchFamily="34" charset="-122"/>
              </a:rPr>
              <a:t>载、线上线下传</a:t>
            </a:r>
            <a:r>
              <a:rPr lang="zh-CN" altLang="en-US" sz="1400" kern="0" dirty="0">
                <a:solidFill>
                  <a:prstClr val="white"/>
                </a:solidFill>
                <a:latin typeface="微软雅黑" pitchFamily="34" charset="-122"/>
                <a:ea typeface="微软雅黑" pitchFamily="34" charset="-122"/>
              </a:rPr>
              <a:t>播。</a:t>
            </a:r>
            <a:endParaRPr lang="zh-CN" altLang="en-GB" sz="1400" kern="0" dirty="0">
              <a:solidFill>
                <a:prstClr val="white"/>
              </a:solidFill>
              <a:latin typeface="微软雅黑" pitchFamily="34" charset="-122"/>
              <a:ea typeface="微软雅黑" pitchFamily="34" charset="-122"/>
            </a:endParaRPr>
          </a:p>
        </p:txBody>
      </p:sp>
      <p:pic>
        <p:nvPicPr>
          <p:cNvPr id="1027" name="Picture 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947115" y="356329"/>
            <a:ext cx="7892022" cy="235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xmlns:aink="http://schemas.microsoft.com/office/drawing/2016/ink">
        <mc:Choice Requires="p14 aink">
          <p:contentPart p14:bwMode="auto" r:id="rId19">
            <p14:nvContentPartPr>
              <p14:cNvPr id="7" name="墨迹 6">
                <a:extLst>
                  <a:ext uri="{FF2B5EF4-FFF2-40B4-BE49-F238E27FC236}">
                    <a16:creationId xmlns:a16="http://schemas.microsoft.com/office/drawing/2014/main" id="{6EBBEC50-721B-9297-DE8C-65115C350AC0}"/>
                  </a:ext>
                </a:extLst>
              </p14:cNvPr>
              <p14:cNvContentPartPr/>
              <p14:nvPr/>
            </p14:nvContentPartPr>
            <p14:xfrm>
              <a:off x="-1269037" y="737060"/>
              <a:ext cx="360" cy="360"/>
            </p14:xfrm>
          </p:contentPart>
        </mc:Choice>
        <mc:Fallback xmlns="">
          <p:pic>
            <p:nvPicPr>
              <p:cNvPr id="7" name="墨迹 6">
                <a:extLst>
                  <a:ext uri="{FF2B5EF4-FFF2-40B4-BE49-F238E27FC236}">
                    <a16:creationId xmlns:a16="http://schemas.microsoft.com/office/drawing/2014/main" xmlns="" xmlns:aink="http://schemas.microsoft.com/office/drawing/2016/ink" xmlns:p14="http://schemas.microsoft.com/office/powerpoint/2010/main" id="{6EBBEC50-721B-9297-DE8C-65115C350AC0}"/>
                  </a:ext>
                </a:extLst>
              </p:cNvPr>
              <p:cNvPicPr/>
              <p:nvPr/>
            </p:nvPicPr>
            <p:blipFill>
              <a:blip r:embed="rId20"/>
              <a:stretch>
                <a:fillRect/>
              </a:stretch>
            </p:blipFill>
            <p:spPr>
              <a:xfrm>
                <a:off x="-1715346" y="629206"/>
                <a:ext cx="47994" cy="216050"/>
              </a:xfrm>
              <a:prstGeom prst="rect">
                <a:avLst/>
              </a:prstGeom>
            </p:spPr>
          </p:pic>
        </mc:Fallback>
      </mc:AlternateContent>
    </p:spTree>
    <p:extLst>
      <p:ext uri="{BB962C8B-B14F-4D97-AF65-F5344CB8AC3E}">
        <p14:creationId xmlns:p14="http://schemas.microsoft.com/office/powerpoint/2010/main" val="3212174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1461" y="248293"/>
            <a:ext cx="451461" cy="457300"/>
          </a:xfrm>
          <a:prstGeom prst="rect">
            <a:avLst/>
          </a:prstGeom>
          <a:no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p>
        </p:txBody>
      </p:sp>
      <p:sp>
        <p:nvSpPr>
          <p:cNvPr id="30" name="矩形 29"/>
          <p:cNvSpPr/>
          <p:nvPr/>
        </p:nvSpPr>
        <p:spPr>
          <a:xfrm>
            <a:off x="671085" y="435044"/>
            <a:ext cx="363968" cy="368675"/>
          </a:xfrm>
          <a:prstGeom prst="rect">
            <a:avLst/>
          </a:prstGeom>
          <a:gradFill>
            <a:gsLst>
              <a:gs pos="42510">
                <a:srgbClr val="CCECFF">
                  <a:alpha val="64000"/>
                </a:srgbClr>
              </a:gs>
              <a:gs pos="100000">
                <a:srgbClr val="66CCFF"/>
              </a:gs>
            </a:gsLst>
            <a:lin ang="5400000" scaled="0"/>
          </a:gra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31" name="直接连接符 30"/>
          <p:cNvCxnSpPr/>
          <p:nvPr/>
        </p:nvCxnSpPr>
        <p:spPr>
          <a:xfrm>
            <a:off x="1125345" y="772921"/>
            <a:ext cx="10476566" cy="0"/>
          </a:xfrm>
          <a:prstGeom prst="line">
            <a:avLst/>
          </a:prstGeom>
          <a:ln w="15875">
            <a:solidFill>
              <a:srgbClr val="CCECFF"/>
            </a:solidFill>
          </a:ln>
        </p:spPr>
        <p:style>
          <a:lnRef idx="1">
            <a:schemeClr val="accent1"/>
          </a:lnRef>
          <a:fillRef idx="0">
            <a:schemeClr val="accent1"/>
          </a:fillRef>
          <a:effectRef idx="0">
            <a:schemeClr val="accent1"/>
          </a:effectRef>
          <a:fontRef idx="minor">
            <a:schemeClr val="tx1"/>
          </a:fontRef>
        </p:style>
      </p:cxnSp>
      <p:sp>
        <p:nvSpPr>
          <p:cNvPr id="32" name="标题 1"/>
          <p:cNvSpPr txBox="1"/>
          <p:nvPr/>
        </p:nvSpPr>
        <p:spPr>
          <a:xfrm>
            <a:off x="1398892" y="261620"/>
            <a:ext cx="10319252" cy="718353"/>
          </a:xfrm>
          <a:prstGeom prst="rect">
            <a:avLst/>
          </a:prstGeom>
        </p:spPr>
        <p:txBody>
          <a:bodyPr lIns="115181" tIns="57590" rIns="115181" bIns="57590"/>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800" b="1" dirty="0">
                <a:solidFill>
                  <a:srgbClr val="CCECFF"/>
                </a:solidFill>
              </a:rPr>
              <a:t>单击添加标题（文字可以编辑</a:t>
            </a:r>
            <a:r>
              <a:rPr lang="zh-CN" altLang="en-US" sz="1800" b="1" dirty="0">
                <a:blipFill>
                  <a:blip r:embed="rId3"/>
                  <a:tile tx="0" ty="0" sx="100000" sy="100000" flip="none" algn="tl"/>
                </a:blipFill>
              </a:rPr>
              <a:t>）</a:t>
            </a:r>
          </a:p>
        </p:txBody>
      </p:sp>
      <p:sp>
        <p:nvSpPr>
          <p:cNvPr id="6" name="矩形 5"/>
          <p:cNvSpPr/>
          <p:nvPr/>
        </p:nvSpPr>
        <p:spPr>
          <a:xfrm>
            <a:off x="1" y="4780250"/>
            <a:ext cx="959990" cy="1047070"/>
          </a:xfrm>
          <a:prstGeom prst="rect">
            <a:avLst/>
          </a:prstGeom>
          <a:solidFill>
            <a:srgbClr val="41A0D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385" tIns="43193" rIns="86385" bIns="43193" rtlCol="0" anchor="ctr"/>
          <a:lstStyle/>
          <a:p>
            <a:pPr lvl="0" algn="ctr"/>
            <a:r>
              <a:rPr lang="en-US" altLang="zh-CN">
                <a:solidFill>
                  <a:prstClr val="white"/>
                </a:solidFill>
                <a:latin typeface="Pirulen" pitchFamily="2" charset="0"/>
              </a:rPr>
              <a:t>04</a:t>
            </a:r>
            <a:endParaRPr lang="zh-CN" altLang="en-US">
              <a:solidFill>
                <a:prstClr val="white"/>
              </a:solidFill>
              <a:latin typeface="Pirulen" pitchFamily="2" charset="0"/>
            </a:endParaRPr>
          </a:p>
        </p:txBody>
      </p:sp>
      <p:sp>
        <p:nvSpPr>
          <p:cNvPr id="7" name="矩形 6"/>
          <p:cNvSpPr/>
          <p:nvPr/>
        </p:nvSpPr>
        <p:spPr>
          <a:xfrm>
            <a:off x="1" y="3733181"/>
            <a:ext cx="959990" cy="1047070"/>
          </a:xfrm>
          <a:prstGeom prst="rect">
            <a:avLst/>
          </a:pr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385" tIns="43193" rIns="86385" bIns="43193" rtlCol="0" anchor="ctr"/>
          <a:lstStyle/>
          <a:p>
            <a:pPr lvl="0" algn="ctr"/>
            <a:r>
              <a:rPr lang="en-US" altLang="zh-CN">
                <a:solidFill>
                  <a:prstClr val="white"/>
                </a:solidFill>
                <a:latin typeface="Pirulen" pitchFamily="2" charset="0"/>
              </a:rPr>
              <a:t>03</a:t>
            </a:r>
            <a:endParaRPr lang="zh-CN" altLang="en-US">
              <a:solidFill>
                <a:prstClr val="white"/>
              </a:solidFill>
              <a:latin typeface="Pirulen" pitchFamily="2" charset="0"/>
            </a:endParaRPr>
          </a:p>
        </p:txBody>
      </p:sp>
      <p:sp>
        <p:nvSpPr>
          <p:cNvPr id="8" name="矩形 7"/>
          <p:cNvSpPr/>
          <p:nvPr/>
        </p:nvSpPr>
        <p:spPr>
          <a:xfrm>
            <a:off x="1" y="2696391"/>
            <a:ext cx="959990" cy="1047070"/>
          </a:xfrm>
          <a:prstGeom prst="rect">
            <a:avLst/>
          </a:prstGeom>
          <a:solidFill>
            <a:srgbClr val="53D2FF">
              <a:alpha val="80000"/>
            </a:srgbClr>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86385" tIns="43193" rIns="86385" bIns="43193" rtlCol="0" anchor="ctr"/>
          <a:lstStyle/>
          <a:p>
            <a:pPr lvl="0" algn="ctr"/>
            <a:r>
              <a:rPr lang="en-US" altLang="zh-CN">
                <a:solidFill>
                  <a:prstClr val="white"/>
                </a:solidFill>
                <a:latin typeface="Pirulen" pitchFamily="2" charset="0"/>
              </a:rPr>
              <a:t>02</a:t>
            </a:r>
            <a:endParaRPr lang="zh-CN" altLang="en-US">
              <a:solidFill>
                <a:prstClr val="white"/>
              </a:solidFill>
              <a:latin typeface="Pirulen" pitchFamily="2" charset="0"/>
            </a:endParaRPr>
          </a:p>
        </p:txBody>
      </p:sp>
      <p:sp>
        <p:nvSpPr>
          <p:cNvPr id="9" name="矩形 8"/>
          <p:cNvSpPr/>
          <p:nvPr/>
        </p:nvSpPr>
        <p:spPr>
          <a:xfrm>
            <a:off x="1" y="1653773"/>
            <a:ext cx="959990" cy="1047070"/>
          </a:xfrm>
          <a:prstGeom prst="rect">
            <a:avLst/>
          </a:pr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385" tIns="43193" rIns="86385" bIns="43193" rtlCol="0" anchor="ctr"/>
          <a:lstStyle/>
          <a:p>
            <a:pPr algn="ctr"/>
            <a:r>
              <a:rPr lang="en-US" altLang="zh-CN">
                <a:latin typeface="Pirulen" pitchFamily="2" charset="0"/>
              </a:rPr>
              <a:t>01</a:t>
            </a:r>
            <a:endParaRPr lang="zh-CN" altLang="en-US">
              <a:latin typeface="Pirulen" pitchFamily="2" charset="0"/>
            </a:endParaRPr>
          </a:p>
        </p:txBody>
      </p:sp>
      <p:sp>
        <p:nvSpPr>
          <p:cNvPr id="10" name="矩形 28"/>
          <p:cNvSpPr/>
          <p:nvPr/>
        </p:nvSpPr>
        <p:spPr>
          <a:xfrm>
            <a:off x="959993" y="1653770"/>
            <a:ext cx="1873325" cy="1330082"/>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6712" h="1280593">
                <a:moveTo>
                  <a:pt x="0" y="0"/>
                </a:moveTo>
                <a:lnTo>
                  <a:pt x="1826712" y="555625"/>
                </a:lnTo>
                <a:lnTo>
                  <a:pt x="1826712" y="1280593"/>
                </a:lnTo>
                <a:lnTo>
                  <a:pt x="0" y="1007543"/>
                </a:lnTo>
                <a:lnTo>
                  <a:pt x="0" y="0"/>
                </a:lnTo>
                <a:close/>
              </a:path>
            </a:pathLst>
          </a:custGeom>
          <a:solidFill>
            <a:srgbClr val="41A0D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385" tIns="43193" rIns="86385" bIns="43193" rtlCol="0" anchor="ctr"/>
          <a:lstStyle/>
          <a:p>
            <a:pPr algn="ctr"/>
            <a:endParaRPr lang="zh-CN" altLang="en-US"/>
          </a:p>
        </p:txBody>
      </p:sp>
      <p:sp>
        <p:nvSpPr>
          <p:cNvPr id="11" name="矩形 28"/>
          <p:cNvSpPr/>
          <p:nvPr/>
        </p:nvSpPr>
        <p:spPr>
          <a:xfrm>
            <a:off x="959993" y="2698368"/>
            <a:ext cx="1876580" cy="1046480"/>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 name="connsiteX0-21" fmla="*/ 0 w 1829887"/>
              <a:gd name="connsiteY0-22" fmla="*/ 0 h 1280593"/>
              <a:gd name="connsiteX1-23" fmla="*/ 1829887 w 1829887"/>
              <a:gd name="connsiteY1-24" fmla="*/ 273050 h 1280593"/>
              <a:gd name="connsiteX2-25" fmla="*/ 1826712 w 1829887"/>
              <a:gd name="connsiteY2-26" fmla="*/ 1280593 h 1280593"/>
              <a:gd name="connsiteX3-27" fmla="*/ 0 w 1829887"/>
              <a:gd name="connsiteY3-28" fmla="*/ 1007543 h 1280593"/>
              <a:gd name="connsiteX4-29" fmla="*/ 0 w 1829887"/>
              <a:gd name="connsiteY4-30" fmla="*/ 0 h 1280593"/>
              <a:gd name="connsiteX0-31" fmla="*/ 0 w 1830192"/>
              <a:gd name="connsiteY0-32" fmla="*/ 0 h 1007543"/>
              <a:gd name="connsiteX1-33" fmla="*/ 1829887 w 1830192"/>
              <a:gd name="connsiteY1-34" fmla="*/ 273050 h 1007543"/>
              <a:gd name="connsiteX2-35" fmla="*/ 1829887 w 1830192"/>
              <a:gd name="connsiteY2-36" fmla="*/ 998018 h 1007543"/>
              <a:gd name="connsiteX3-37" fmla="*/ 0 w 1830192"/>
              <a:gd name="connsiteY3-38" fmla="*/ 1007543 h 1007543"/>
              <a:gd name="connsiteX4-39" fmla="*/ 0 w 1830192"/>
              <a:gd name="connsiteY4-40" fmla="*/ 0 h 1007543"/>
              <a:gd name="connsiteX0-41" fmla="*/ 0 w 1829887"/>
              <a:gd name="connsiteY0-42" fmla="*/ 0 h 1007543"/>
              <a:gd name="connsiteX1-43" fmla="*/ 1829887 w 1829887"/>
              <a:gd name="connsiteY1-44" fmla="*/ 273050 h 1007543"/>
              <a:gd name="connsiteX2-45" fmla="*/ 1823537 w 1829887"/>
              <a:gd name="connsiteY2-46" fmla="*/ 1001193 h 1007543"/>
              <a:gd name="connsiteX3-47" fmla="*/ 0 w 1829887"/>
              <a:gd name="connsiteY3-48" fmla="*/ 1007543 h 1007543"/>
              <a:gd name="connsiteX4-49" fmla="*/ 0 w 1829887"/>
              <a:gd name="connsiteY4-50" fmla="*/ 0 h 1007543"/>
              <a:gd name="connsiteX0-51" fmla="*/ 0 w 1830192"/>
              <a:gd name="connsiteY0-52" fmla="*/ 0 h 1007543"/>
              <a:gd name="connsiteX1-53" fmla="*/ 1829887 w 1830192"/>
              <a:gd name="connsiteY1-54" fmla="*/ 273050 h 1007543"/>
              <a:gd name="connsiteX2-55" fmla="*/ 1829887 w 1830192"/>
              <a:gd name="connsiteY2-56" fmla="*/ 1001193 h 1007543"/>
              <a:gd name="connsiteX3-57" fmla="*/ 0 w 1830192"/>
              <a:gd name="connsiteY3-58" fmla="*/ 1007543 h 1007543"/>
              <a:gd name="connsiteX4-59" fmla="*/ 0 w 1830192"/>
              <a:gd name="connsiteY4-60" fmla="*/ 0 h 1007543"/>
              <a:gd name="connsiteX0-61" fmla="*/ 0 w 1829887"/>
              <a:gd name="connsiteY0-62" fmla="*/ 0 h 1007543"/>
              <a:gd name="connsiteX1-63" fmla="*/ 1829887 w 1829887"/>
              <a:gd name="connsiteY1-64" fmla="*/ 273050 h 1007543"/>
              <a:gd name="connsiteX2-65" fmla="*/ 1826712 w 1829887"/>
              <a:gd name="connsiteY2-66" fmla="*/ 1001193 h 1007543"/>
              <a:gd name="connsiteX3-67" fmla="*/ 0 w 1829887"/>
              <a:gd name="connsiteY3-68" fmla="*/ 1007543 h 1007543"/>
              <a:gd name="connsiteX4-69" fmla="*/ 0 w 1829887"/>
              <a:gd name="connsiteY4-70" fmla="*/ 0 h 1007543"/>
              <a:gd name="connsiteX0-71" fmla="*/ 0 w 1833980"/>
              <a:gd name="connsiteY0-72" fmla="*/ 0 h 1007543"/>
              <a:gd name="connsiteX1-73" fmla="*/ 1829887 w 1833980"/>
              <a:gd name="connsiteY1-74" fmla="*/ 273050 h 1007543"/>
              <a:gd name="connsiteX2-75" fmla="*/ 1833856 w 1833980"/>
              <a:gd name="connsiteY2-76" fmla="*/ 1001193 h 1007543"/>
              <a:gd name="connsiteX3-77" fmla="*/ 0 w 1833980"/>
              <a:gd name="connsiteY3-78" fmla="*/ 1007543 h 1007543"/>
              <a:gd name="connsiteX4-79" fmla="*/ 0 w 1833980"/>
              <a:gd name="connsiteY4-80" fmla="*/ 0 h 1007543"/>
              <a:gd name="connsiteX0-81" fmla="*/ 0 w 1829887"/>
              <a:gd name="connsiteY0-82" fmla="*/ 0 h 1007543"/>
              <a:gd name="connsiteX1-83" fmla="*/ 1829887 w 1829887"/>
              <a:gd name="connsiteY1-84" fmla="*/ 273050 h 1007543"/>
              <a:gd name="connsiteX2-85" fmla="*/ 1829093 w 1829887"/>
              <a:gd name="connsiteY2-86" fmla="*/ 1003575 h 1007543"/>
              <a:gd name="connsiteX3-87" fmla="*/ 0 w 1829887"/>
              <a:gd name="connsiteY3-88" fmla="*/ 1007543 h 1007543"/>
              <a:gd name="connsiteX4-89" fmla="*/ 0 w 1829887"/>
              <a:gd name="connsiteY4-90" fmla="*/ 0 h 10075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29887" h="1007543">
                <a:moveTo>
                  <a:pt x="0" y="0"/>
                </a:moveTo>
                <a:lnTo>
                  <a:pt x="1829887" y="273050"/>
                </a:lnTo>
                <a:cubicBezTo>
                  <a:pt x="1828829" y="608898"/>
                  <a:pt x="1830151" y="667727"/>
                  <a:pt x="1829093" y="1003575"/>
                </a:cubicBezTo>
                <a:lnTo>
                  <a:pt x="0" y="1007543"/>
                </a:lnTo>
                <a:lnTo>
                  <a:pt x="0" y="0"/>
                </a:lnTo>
                <a:close/>
              </a:path>
            </a:pathLst>
          </a:custGeom>
          <a:solidFill>
            <a:srgbClr val="53D2FF"/>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86385" tIns="43193" rIns="86385" bIns="43193" rtlCol="0" anchor="ctr"/>
          <a:lstStyle/>
          <a:p>
            <a:pPr algn="ctr"/>
            <a:endParaRPr lang="zh-CN" altLang="en-US" dirty="0"/>
          </a:p>
        </p:txBody>
      </p:sp>
      <p:sp>
        <p:nvSpPr>
          <p:cNvPr id="12" name="矩形 28"/>
          <p:cNvSpPr/>
          <p:nvPr/>
        </p:nvSpPr>
        <p:spPr>
          <a:xfrm>
            <a:off x="959995" y="3737689"/>
            <a:ext cx="1880847" cy="1042357"/>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 name="connsiteX0-21" fmla="*/ 0 w 1829887"/>
              <a:gd name="connsiteY0-22" fmla="*/ 0 h 1280593"/>
              <a:gd name="connsiteX1-23" fmla="*/ 1829887 w 1829887"/>
              <a:gd name="connsiteY1-24" fmla="*/ 273050 h 1280593"/>
              <a:gd name="connsiteX2-25" fmla="*/ 1826712 w 1829887"/>
              <a:gd name="connsiteY2-26" fmla="*/ 1280593 h 1280593"/>
              <a:gd name="connsiteX3-27" fmla="*/ 0 w 1829887"/>
              <a:gd name="connsiteY3-28" fmla="*/ 1007543 h 1280593"/>
              <a:gd name="connsiteX4-29" fmla="*/ 0 w 1829887"/>
              <a:gd name="connsiteY4-30" fmla="*/ 0 h 1280593"/>
              <a:gd name="connsiteX0-31" fmla="*/ 0 w 1830192"/>
              <a:gd name="connsiteY0-32" fmla="*/ 0 h 1007543"/>
              <a:gd name="connsiteX1-33" fmla="*/ 1829887 w 1830192"/>
              <a:gd name="connsiteY1-34" fmla="*/ 273050 h 1007543"/>
              <a:gd name="connsiteX2-35" fmla="*/ 1829887 w 1830192"/>
              <a:gd name="connsiteY2-36" fmla="*/ 998018 h 1007543"/>
              <a:gd name="connsiteX3-37" fmla="*/ 0 w 1830192"/>
              <a:gd name="connsiteY3-38" fmla="*/ 1007543 h 1007543"/>
              <a:gd name="connsiteX4-39" fmla="*/ 0 w 1830192"/>
              <a:gd name="connsiteY4-40" fmla="*/ 0 h 1007543"/>
              <a:gd name="connsiteX0-41" fmla="*/ 0 w 1829887"/>
              <a:gd name="connsiteY0-42" fmla="*/ 0 h 1007543"/>
              <a:gd name="connsiteX1-43" fmla="*/ 1829887 w 1829887"/>
              <a:gd name="connsiteY1-44" fmla="*/ 273050 h 1007543"/>
              <a:gd name="connsiteX2-45" fmla="*/ 1823537 w 1829887"/>
              <a:gd name="connsiteY2-46" fmla="*/ 1001193 h 1007543"/>
              <a:gd name="connsiteX3-47" fmla="*/ 0 w 1829887"/>
              <a:gd name="connsiteY3-48" fmla="*/ 1007543 h 1007543"/>
              <a:gd name="connsiteX4-49" fmla="*/ 0 w 1829887"/>
              <a:gd name="connsiteY4-50" fmla="*/ 0 h 1007543"/>
              <a:gd name="connsiteX0-51" fmla="*/ 0 w 1830192"/>
              <a:gd name="connsiteY0-52" fmla="*/ 0 h 1007543"/>
              <a:gd name="connsiteX1-53" fmla="*/ 1829887 w 1830192"/>
              <a:gd name="connsiteY1-54" fmla="*/ 273050 h 1007543"/>
              <a:gd name="connsiteX2-55" fmla="*/ 1829887 w 1830192"/>
              <a:gd name="connsiteY2-56" fmla="*/ 1001193 h 1007543"/>
              <a:gd name="connsiteX3-57" fmla="*/ 0 w 1830192"/>
              <a:gd name="connsiteY3-58" fmla="*/ 1007543 h 1007543"/>
              <a:gd name="connsiteX4-59" fmla="*/ 0 w 1830192"/>
              <a:gd name="connsiteY4-60" fmla="*/ 0 h 1007543"/>
              <a:gd name="connsiteX0-61" fmla="*/ 0 w 1829887"/>
              <a:gd name="connsiteY0-62" fmla="*/ 0 h 1007543"/>
              <a:gd name="connsiteX1-63" fmla="*/ 1829887 w 1829887"/>
              <a:gd name="connsiteY1-64" fmla="*/ 273050 h 1007543"/>
              <a:gd name="connsiteX2-65" fmla="*/ 1826712 w 1829887"/>
              <a:gd name="connsiteY2-66" fmla="*/ 1001193 h 1007543"/>
              <a:gd name="connsiteX3-67" fmla="*/ 0 w 1829887"/>
              <a:gd name="connsiteY3-68" fmla="*/ 1007543 h 1007543"/>
              <a:gd name="connsiteX4-69" fmla="*/ 0 w 1829887"/>
              <a:gd name="connsiteY4-70" fmla="*/ 0 h 1007543"/>
              <a:gd name="connsiteX0-71" fmla="*/ 0 w 1829887"/>
              <a:gd name="connsiteY0-72" fmla="*/ 0 h 1001193"/>
              <a:gd name="connsiteX1-73" fmla="*/ 1829887 w 1829887"/>
              <a:gd name="connsiteY1-74" fmla="*/ 273050 h 1001193"/>
              <a:gd name="connsiteX2-75" fmla="*/ 1826712 w 1829887"/>
              <a:gd name="connsiteY2-76" fmla="*/ 1001193 h 1001193"/>
              <a:gd name="connsiteX3-77" fmla="*/ 0 w 1829887"/>
              <a:gd name="connsiteY3-78" fmla="*/ 998018 h 1001193"/>
              <a:gd name="connsiteX4-79" fmla="*/ 0 w 1829887"/>
              <a:gd name="connsiteY4-80" fmla="*/ 0 h 1001193"/>
              <a:gd name="connsiteX0-81" fmla="*/ 0 w 1832268"/>
              <a:gd name="connsiteY0-82" fmla="*/ 5556 h 1006749"/>
              <a:gd name="connsiteX1-83" fmla="*/ 1832268 w 1832268"/>
              <a:gd name="connsiteY1-84" fmla="*/ 0 h 1006749"/>
              <a:gd name="connsiteX2-85" fmla="*/ 1826712 w 1832268"/>
              <a:gd name="connsiteY2-86" fmla="*/ 1006749 h 1006749"/>
              <a:gd name="connsiteX3-87" fmla="*/ 0 w 1832268"/>
              <a:gd name="connsiteY3-88" fmla="*/ 1003574 h 1006749"/>
              <a:gd name="connsiteX4-89" fmla="*/ 0 w 1832268"/>
              <a:gd name="connsiteY4-90" fmla="*/ 5556 h 1006749"/>
              <a:gd name="connsiteX0-91" fmla="*/ 0 w 1832268"/>
              <a:gd name="connsiteY0-92" fmla="*/ 5556 h 1003574"/>
              <a:gd name="connsiteX1-93" fmla="*/ 1832268 w 1832268"/>
              <a:gd name="connsiteY1-94" fmla="*/ 0 h 1003574"/>
              <a:gd name="connsiteX2-95" fmla="*/ 1829093 w 1832268"/>
              <a:gd name="connsiteY2-96" fmla="*/ 720999 h 1003574"/>
              <a:gd name="connsiteX3-97" fmla="*/ 0 w 1832268"/>
              <a:gd name="connsiteY3-98" fmla="*/ 1003574 h 1003574"/>
              <a:gd name="connsiteX4-99" fmla="*/ 0 w 1832268"/>
              <a:gd name="connsiteY4-100" fmla="*/ 5556 h 1003574"/>
              <a:gd name="connsiteX0-101" fmla="*/ 0 w 1834048"/>
              <a:gd name="connsiteY0-102" fmla="*/ 5556 h 1003574"/>
              <a:gd name="connsiteX1-103" fmla="*/ 1832268 w 1834048"/>
              <a:gd name="connsiteY1-104" fmla="*/ 0 h 1003574"/>
              <a:gd name="connsiteX2-105" fmla="*/ 1833856 w 1834048"/>
              <a:gd name="connsiteY2-106" fmla="*/ 720999 h 1003574"/>
              <a:gd name="connsiteX3-107" fmla="*/ 0 w 1834048"/>
              <a:gd name="connsiteY3-108" fmla="*/ 1003574 h 1003574"/>
              <a:gd name="connsiteX4-109" fmla="*/ 0 w 1834048"/>
              <a:gd name="connsiteY4-110" fmla="*/ 5556 h 10035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34048" h="1003574">
                <a:moveTo>
                  <a:pt x="0" y="5556"/>
                </a:moveTo>
                <a:lnTo>
                  <a:pt x="1832268" y="0"/>
                </a:lnTo>
                <a:cubicBezTo>
                  <a:pt x="1831210" y="335848"/>
                  <a:pt x="1834914" y="385151"/>
                  <a:pt x="1833856" y="720999"/>
                </a:cubicBezTo>
                <a:lnTo>
                  <a:pt x="0" y="1003574"/>
                </a:lnTo>
                <a:lnTo>
                  <a:pt x="0" y="5556"/>
                </a:lnTo>
                <a:close/>
              </a:path>
            </a:pathLst>
          </a:custGeom>
          <a:solidFill>
            <a:srgbClr val="41A0D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385" tIns="43193" rIns="86385" bIns="43193" rtlCol="0" anchor="ctr"/>
          <a:lstStyle/>
          <a:p>
            <a:pPr algn="ctr"/>
            <a:endParaRPr lang="zh-CN" altLang="en-US"/>
          </a:p>
        </p:txBody>
      </p:sp>
      <p:sp>
        <p:nvSpPr>
          <p:cNvPr id="13" name="矩形 28"/>
          <p:cNvSpPr/>
          <p:nvPr/>
        </p:nvSpPr>
        <p:spPr>
          <a:xfrm>
            <a:off x="955001" y="4480778"/>
            <a:ext cx="1884013" cy="1346570"/>
          </a:xfrm>
          <a:custGeom>
            <a:avLst/>
            <a:gdLst>
              <a:gd name="connsiteX0" fmla="*/ 0 w 1826712"/>
              <a:gd name="connsiteY0" fmla="*/ 0 h 1280593"/>
              <a:gd name="connsiteX1" fmla="*/ 1826712 w 1826712"/>
              <a:gd name="connsiteY1" fmla="*/ 0 h 1280593"/>
              <a:gd name="connsiteX2" fmla="*/ 1826712 w 1826712"/>
              <a:gd name="connsiteY2" fmla="*/ 1280593 h 1280593"/>
              <a:gd name="connsiteX3" fmla="*/ 0 w 1826712"/>
              <a:gd name="connsiteY3" fmla="*/ 1280593 h 1280593"/>
              <a:gd name="connsiteX4" fmla="*/ 0 w 1826712"/>
              <a:gd name="connsiteY4" fmla="*/ 0 h 1280593"/>
              <a:gd name="connsiteX0-1" fmla="*/ 0 w 1826712"/>
              <a:gd name="connsiteY0-2" fmla="*/ 0 h 1280593"/>
              <a:gd name="connsiteX1-3" fmla="*/ 1826712 w 1826712"/>
              <a:gd name="connsiteY1-4" fmla="*/ 0 h 1280593"/>
              <a:gd name="connsiteX2-5" fmla="*/ 1826712 w 1826712"/>
              <a:gd name="connsiteY2-6" fmla="*/ 1280593 h 1280593"/>
              <a:gd name="connsiteX3-7" fmla="*/ 0 w 1826712"/>
              <a:gd name="connsiteY3-8" fmla="*/ 1007543 h 1280593"/>
              <a:gd name="connsiteX4-9" fmla="*/ 0 w 1826712"/>
              <a:gd name="connsiteY4-10" fmla="*/ 0 h 1280593"/>
              <a:gd name="connsiteX0-11" fmla="*/ 0 w 1826712"/>
              <a:gd name="connsiteY0-12" fmla="*/ 0 h 1280593"/>
              <a:gd name="connsiteX1-13" fmla="*/ 1826712 w 1826712"/>
              <a:gd name="connsiteY1-14" fmla="*/ 555625 h 1280593"/>
              <a:gd name="connsiteX2-15" fmla="*/ 1826712 w 1826712"/>
              <a:gd name="connsiteY2-16" fmla="*/ 1280593 h 1280593"/>
              <a:gd name="connsiteX3-17" fmla="*/ 0 w 1826712"/>
              <a:gd name="connsiteY3-18" fmla="*/ 1007543 h 1280593"/>
              <a:gd name="connsiteX4-19" fmla="*/ 0 w 1826712"/>
              <a:gd name="connsiteY4-20" fmla="*/ 0 h 1280593"/>
              <a:gd name="connsiteX0-21" fmla="*/ 0 w 1829887"/>
              <a:gd name="connsiteY0-22" fmla="*/ 0 h 1280593"/>
              <a:gd name="connsiteX1-23" fmla="*/ 1829887 w 1829887"/>
              <a:gd name="connsiteY1-24" fmla="*/ 273050 h 1280593"/>
              <a:gd name="connsiteX2-25" fmla="*/ 1826712 w 1829887"/>
              <a:gd name="connsiteY2-26" fmla="*/ 1280593 h 1280593"/>
              <a:gd name="connsiteX3-27" fmla="*/ 0 w 1829887"/>
              <a:gd name="connsiteY3-28" fmla="*/ 1007543 h 1280593"/>
              <a:gd name="connsiteX4-29" fmla="*/ 0 w 1829887"/>
              <a:gd name="connsiteY4-30" fmla="*/ 0 h 1280593"/>
              <a:gd name="connsiteX0-31" fmla="*/ 0 w 1830192"/>
              <a:gd name="connsiteY0-32" fmla="*/ 0 h 1007543"/>
              <a:gd name="connsiteX1-33" fmla="*/ 1829887 w 1830192"/>
              <a:gd name="connsiteY1-34" fmla="*/ 273050 h 1007543"/>
              <a:gd name="connsiteX2-35" fmla="*/ 1829887 w 1830192"/>
              <a:gd name="connsiteY2-36" fmla="*/ 998018 h 1007543"/>
              <a:gd name="connsiteX3-37" fmla="*/ 0 w 1830192"/>
              <a:gd name="connsiteY3-38" fmla="*/ 1007543 h 1007543"/>
              <a:gd name="connsiteX4-39" fmla="*/ 0 w 1830192"/>
              <a:gd name="connsiteY4-40" fmla="*/ 0 h 1007543"/>
              <a:gd name="connsiteX0-41" fmla="*/ 0 w 1829887"/>
              <a:gd name="connsiteY0-42" fmla="*/ 0 h 1007543"/>
              <a:gd name="connsiteX1-43" fmla="*/ 1829887 w 1829887"/>
              <a:gd name="connsiteY1-44" fmla="*/ 273050 h 1007543"/>
              <a:gd name="connsiteX2-45" fmla="*/ 1823537 w 1829887"/>
              <a:gd name="connsiteY2-46" fmla="*/ 1001193 h 1007543"/>
              <a:gd name="connsiteX3-47" fmla="*/ 0 w 1829887"/>
              <a:gd name="connsiteY3-48" fmla="*/ 1007543 h 1007543"/>
              <a:gd name="connsiteX4-49" fmla="*/ 0 w 1829887"/>
              <a:gd name="connsiteY4-50" fmla="*/ 0 h 1007543"/>
              <a:gd name="connsiteX0-51" fmla="*/ 0 w 1830192"/>
              <a:gd name="connsiteY0-52" fmla="*/ 0 h 1007543"/>
              <a:gd name="connsiteX1-53" fmla="*/ 1829887 w 1830192"/>
              <a:gd name="connsiteY1-54" fmla="*/ 273050 h 1007543"/>
              <a:gd name="connsiteX2-55" fmla="*/ 1829887 w 1830192"/>
              <a:gd name="connsiteY2-56" fmla="*/ 1001193 h 1007543"/>
              <a:gd name="connsiteX3-57" fmla="*/ 0 w 1830192"/>
              <a:gd name="connsiteY3-58" fmla="*/ 1007543 h 1007543"/>
              <a:gd name="connsiteX4-59" fmla="*/ 0 w 1830192"/>
              <a:gd name="connsiteY4-60" fmla="*/ 0 h 1007543"/>
              <a:gd name="connsiteX0-61" fmla="*/ 0 w 1829887"/>
              <a:gd name="connsiteY0-62" fmla="*/ 0 h 1007543"/>
              <a:gd name="connsiteX1-63" fmla="*/ 1829887 w 1829887"/>
              <a:gd name="connsiteY1-64" fmla="*/ 273050 h 1007543"/>
              <a:gd name="connsiteX2-65" fmla="*/ 1826712 w 1829887"/>
              <a:gd name="connsiteY2-66" fmla="*/ 1001193 h 1007543"/>
              <a:gd name="connsiteX3-67" fmla="*/ 0 w 1829887"/>
              <a:gd name="connsiteY3-68" fmla="*/ 1007543 h 1007543"/>
              <a:gd name="connsiteX4-69" fmla="*/ 0 w 1829887"/>
              <a:gd name="connsiteY4-70" fmla="*/ 0 h 1007543"/>
              <a:gd name="connsiteX0-71" fmla="*/ 0 w 1829887"/>
              <a:gd name="connsiteY0-72" fmla="*/ 0 h 1001193"/>
              <a:gd name="connsiteX1-73" fmla="*/ 1829887 w 1829887"/>
              <a:gd name="connsiteY1-74" fmla="*/ 273050 h 1001193"/>
              <a:gd name="connsiteX2-75" fmla="*/ 1826712 w 1829887"/>
              <a:gd name="connsiteY2-76" fmla="*/ 1001193 h 1001193"/>
              <a:gd name="connsiteX3-77" fmla="*/ 0 w 1829887"/>
              <a:gd name="connsiteY3-78" fmla="*/ 998018 h 1001193"/>
              <a:gd name="connsiteX4-79" fmla="*/ 0 w 1829887"/>
              <a:gd name="connsiteY4-80" fmla="*/ 0 h 1001193"/>
              <a:gd name="connsiteX0-81" fmla="*/ 0 w 1832268"/>
              <a:gd name="connsiteY0-82" fmla="*/ 5556 h 1006749"/>
              <a:gd name="connsiteX1-83" fmla="*/ 1832268 w 1832268"/>
              <a:gd name="connsiteY1-84" fmla="*/ 0 h 1006749"/>
              <a:gd name="connsiteX2-85" fmla="*/ 1826712 w 1832268"/>
              <a:gd name="connsiteY2-86" fmla="*/ 1006749 h 1006749"/>
              <a:gd name="connsiteX3-87" fmla="*/ 0 w 1832268"/>
              <a:gd name="connsiteY3-88" fmla="*/ 1003574 h 1006749"/>
              <a:gd name="connsiteX4-89" fmla="*/ 0 w 1832268"/>
              <a:gd name="connsiteY4-90" fmla="*/ 5556 h 1006749"/>
              <a:gd name="connsiteX0-91" fmla="*/ 0 w 1832268"/>
              <a:gd name="connsiteY0-92" fmla="*/ 5556 h 1003574"/>
              <a:gd name="connsiteX1-93" fmla="*/ 1832268 w 1832268"/>
              <a:gd name="connsiteY1-94" fmla="*/ 0 h 1003574"/>
              <a:gd name="connsiteX2-95" fmla="*/ 1829093 w 1832268"/>
              <a:gd name="connsiteY2-96" fmla="*/ 720999 h 1003574"/>
              <a:gd name="connsiteX3-97" fmla="*/ 0 w 1832268"/>
              <a:gd name="connsiteY3-98" fmla="*/ 1003574 h 1003574"/>
              <a:gd name="connsiteX4-99" fmla="*/ 0 w 1832268"/>
              <a:gd name="connsiteY4-100" fmla="*/ 5556 h 1003574"/>
              <a:gd name="connsiteX0-101" fmla="*/ 0 w 1834649"/>
              <a:gd name="connsiteY0-102" fmla="*/ 793 h 1003574"/>
              <a:gd name="connsiteX1-103" fmla="*/ 1834649 w 1834649"/>
              <a:gd name="connsiteY1-104" fmla="*/ 0 h 1003574"/>
              <a:gd name="connsiteX2-105" fmla="*/ 1831474 w 1834649"/>
              <a:gd name="connsiteY2-106" fmla="*/ 720999 h 1003574"/>
              <a:gd name="connsiteX3-107" fmla="*/ 2381 w 1834649"/>
              <a:gd name="connsiteY3-108" fmla="*/ 1003574 h 1003574"/>
              <a:gd name="connsiteX4-109" fmla="*/ 0 w 1834649"/>
              <a:gd name="connsiteY4-110" fmla="*/ 793 h 1003574"/>
              <a:gd name="connsiteX0-111" fmla="*/ 0 w 1834649"/>
              <a:gd name="connsiteY0-112" fmla="*/ 284162 h 1286943"/>
              <a:gd name="connsiteX1-113" fmla="*/ 1834649 w 1834649"/>
              <a:gd name="connsiteY1-114" fmla="*/ 0 h 1286943"/>
              <a:gd name="connsiteX2-115" fmla="*/ 1831474 w 1834649"/>
              <a:gd name="connsiteY2-116" fmla="*/ 1004368 h 1286943"/>
              <a:gd name="connsiteX3-117" fmla="*/ 2381 w 1834649"/>
              <a:gd name="connsiteY3-118" fmla="*/ 1286943 h 1286943"/>
              <a:gd name="connsiteX4-119" fmla="*/ 0 w 1834649"/>
              <a:gd name="connsiteY4-120" fmla="*/ 284162 h 1286943"/>
              <a:gd name="connsiteX0-121" fmla="*/ 0 w 1834649"/>
              <a:gd name="connsiteY0-122" fmla="*/ 284162 h 1286943"/>
              <a:gd name="connsiteX1-123" fmla="*/ 1834649 w 1834649"/>
              <a:gd name="connsiteY1-124" fmla="*/ 0 h 1286943"/>
              <a:gd name="connsiteX2-125" fmla="*/ 1829093 w 1834649"/>
              <a:gd name="connsiteY2-126" fmla="*/ 721000 h 1286943"/>
              <a:gd name="connsiteX3-127" fmla="*/ 2381 w 1834649"/>
              <a:gd name="connsiteY3-128" fmla="*/ 1286943 h 1286943"/>
              <a:gd name="connsiteX4-129" fmla="*/ 0 w 1834649"/>
              <a:gd name="connsiteY4-130" fmla="*/ 284162 h 1286943"/>
              <a:gd name="connsiteX0-131" fmla="*/ 229 w 1834878"/>
              <a:gd name="connsiteY0-132" fmla="*/ 284162 h 1289324"/>
              <a:gd name="connsiteX1-133" fmla="*/ 1834878 w 1834878"/>
              <a:gd name="connsiteY1-134" fmla="*/ 0 h 1289324"/>
              <a:gd name="connsiteX2-135" fmla="*/ 1829322 w 1834878"/>
              <a:gd name="connsiteY2-136" fmla="*/ 721000 h 1289324"/>
              <a:gd name="connsiteX3-137" fmla="*/ 229 w 1834878"/>
              <a:gd name="connsiteY3-138" fmla="*/ 1289324 h 1289324"/>
              <a:gd name="connsiteX4-139" fmla="*/ 229 w 1834878"/>
              <a:gd name="connsiteY4-140" fmla="*/ 284162 h 1289324"/>
              <a:gd name="connsiteX0-141" fmla="*/ 2486 w 1837135"/>
              <a:gd name="connsiteY0-142" fmla="*/ 284162 h 1296468"/>
              <a:gd name="connsiteX1-143" fmla="*/ 1837135 w 1837135"/>
              <a:gd name="connsiteY1-144" fmla="*/ 0 h 1296468"/>
              <a:gd name="connsiteX2-145" fmla="*/ 1831579 w 1837135"/>
              <a:gd name="connsiteY2-146" fmla="*/ 721000 h 1296468"/>
              <a:gd name="connsiteX3-147" fmla="*/ 105 w 1837135"/>
              <a:gd name="connsiteY3-148" fmla="*/ 1296468 h 1296468"/>
              <a:gd name="connsiteX4-149" fmla="*/ 2486 w 1837135"/>
              <a:gd name="connsiteY4-150" fmla="*/ 284162 h 1296468"/>
              <a:gd name="connsiteX0-151" fmla="*/ 2486 w 1837135"/>
              <a:gd name="connsiteY0-152" fmla="*/ 284162 h 1296468"/>
              <a:gd name="connsiteX1-153" fmla="*/ 1837135 w 1837135"/>
              <a:gd name="connsiteY1-154" fmla="*/ 0 h 1296468"/>
              <a:gd name="connsiteX2-155" fmla="*/ 1836342 w 1837135"/>
              <a:gd name="connsiteY2-156" fmla="*/ 728144 h 1296468"/>
              <a:gd name="connsiteX3-157" fmla="*/ 105 w 1837135"/>
              <a:gd name="connsiteY3-158" fmla="*/ 1296468 h 1296468"/>
              <a:gd name="connsiteX4-159" fmla="*/ 2486 w 1837135"/>
              <a:gd name="connsiteY4-160" fmla="*/ 284162 h 129646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37135" h="1296468">
                <a:moveTo>
                  <a:pt x="2486" y="284162"/>
                </a:moveTo>
                <a:lnTo>
                  <a:pt x="1837135" y="0"/>
                </a:lnTo>
                <a:cubicBezTo>
                  <a:pt x="1836077" y="335848"/>
                  <a:pt x="1837400" y="392296"/>
                  <a:pt x="1836342" y="728144"/>
                </a:cubicBezTo>
                <a:lnTo>
                  <a:pt x="105" y="1296468"/>
                </a:lnTo>
                <a:cubicBezTo>
                  <a:pt x="-689" y="962208"/>
                  <a:pt x="3280" y="618422"/>
                  <a:pt x="2486" y="284162"/>
                </a:cubicBezTo>
                <a:close/>
              </a:path>
            </a:pathLst>
          </a:cu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86385" tIns="43193" rIns="86385" bIns="43193" rtlCol="0" anchor="ctr"/>
          <a:lstStyle/>
          <a:p>
            <a:pPr algn="ctr"/>
            <a:endParaRPr lang="zh-CN" altLang="en-US"/>
          </a:p>
        </p:txBody>
      </p:sp>
      <p:sp>
        <p:nvSpPr>
          <p:cNvPr id="14" name="Freeform 144"/>
          <p:cNvSpPr>
            <a:spLocks noEditPoints="1"/>
          </p:cNvSpPr>
          <p:nvPr/>
        </p:nvSpPr>
        <p:spPr bwMode="black">
          <a:xfrm>
            <a:off x="1682673" y="3013000"/>
            <a:ext cx="351741" cy="628765"/>
          </a:xfrm>
          <a:custGeom>
            <a:avLst/>
            <a:gdLst>
              <a:gd name="T0" fmla="*/ 35 w 46"/>
              <a:gd name="T1" fmla="*/ 7 h 84"/>
              <a:gd name="T2" fmla="*/ 29 w 46"/>
              <a:gd name="T3" fmla="*/ 14 h 84"/>
              <a:gd name="T4" fmla="*/ 22 w 46"/>
              <a:gd name="T5" fmla="*/ 7 h 84"/>
              <a:gd name="T6" fmla="*/ 29 w 46"/>
              <a:gd name="T7" fmla="*/ 0 h 84"/>
              <a:gd name="T8" fmla="*/ 35 w 46"/>
              <a:gd name="T9" fmla="*/ 7 h 84"/>
              <a:gd name="T10" fmla="*/ 20 w 46"/>
              <a:gd name="T11" fmla="*/ 12 h 84"/>
              <a:gd name="T12" fmla="*/ 2 w 46"/>
              <a:gd name="T13" fmla="*/ 22 h 84"/>
              <a:gd name="T14" fmla="*/ 0 w 46"/>
              <a:gd name="T15" fmla="*/ 41 h 84"/>
              <a:gd name="T16" fmla="*/ 6 w 46"/>
              <a:gd name="T17" fmla="*/ 41 h 84"/>
              <a:gd name="T18" fmla="*/ 7 w 46"/>
              <a:gd name="T19" fmla="*/ 26 h 84"/>
              <a:gd name="T20" fmla="*/ 15 w 46"/>
              <a:gd name="T21" fmla="*/ 22 h 84"/>
              <a:gd name="T22" fmla="*/ 10 w 46"/>
              <a:gd name="T23" fmla="*/ 37 h 84"/>
              <a:gd name="T24" fmla="*/ 12 w 46"/>
              <a:gd name="T25" fmla="*/ 45 h 84"/>
              <a:gd name="T26" fmla="*/ 0 w 46"/>
              <a:gd name="T27" fmla="*/ 82 h 84"/>
              <a:gd name="T28" fmla="*/ 8 w 46"/>
              <a:gd name="T29" fmla="*/ 84 h 84"/>
              <a:gd name="T30" fmla="*/ 18 w 46"/>
              <a:gd name="T31" fmla="*/ 57 h 84"/>
              <a:gd name="T32" fmla="*/ 21 w 46"/>
              <a:gd name="T33" fmla="*/ 62 h 84"/>
              <a:gd name="T34" fmla="*/ 27 w 46"/>
              <a:gd name="T35" fmla="*/ 84 h 84"/>
              <a:gd name="T36" fmla="*/ 36 w 46"/>
              <a:gd name="T37" fmla="*/ 81 h 84"/>
              <a:gd name="T38" fmla="*/ 29 w 46"/>
              <a:gd name="T39" fmla="*/ 56 h 84"/>
              <a:gd name="T40" fmla="*/ 22 w 46"/>
              <a:gd name="T41" fmla="*/ 45 h 84"/>
              <a:gd name="T42" fmla="*/ 27 w 46"/>
              <a:gd name="T43" fmla="*/ 29 h 84"/>
              <a:gd name="T44" fmla="*/ 29 w 46"/>
              <a:gd name="T45" fmla="*/ 35 h 84"/>
              <a:gd name="T46" fmla="*/ 44 w 46"/>
              <a:gd name="T47" fmla="*/ 41 h 84"/>
              <a:gd name="T48" fmla="*/ 46 w 46"/>
              <a:gd name="T49" fmla="*/ 35 h 84"/>
              <a:gd name="T50" fmla="*/ 35 w 46"/>
              <a:gd name="T51" fmla="*/ 30 h 84"/>
              <a:gd name="T52" fmla="*/ 31 w 46"/>
              <a:gd name="T53" fmla="*/ 17 h 84"/>
              <a:gd name="T54" fmla="*/ 20 w 46"/>
              <a:gd name="T55" fmla="*/ 1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6" h="84">
                <a:moveTo>
                  <a:pt x="35" y="7"/>
                </a:moveTo>
                <a:cubicBezTo>
                  <a:pt x="35" y="11"/>
                  <a:pt x="33" y="14"/>
                  <a:pt x="29" y="14"/>
                </a:cubicBezTo>
                <a:cubicBezTo>
                  <a:pt x="25" y="14"/>
                  <a:pt x="22" y="11"/>
                  <a:pt x="22" y="7"/>
                </a:cubicBezTo>
                <a:cubicBezTo>
                  <a:pt x="22" y="3"/>
                  <a:pt x="25" y="0"/>
                  <a:pt x="29" y="0"/>
                </a:cubicBezTo>
                <a:cubicBezTo>
                  <a:pt x="33" y="0"/>
                  <a:pt x="35" y="3"/>
                  <a:pt x="35" y="7"/>
                </a:cubicBezTo>
                <a:moveTo>
                  <a:pt x="20" y="12"/>
                </a:moveTo>
                <a:cubicBezTo>
                  <a:pt x="2" y="22"/>
                  <a:pt x="2" y="22"/>
                  <a:pt x="2" y="22"/>
                </a:cubicBezTo>
                <a:cubicBezTo>
                  <a:pt x="0" y="41"/>
                  <a:pt x="0" y="41"/>
                  <a:pt x="0" y="41"/>
                </a:cubicBezTo>
                <a:cubicBezTo>
                  <a:pt x="6" y="41"/>
                  <a:pt x="6" y="41"/>
                  <a:pt x="6" y="41"/>
                </a:cubicBezTo>
                <a:cubicBezTo>
                  <a:pt x="7" y="26"/>
                  <a:pt x="7" y="26"/>
                  <a:pt x="7" y="26"/>
                </a:cubicBezTo>
                <a:cubicBezTo>
                  <a:pt x="15" y="22"/>
                  <a:pt x="15" y="22"/>
                  <a:pt x="15" y="22"/>
                </a:cubicBezTo>
                <a:cubicBezTo>
                  <a:pt x="15" y="22"/>
                  <a:pt x="11" y="34"/>
                  <a:pt x="10" y="37"/>
                </a:cubicBezTo>
                <a:cubicBezTo>
                  <a:pt x="9" y="39"/>
                  <a:pt x="11" y="43"/>
                  <a:pt x="12" y="45"/>
                </a:cubicBezTo>
                <a:cubicBezTo>
                  <a:pt x="0" y="82"/>
                  <a:pt x="0" y="82"/>
                  <a:pt x="0" y="82"/>
                </a:cubicBezTo>
                <a:cubicBezTo>
                  <a:pt x="8" y="84"/>
                  <a:pt x="8" y="84"/>
                  <a:pt x="8" y="84"/>
                </a:cubicBezTo>
                <a:cubicBezTo>
                  <a:pt x="18" y="57"/>
                  <a:pt x="18" y="57"/>
                  <a:pt x="18" y="57"/>
                </a:cubicBezTo>
                <a:cubicBezTo>
                  <a:pt x="21" y="62"/>
                  <a:pt x="21" y="62"/>
                  <a:pt x="21" y="62"/>
                </a:cubicBezTo>
                <a:cubicBezTo>
                  <a:pt x="27" y="84"/>
                  <a:pt x="27" y="84"/>
                  <a:pt x="27" y="84"/>
                </a:cubicBezTo>
                <a:cubicBezTo>
                  <a:pt x="36" y="81"/>
                  <a:pt x="36" y="81"/>
                  <a:pt x="36" y="81"/>
                </a:cubicBezTo>
                <a:cubicBezTo>
                  <a:pt x="29" y="56"/>
                  <a:pt x="29" y="56"/>
                  <a:pt x="29" y="56"/>
                </a:cubicBezTo>
                <a:cubicBezTo>
                  <a:pt x="22" y="45"/>
                  <a:pt x="22" y="45"/>
                  <a:pt x="22" y="45"/>
                </a:cubicBezTo>
                <a:cubicBezTo>
                  <a:pt x="27" y="29"/>
                  <a:pt x="27" y="29"/>
                  <a:pt x="27" y="29"/>
                </a:cubicBezTo>
                <a:cubicBezTo>
                  <a:pt x="29" y="35"/>
                  <a:pt x="29" y="35"/>
                  <a:pt x="29" y="35"/>
                </a:cubicBezTo>
                <a:cubicBezTo>
                  <a:pt x="44" y="41"/>
                  <a:pt x="44" y="41"/>
                  <a:pt x="44" y="41"/>
                </a:cubicBezTo>
                <a:cubicBezTo>
                  <a:pt x="46" y="35"/>
                  <a:pt x="46" y="35"/>
                  <a:pt x="46" y="35"/>
                </a:cubicBezTo>
                <a:cubicBezTo>
                  <a:pt x="35" y="30"/>
                  <a:pt x="35" y="30"/>
                  <a:pt x="35" y="30"/>
                </a:cubicBezTo>
                <a:cubicBezTo>
                  <a:pt x="31" y="17"/>
                  <a:pt x="31" y="17"/>
                  <a:pt x="31" y="17"/>
                </a:cubicBezTo>
                <a:lnTo>
                  <a:pt x="20" y="12"/>
                </a:lnTo>
                <a:close/>
              </a:path>
            </a:pathLst>
          </a:custGeom>
          <a:noFill/>
          <a:ln w="19050">
            <a:solidFill>
              <a:schemeClr val="bg1"/>
            </a:solidFill>
          </a:ln>
        </p:spPr>
        <p:txBody>
          <a:bodyPr vert="horz" wrap="square" lIns="64798" tIns="32399" rIns="64798" bIns="32399" numCol="1" anchor="t" anchorCtr="0" compatLnSpc="1"/>
          <a:lstStyle/>
          <a:p>
            <a:endParaRPr lang="en-US"/>
          </a:p>
        </p:txBody>
      </p:sp>
      <p:pic>
        <p:nvPicPr>
          <p:cNvPr id="15" name="Picture 34" descr="Efficiency.png"/>
          <p:cNvPicPr>
            <a:picLocks noChangeAspect="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477485" y="3839787"/>
            <a:ext cx="762107" cy="716368"/>
          </a:xfrm>
          <a:prstGeom prst="rect">
            <a:avLst/>
          </a:prstGeom>
          <a:noFill/>
          <a:ln>
            <a:noFill/>
          </a:ln>
        </p:spPr>
      </p:pic>
      <p:grpSp>
        <p:nvGrpSpPr>
          <p:cNvPr id="16" name="Group 173"/>
          <p:cNvGrpSpPr>
            <a:grpSpLocks noChangeAspect="1"/>
          </p:cNvGrpSpPr>
          <p:nvPr/>
        </p:nvGrpSpPr>
        <p:grpSpPr>
          <a:xfrm>
            <a:off x="1599172" y="4720236"/>
            <a:ext cx="518736" cy="676216"/>
            <a:chOff x="-2773363" y="1651000"/>
            <a:chExt cx="2692401" cy="3448051"/>
          </a:xfrm>
          <a:solidFill>
            <a:schemeClr val="bg1"/>
          </a:solidFill>
        </p:grpSpPr>
        <p:sp>
          <p:nvSpPr>
            <p:cNvPr id="17" name="Freeform 19"/>
            <p:cNvSpPr>
              <a:spLocks noEditPoints="1"/>
            </p:cNvSpPr>
            <p:nvPr/>
          </p:nvSpPr>
          <p:spPr bwMode="auto">
            <a:xfrm>
              <a:off x="-1908175" y="1798638"/>
              <a:ext cx="641350" cy="641350"/>
            </a:xfrm>
            <a:custGeom>
              <a:avLst/>
              <a:gdLst>
                <a:gd name="T0" fmla="*/ 171 w 171"/>
                <a:gd name="T1" fmla="*/ 79 h 171"/>
                <a:gd name="T2" fmla="*/ 168 w 171"/>
                <a:gd name="T3" fmla="*/ 77 h 171"/>
                <a:gd name="T4" fmla="*/ 152 w 171"/>
                <a:gd name="T5" fmla="*/ 65 h 171"/>
                <a:gd name="T6" fmla="*/ 165 w 171"/>
                <a:gd name="T7" fmla="*/ 54 h 171"/>
                <a:gd name="T8" fmla="*/ 161 w 171"/>
                <a:gd name="T9" fmla="*/ 52 h 171"/>
                <a:gd name="T10" fmla="*/ 142 w 171"/>
                <a:gd name="T11" fmla="*/ 45 h 171"/>
                <a:gd name="T12" fmla="*/ 152 w 171"/>
                <a:gd name="T13" fmla="*/ 32 h 171"/>
                <a:gd name="T14" fmla="*/ 147 w 171"/>
                <a:gd name="T15" fmla="*/ 30 h 171"/>
                <a:gd name="T16" fmla="*/ 127 w 171"/>
                <a:gd name="T17" fmla="*/ 30 h 171"/>
                <a:gd name="T18" fmla="*/ 132 w 171"/>
                <a:gd name="T19" fmla="*/ 15 h 171"/>
                <a:gd name="T20" fmla="*/ 127 w 171"/>
                <a:gd name="T21" fmla="*/ 14 h 171"/>
                <a:gd name="T22" fmla="*/ 108 w 171"/>
                <a:gd name="T23" fmla="*/ 20 h 171"/>
                <a:gd name="T24" fmla="*/ 108 w 171"/>
                <a:gd name="T25" fmla="*/ 5 h 171"/>
                <a:gd name="T26" fmla="*/ 103 w 171"/>
                <a:gd name="T27" fmla="*/ 4 h 171"/>
                <a:gd name="T28" fmla="*/ 86 w 171"/>
                <a:gd name="T29" fmla="*/ 16 h 171"/>
                <a:gd name="T30" fmla="*/ 79 w 171"/>
                <a:gd name="T31" fmla="*/ 0 h 171"/>
                <a:gd name="T32" fmla="*/ 77 w 171"/>
                <a:gd name="T33" fmla="*/ 3 h 171"/>
                <a:gd name="T34" fmla="*/ 65 w 171"/>
                <a:gd name="T35" fmla="*/ 19 h 171"/>
                <a:gd name="T36" fmla="*/ 53 w 171"/>
                <a:gd name="T37" fmla="*/ 6 h 171"/>
                <a:gd name="T38" fmla="*/ 52 w 171"/>
                <a:gd name="T39" fmla="*/ 10 h 171"/>
                <a:gd name="T40" fmla="*/ 45 w 171"/>
                <a:gd name="T41" fmla="*/ 29 h 171"/>
                <a:gd name="T42" fmla="*/ 30 w 171"/>
                <a:gd name="T43" fmla="*/ 20 h 171"/>
                <a:gd name="T44" fmla="*/ 30 w 171"/>
                <a:gd name="T45" fmla="*/ 24 h 171"/>
                <a:gd name="T46" fmla="*/ 30 w 171"/>
                <a:gd name="T47" fmla="*/ 44 h 171"/>
                <a:gd name="T48" fmla="*/ 13 w 171"/>
                <a:gd name="T49" fmla="*/ 40 h 171"/>
                <a:gd name="T50" fmla="*/ 14 w 171"/>
                <a:gd name="T51" fmla="*/ 44 h 171"/>
                <a:gd name="T52" fmla="*/ 20 w 171"/>
                <a:gd name="T53" fmla="*/ 63 h 171"/>
                <a:gd name="T54" fmla="*/ 2 w 171"/>
                <a:gd name="T55" fmla="*/ 65 h 171"/>
                <a:gd name="T56" fmla="*/ 4 w 171"/>
                <a:gd name="T57" fmla="*/ 68 h 171"/>
                <a:gd name="T58" fmla="*/ 16 w 171"/>
                <a:gd name="T59" fmla="*/ 84 h 171"/>
                <a:gd name="T60" fmla="*/ 0 w 171"/>
                <a:gd name="T61" fmla="*/ 91 h 171"/>
                <a:gd name="T62" fmla="*/ 3 w 171"/>
                <a:gd name="T63" fmla="*/ 94 h 171"/>
                <a:gd name="T64" fmla="*/ 19 w 171"/>
                <a:gd name="T65" fmla="*/ 106 h 171"/>
                <a:gd name="T66" fmla="*/ 6 w 171"/>
                <a:gd name="T67" fmla="*/ 116 h 171"/>
                <a:gd name="T68" fmla="*/ 10 w 171"/>
                <a:gd name="T69" fmla="*/ 119 h 171"/>
                <a:gd name="T70" fmla="*/ 29 w 171"/>
                <a:gd name="T71" fmla="*/ 125 h 171"/>
                <a:gd name="T72" fmla="*/ 19 w 171"/>
                <a:gd name="T73" fmla="*/ 139 h 171"/>
                <a:gd name="T74" fmla="*/ 24 w 171"/>
                <a:gd name="T75" fmla="*/ 141 h 171"/>
                <a:gd name="T76" fmla="*/ 44 w 171"/>
                <a:gd name="T77" fmla="*/ 141 h 171"/>
                <a:gd name="T78" fmla="*/ 39 w 171"/>
                <a:gd name="T79" fmla="*/ 156 h 171"/>
                <a:gd name="T80" fmla="*/ 44 w 171"/>
                <a:gd name="T81" fmla="*/ 157 h 171"/>
                <a:gd name="T82" fmla="*/ 63 w 171"/>
                <a:gd name="T83" fmla="*/ 151 h 171"/>
                <a:gd name="T84" fmla="*/ 63 w 171"/>
                <a:gd name="T85" fmla="*/ 166 h 171"/>
                <a:gd name="T86" fmla="*/ 68 w 171"/>
                <a:gd name="T87" fmla="*/ 166 h 171"/>
                <a:gd name="T88" fmla="*/ 85 w 171"/>
                <a:gd name="T89" fmla="*/ 155 h 171"/>
                <a:gd name="T90" fmla="*/ 91 w 171"/>
                <a:gd name="T91" fmla="*/ 171 h 171"/>
                <a:gd name="T92" fmla="*/ 94 w 171"/>
                <a:gd name="T93" fmla="*/ 168 h 171"/>
                <a:gd name="T94" fmla="*/ 96 w 171"/>
                <a:gd name="T95" fmla="*/ 154 h 171"/>
                <a:gd name="T96" fmla="*/ 114 w 171"/>
                <a:gd name="T97" fmla="*/ 163 h 171"/>
                <a:gd name="T98" fmla="*/ 119 w 171"/>
                <a:gd name="T99" fmla="*/ 162 h 171"/>
                <a:gd name="T100" fmla="*/ 117 w 171"/>
                <a:gd name="T101" fmla="*/ 147 h 171"/>
                <a:gd name="T102" fmla="*/ 137 w 171"/>
                <a:gd name="T103" fmla="*/ 150 h 171"/>
                <a:gd name="T104" fmla="*/ 142 w 171"/>
                <a:gd name="T105" fmla="*/ 149 h 171"/>
                <a:gd name="T106" fmla="*/ 135 w 171"/>
                <a:gd name="T107" fmla="*/ 134 h 171"/>
                <a:gd name="T108" fmla="*/ 154 w 171"/>
                <a:gd name="T109" fmla="*/ 131 h 171"/>
                <a:gd name="T110" fmla="*/ 159 w 171"/>
                <a:gd name="T111" fmla="*/ 129 h 171"/>
                <a:gd name="T112" fmla="*/ 147 w 171"/>
                <a:gd name="T113" fmla="*/ 117 h 171"/>
                <a:gd name="T114" fmla="*/ 165 w 171"/>
                <a:gd name="T115" fmla="*/ 108 h 171"/>
                <a:gd name="T116" fmla="*/ 169 w 171"/>
                <a:gd name="T117" fmla="*/ 105 h 171"/>
                <a:gd name="T118" fmla="*/ 154 w 171"/>
                <a:gd name="T119" fmla="*/ 96 h 171"/>
                <a:gd name="T120" fmla="*/ 168 w 171"/>
                <a:gd name="T121" fmla="*/ 82 h 171"/>
                <a:gd name="T122" fmla="*/ 70 w 171"/>
                <a:gd name="T123" fmla="*/ 85 h 171"/>
                <a:gd name="T124" fmla="*/ 101 w 171"/>
                <a:gd name="T125" fmla="*/ 8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71" h="171">
                  <a:moveTo>
                    <a:pt x="168" y="82"/>
                  </a:moveTo>
                  <a:cubicBezTo>
                    <a:pt x="170" y="82"/>
                    <a:pt x="171" y="81"/>
                    <a:pt x="171" y="79"/>
                  </a:cubicBezTo>
                  <a:cubicBezTo>
                    <a:pt x="171" y="79"/>
                    <a:pt x="171" y="79"/>
                    <a:pt x="171" y="79"/>
                  </a:cubicBezTo>
                  <a:cubicBezTo>
                    <a:pt x="171" y="78"/>
                    <a:pt x="169" y="77"/>
                    <a:pt x="168" y="77"/>
                  </a:cubicBezTo>
                  <a:cubicBezTo>
                    <a:pt x="154" y="75"/>
                    <a:pt x="154" y="75"/>
                    <a:pt x="154" y="75"/>
                  </a:cubicBezTo>
                  <a:cubicBezTo>
                    <a:pt x="154" y="71"/>
                    <a:pt x="153" y="68"/>
                    <a:pt x="152" y="65"/>
                  </a:cubicBezTo>
                  <a:cubicBezTo>
                    <a:pt x="163" y="57"/>
                    <a:pt x="163" y="57"/>
                    <a:pt x="163" y="57"/>
                  </a:cubicBezTo>
                  <a:cubicBezTo>
                    <a:pt x="164" y="56"/>
                    <a:pt x="165" y="55"/>
                    <a:pt x="165" y="54"/>
                  </a:cubicBezTo>
                  <a:cubicBezTo>
                    <a:pt x="165" y="54"/>
                    <a:pt x="165" y="53"/>
                    <a:pt x="165" y="53"/>
                  </a:cubicBezTo>
                  <a:cubicBezTo>
                    <a:pt x="164" y="52"/>
                    <a:pt x="163" y="51"/>
                    <a:pt x="161" y="52"/>
                  </a:cubicBezTo>
                  <a:cubicBezTo>
                    <a:pt x="147" y="54"/>
                    <a:pt x="147" y="54"/>
                    <a:pt x="147" y="54"/>
                  </a:cubicBezTo>
                  <a:cubicBezTo>
                    <a:pt x="146" y="51"/>
                    <a:pt x="144" y="48"/>
                    <a:pt x="142" y="45"/>
                  </a:cubicBezTo>
                  <a:cubicBezTo>
                    <a:pt x="151" y="34"/>
                    <a:pt x="151" y="34"/>
                    <a:pt x="151" y="34"/>
                  </a:cubicBezTo>
                  <a:cubicBezTo>
                    <a:pt x="151" y="34"/>
                    <a:pt x="152" y="33"/>
                    <a:pt x="152" y="32"/>
                  </a:cubicBezTo>
                  <a:cubicBezTo>
                    <a:pt x="152" y="31"/>
                    <a:pt x="151" y="31"/>
                    <a:pt x="151" y="30"/>
                  </a:cubicBezTo>
                  <a:cubicBezTo>
                    <a:pt x="150" y="29"/>
                    <a:pt x="148" y="29"/>
                    <a:pt x="147" y="30"/>
                  </a:cubicBezTo>
                  <a:cubicBezTo>
                    <a:pt x="135" y="36"/>
                    <a:pt x="135" y="36"/>
                    <a:pt x="135" y="36"/>
                  </a:cubicBezTo>
                  <a:cubicBezTo>
                    <a:pt x="132" y="34"/>
                    <a:pt x="130" y="32"/>
                    <a:pt x="127" y="30"/>
                  </a:cubicBezTo>
                  <a:cubicBezTo>
                    <a:pt x="132" y="16"/>
                    <a:pt x="132" y="16"/>
                    <a:pt x="132" y="16"/>
                  </a:cubicBezTo>
                  <a:cubicBezTo>
                    <a:pt x="132" y="16"/>
                    <a:pt x="132" y="16"/>
                    <a:pt x="132" y="15"/>
                  </a:cubicBezTo>
                  <a:cubicBezTo>
                    <a:pt x="132" y="14"/>
                    <a:pt x="132" y="13"/>
                    <a:pt x="131" y="13"/>
                  </a:cubicBezTo>
                  <a:cubicBezTo>
                    <a:pt x="129" y="12"/>
                    <a:pt x="128" y="12"/>
                    <a:pt x="127" y="14"/>
                  </a:cubicBezTo>
                  <a:cubicBezTo>
                    <a:pt x="117" y="23"/>
                    <a:pt x="117" y="23"/>
                    <a:pt x="117" y="23"/>
                  </a:cubicBezTo>
                  <a:cubicBezTo>
                    <a:pt x="114" y="22"/>
                    <a:pt x="111" y="21"/>
                    <a:pt x="108" y="20"/>
                  </a:cubicBezTo>
                  <a:cubicBezTo>
                    <a:pt x="108" y="6"/>
                    <a:pt x="108" y="6"/>
                    <a:pt x="108" y="6"/>
                  </a:cubicBezTo>
                  <a:cubicBezTo>
                    <a:pt x="108" y="5"/>
                    <a:pt x="108" y="5"/>
                    <a:pt x="108" y="5"/>
                  </a:cubicBezTo>
                  <a:cubicBezTo>
                    <a:pt x="108" y="4"/>
                    <a:pt x="107" y="3"/>
                    <a:pt x="106" y="2"/>
                  </a:cubicBezTo>
                  <a:cubicBezTo>
                    <a:pt x="105" y="2"/>
                    <a:pt x="103" y="3"/>
                    <a:pt x="103" y="4"/>
                  </a:cubicBezTo>
                  <a:cubicBezTo>
                    <a:pt x="96" y="17"/>
                    <a:pt x="96" y="17"/>
                    <a:pt x="96" y="17"/>
                  </a:cubicBezTo>
                  <a:cubicBezTo>
                    <a:pt x="93" y="16"/>
                    <a:pt x="90" y="16"/>
                    <a:pt x="86" y="16"/>
                  </a:cubicBezTo>
                  <a:cubicBezTo>
                    <a:pt x="82" y="3"/>
                    <a:pt x="82" y="3"/>
                    <a:pt x="82" y="3"/>
                  </a:cubicBezTo>
                  <a:cubicBezTo>
                    <a:pt x="82" y="1"/>
                    <a:pt x="81" y="0"/>
                    <a:pt x="79" y="0"/>
                  </a:cubicBezTo>
                  <a:cubicBezTo>
                    <a:pt x="78" y="0"/>
                    <a:pt x="77" y="1"/>
                    <a:pt x="77" y="3"/>
                  </a:cubicBezTo>
                  <a:cubicBezTo>
                    <a:pt x="77" y="3"/>
                    <a:pt x="77" y="3"/>
                    <a:pt x="77" y="3"/>
                  </a:cubicBezTo>
                  <a:cubicBezTo>
                    <a:pt x="75" y="17"/>
                    <a:pt x="75" y="17"/>
                    <a:pt x="75" y="17"/>
                  </a:cubicBezTo>
                  <a:cubicBezTo>
                    <a:pt x="71" y="17"/>
                    <a:pt x="68" y="18"/>
                    <a:pt x="65" y="19"/>
                  </a:cubicBezTo>
                  <a:cubicBezTo>
                    <a:pt x="57" y="8"/>
                    <a:pt x="57" y="8"/>
                    <a:pt x="57" y="8"/>
                  </a:cubicBezTo>
                  <a:cubicBezTo>
                    <a:pt x="56" y="6"/>
                    <a:pt x="55" y="5"/>
                    <a:pt x="53" y="6"/>
                  </a:cubicBezTo>
                  <a:cubicBezTo>
                    <a:pt x="52" y="6"/>
                    <a:pt x="52" y="7"/>
                    <a:pt x="52" y="9"/>
                  </a:cubicBezTo>
                  <a:cubicBezTo>
                    <a:pt x="52" y="9"/>
                    <a:pt x="52" y="9"/>
                    <a:pt x="52" y="10"/>
                  </a:cubicBezTo>
                  <a:cubicBezTo>
                    <a:pt x="54" y="23"/>
                    <a:pt x="54" y="23"/>
                    <a:pt x="54" y="23"/>
                  </a:cubicBezTo>
                  <a:cubicBezTo>
                    <a:pt x="51" y="25"/>
                    <a:pt x="48" y="27"/>
                    <a:pt x="45" y="29"/>
                  </a:cubicBezTo>
                  <a:cubicBezTo>
                    <a:pt x="34" y="20"/>
                    <a:pt x="34" y="20"/>
                    <a:pt x="34" y="20"/>
                  </a:cubicBezTo>
                  <a:cubicBezTo>
                    <a:pt x="33" y="19"/>
                    <a:pt x="32" y="19"/>
                    <a:pt x="30" y="20"/>
                  </a:cubicBezTo>
                  <a:cubicBezTo>
                    <a:pt x="30" y="20"/>
                    <a:pt x="29" y="21"/>
                    <a:pt x="29" y="22"/>
                  </a:cubicBezTo>
                  <a:cubicBezTo>
                    <a:pt x="29" y="23"/>
                    <a:pt x="30" y="23"/>
                    <a:pt x="30" y="24"/>
                  </a:cubicBezTo>
                  <a:cubicBezTo>
                    <a:pt x="36" y="36"/>
                    <a:pt x="36" y="36"/>
                    <a:pt x="36" y="36"/>
                  </a:cubicBezTo>
                  <a:cubicBezTo>
                    <a:pt x="34" y="39"/>
                    <a:pt x="32" y="41"/>
                    <a:pt x="30" y="44"/>
                  </a:cubicBezTo>
                  <a:cubicBezTo>
                    <a:pt x="17" y="39"/>
                    <a:pt x="17" y="39"/>
                    <a:pt x="17" y="39"/>
                  </a:cubicBezTo>
                  <a:cubicBezTo>
                    <a:pt x="15" y="38"/>
                    <a:pt x="14" y="39"/>
                    <a:pt x="13" y="40"/>
                  </a:cubicBezTo>
                  <a:cubicBezTo>
                    <a:pt x="13" y="41"/>
                    <a:pt x="12" y="41"/>
                    <a:pt x="12" y="42"/>
                  </a:cubicBezTo>
                  <a:cubicBezTo>
                    <a:pt x="12" y="42"/>
                    <a:pt x="13" y="43"/>
                    <a:pt x="14" y="44"/>
                  </a:cubicBezTo>
                  <a:cubicBezTo>
                    <a:pt x="24" y="54"/>
                    <a:pt x="24" y="54"/>
                    <a:pt x="24" y="54"/>
                  </a:cubicBezTo>
                  <a:cubicBezTo>
                    <a:pt x="22" y="57"/>
                    <a:pt x="21" y="60"/>
                    <a:pt x="20" y="63"/>
                  </a:cubicBezTo>
                  <a:cubicBezTo>
                    <a:pt x="6" y="63"/>
                    <a:pt x="6" y="63"/>
                    <a:pt x="6" y="63"/>
                  </a:cubicBezTo>
                  <a:cubicBezTo>
                    <a:pt x="4" y="62"/>
                    <a:pt x="3" y="63"/>
                    <a:pt x="2" y="65"/>
                  </a:cubicBezTo>
                  <a:cubicBezTo>
                    <a:pt x="2" y="65"/>
                    <a:pt x="2" y="65"/>
                    <a:pt x="2" y="65"/>
                  </a:cubicBezTo>
                  <a:cubicBezTo>
                    <a:pt x="2" y="67"/>
                    <a:pt x="3" y="68"/>
                    <a:pt x="4" y="68"/>
                  </a:cubicBezTo>
                  <a:cubicBezTo>
                    <a:pt x="17" y="74"/>
                    <a:pt x="17" y="74"/>
                    <a:pt x="17" y="74"/>
                  </a:cubicBezTo>
                  <a:cubicBezTo>
                    <a:pt x="16" y="78"/>
                    <a:pt x="16" y="81"/>
                    <a:pt x="16" y="84"/>
                  </a:cubicBezTo>
                  <a:cubicBezTo>
                    <a:pt x="3" y="89"/>
                    <a:pt x="3" y="89"/>
                    <a:pt x="3" y="89"/>
                  </a:cubicBezTo>
                  <a:cubicBezTo>
                    <a:pt x="1" y="89"/>
                    <a:pt x="0" y="90"/>
                    <a:pt x="0" y="91"/>
                  </a:cubicBezTo>
                  <a:cubicBezTo>
                    <a:pt x="0" y="91"/>
                    <a:pt x="0" y="91"/>
                    <a:pt x="0" y="91"/>
                  </a:cubicBezTo>
                  <a:cubicBezTo>
                    <a:pt x="0" y="93"/>
                    <a:pt x="2" y="94"/>
                    <a:pt x="3" y="94"/>
                  </a:cubicBezTo>
                  <a:cubicBezTo>
                    <a:pt x="17" y="96"/>
                    <a:pt x="17" y="96"/>
                    <a:pt x="17" y="96"/>
                  </a:cubicBezTo>
                  <a:cubicBezTo>
                    <a:pt x="17" y="99"/>
                    <a:pt x="18" y="103"/>
                    <a:pt x="19" y="106"/>
                  </a:cubicBezTo>
                  <a:cubicBezTo>
                    <a:pt x="8" y="114"/>
                    <a:pt x="8" y="114"/>
                    <a:pt x="8" y="114"/>
                  </a:cubicBezTo>
                  <a:cubicBezTo>
                    <a:pt x="7" y="114"/>
                    <a:pt x="6" y="115"/>
                    <a:pt x="6" y="116"/>
                  </a:cubicBezTo>
                  <a:cubicBezTo>
                    <a:pt x="6" y="117"/>
                    <a:pt x="6" y="117"/>
                    <a:pt x="6" y="118"/>
                  </a:cubicBezTo>
                  <a:cubicBezTo>
                    <a:pt x="7" y="119"/>
                    <a:pt x="8" y="120"/>
                    <a:pt x="10" y="119"/>
                  </a:cubicBezTo>
                  <a:cubicBezTo>
                    <a:pt x="24" y="117"/>
                    <a:pt x="24" y="117"/>
                    <a:pt x="24" y="117"/>
                  </a:cubicBezTo>
                  <a:cubicBezTo>
                    <a:pt x="25" y="120"/>
                    <a:pt x="27" y="123"/>
                    <a:pt x="29" y="125"/>
                  </a:cubicBezTo>
                  <a:cubicBezTo>
                    <a:pt x="20" y="137"/>
                    <a:pt x="20" y="137"/>
                    <a:pt x="20" y="137"/>
                  </a:cubicBezTo>
                  <a:cubicBezTo>
                    <a:pt x="20" y="137"/>
                    <a:pt x="19" y="138"/>
                    <a:pt x="19" y="139"/>
                  </a:cubicBezTo>
                  <a:cubicBezTo>
                    <a:pt x="19" y="139"/>
                    <a:pt x="20" y="140"/>
                    <a:pt x="20" y="140"/>
                  </a:cubicBezTo>
                  <a:cubicBezTo>
                    <a:pt x="21" y="142"/>
                    <a:pt x="23" y="142"/>
                    <a:pt x="24" y="141"/>
                  </a:cubicBezTo>
                  <a:cubicBezTo>
                    <a:pt x="36" y="134"/>
                    <a:pt x="36" y="134"/>
                    <a:pt x="36" y="134"/>
                  </a:cubicBezTo>
                  <a:cubicBezTo>
                    <a:pt x="39" y="137"/>
                    <a:pt x="41" y="139"/>
                    <a:pt x="44" y="141"/>
                  </a:cubicBezTo>
                  <a:cubicBezTo>
                    <a:pt x="39" y="154"/>
                    <a:pt x="39" y="154"/>
                    <a:pt x="39" y="154"/>
                  </a:cubicBezTo>
                  <a:cubicBezTo>
                    <a:pt x="39" y="155"/>
                    <a:pt x="39" y="155"/>
                    <a:pt x="39" y="156"/>
                  </a:cubicBezTo>
                  <a:cubicBezTo>
                    <a:pt x="39" y="157"/>
                    <a:pt x="39" y="157"/>
                    <a:pt x="40" y="158"/>
                  </a:cubicBezTo>
                  <a:cubicBezTo>
                    <a:pt x="42" y="159"/>
                    <a:pt x="43" y="158"/>
                    <a:pt x="44" y="157"/>
                  </a:cubicBezTo>
                  <a:cubicBezTo>
                    <a:pt x="54" y="147"/>
                    <a:pt x="54" y="147"/>
                    <a:pt x="54" y="147"/>
                  </a:cubicBezTo>
                  <a:cubicBezTo>
                    <a:pt x="57" y="149"/>
                    <a:pt x="60" y="150"/>
                    <a:pt x="63" y="151"/>
                  </a:cubicBezTo>
                  <a:cubicBezTo>
                    <a:pt x="63" y="165"/>
                    <a:pt x="63" y="165"/>
                    <a:pt x="63" y="165"/>
                  </a:cubicBezTo>
                  <a:cubicBezTo>
                    <a:pt x="63" y="165"/>
                    <a:pt x="63" y="166"/>
                    <a:pt x="63" y="166"/>
                  </a:cubicBezTo>
                  <a:cubicBezTo>
                    <a:pt x="63" y="167"/>
                    <a:pt x="64" y="168"/>
                    <a:pt x="65" y="168"/>
                  </a:cubicBezTo>
                  <a:cubicBezTo>
                    <a:pt x="66" y="169"/>
                    <a:pt x="68" y="168"/>
                    <a:pt x="68" y="166"/>
                  </a:cubicBezTo>
                  <a:cubicBezTo>
                    <a:pt x="75" y="154"/>
                    <a:pt x="75" y="154"/>
                    <a:pt x="75" y="154"/>
                  </a:cubicBezTo>
                  <a:cubicBezTo>
                    <a:pt x="78" y="154"/>
                    <a:pt x="81" y="155"/>
                    <a:pt x="85" y="155"/>
                  </a:cubicBezTo>
                  <a:cubicBezTo>
                    <a:pt x="89" y="168"/>
                    <a:pt x="89" y="168"/>
                    <a:pt x="89" y="168"/>
                  </a:cubicBezTo>
                  <a:cubicBezTo>
                    <a:pt x="89" y="170"/>
                    <a:pt x="90" y="171"/>
                    <a:pt x="91" y="171"/>
                  </a:cubicBezTo>
                  <a:cubicBezTo>
                    <a:pt x="91" y="171"/>
                    <a:pt x="92" y="171"/>
                    <a:pt x="92" y="171"/>
                  </a:cubicBezTo>
                  <a:cubicBezTo>
                    <a:pt x="93" y="171"/>
                    <a:pt x="94" y="169"/>
                    <a:pt x="94" y="168"/>
                  </a:cubicBezTo>
                  <a:cubicBezTo>
                    <a:pt x="94" y="168"/>
                    <a:pt x="94" y="168"/>
                    <a:pt x="94" y="168"/>
                  </a:cubicBezTo>
                  <a:cubicBezTo>
                    <a:pt x="96" y="154"/>
                    <a:pt x="96" y="154"/>
                    <a:pt x="96" y="154"/>
                  </a:cubicBezTo>
                  <a:cubicBezTo>
                    <a:pt x="100" y="153"/>
                    <a:pt x="103" y="153"/>
                    <a:pt x="106" y="152"/>
                  </a:cubicBezTo>
                  <a:cubicBezTo>
                    <a:pt x="114" y="163"/>
                    <a:pt x="114" y="163"/>
                    <a:pt x="114" y="163"/>
                  </a:cubicBezTo>
                  <a:cubicBezTo>
                    <a:pt x="115" y="165"/>
                    <a:pt x="116" y="165"/>
                    <a:pt x="118" y="165"/>
                  </a:cubicBezTo>
                  <a:cubicBezTo>
                    <a:pt x="119" y="164"/>
                    <a:pt x="119" y="163"/>
                    <a:pt x="119" y="162"/>
                  </a:cubicBezTo>
                  <a:cubicBezTo>
                    <a:pt x="119" y="162"/>
                    <a:pt x="119" y="161"/>
                    <a:pt x="119" y="161"/>
                  </a:cubicBezTo>
                  <a:cubicBezTo>
                    <a:pt x="117" y="147"/>
                    <a:pt x="117" y="147"/>
                    <a:pt x="117" y="147"/>
                  </a:cubicBezTo>
                  <a:cubicBezTo>
                    <a:pt x="120" y="146"/>
                    <a:pt x="123" y="144"/>
                    <a:pt x="126" y="142"/>
                  </a:cubicBezTo>
                  <a:cubicBezTo>
                    <a:pt x="137" y="150"/>
                    <a:pt x="137" y="150"/>
                    <a:pt x="137" y="150"/>
                  </a:cubicBezTo>
                  <a:cubicBezTo>
                    <a:pt x="138" y="152"/>
                    <a:pt x="139" y="152"/>
                    <a:pt x="141" y="151"/>
                  </a:cubicBezTo>
                  <a:cubicBezTo>
                    <a:pt x="141" y="150"/>
                    <a:pt x="142" y="149"/>
                    <a:pt x="142" y="149"/>
                  </a:cubicBezTo>
                  <a:cubicBezTo>
                    <a:pt x="142" y="148"/>
                    <a:pt x="141" y="147"/>
                    <a:pt x="141" y="147"/>
                  </a:cubicBezTo>
                  <a:cubicBezTo>
                    <a:pt x="135" y="134"/>
                    <a:pt x="135" y="134"/>
                    <a:pt x="135" y="134"/>
                  </a:cubicBezTo>
                  <a:cubicBezTo>
                    <a:pt x="137" y="132"/>
                    <a:pt x="139" y="130"/>
                    <a:pt x="141" y="127"/>
                  </a:cubicBezTo>
                  <a:cubicBezTo>
                    <a:pt x="154" y="131"/>
                    <a:pt x="154" y="131"/>
                    <a:pt x="154" y="131"/>
                  </a:cubicBezTo>
                  <a:cubicBezTo>
                    <a:pt x="156" y="132"/>
                    <a:pt x="157" y="132"/>
                    <a:pt x="158" y="131"/>
                  </a:cubicBezTo>
                  <a:cubicBezTo>
                    <a:pt x="158" y="130"/>
                    <a:pt x="159" y="130"/>
                    <a:pt x="159" y="129"/>
                  </a:cubicBezTo>
                  <a:cubicBezTo>
                    <a:pt x="159" y="128"/>
                    <a:pt x="158" y="127"/>
                    <a:pt x="157" y="127"/>
                  </a:cubicBezTo>
                  <a:cubicBezTo>
                    <a:pt x="147" y="117"/>
                    <a:pt x="147" y="117"/>
                    <a:pt x="147" y="117"/>
                  </a:cubicBezTo>
                  <a:cubicBezTo>
                    <a:pt x="149" y="114"/>
                    <a:pt x="150" y="111"/>
                    <a:pt x="151" y="108"/>
                  </a:cubicBezTo>
                  <a:cubicBezTo>
                    <a:pt x="165" y="108"/>
                    <a:pt x="165" y="108"/>
                    <a:pt x="165" y="108"/>
                  </a:cubicBezTo>
                  <a:cubicBezTo>
                    <a:pt x="167" y="108"/>
                    <a:pt x="168" y="107"/>
                    <a:pt x="169" y="106"/>
                  </a:cubicBezTo>
                  <a:cubicBezTo>
                    <a:pt x="169" y="106"/>
                    <a:pt x="169" y="105"/>
                    <a:pt x="169" y="105"/>
                  </a:cubicBezTo>
                  <a:cubicBezTo>
                    <a:pt x="169" y="104"/>
                    <a:pt x="168" y="103"/>
                    <a:pt x="167" y="103"/>
                  </a:cubicBezTo>
                  <a:cubicBezTo>
                    <a:pt x="154" y="96"/>
                    <a:pt x="154" y="96"/>
                    <a:pt x="154" y="96"/>
                  </a:cubicBezTo>
                  <a:cubicBezTo>
                    <a:pt x="155" y="93"/>
                    <a:pt x="155" y="90"/>
                    <a:pt x="155" y="86"/>
                  </a:cubicBezTo>
                  <a:lnTo>
                    <a:pt x="168" y="82"/>
                  </a:lnTo>
                  <a:close/>
                  <a:moveTo>
                    <a:pt x="86" y="101"/>
                  </a:moveTo>
                  <a:cubicBezTo>
                    <a:pt x="77" y="101"/>
                    <a:pt x="70" y="94"/>
                    <a:pt x="70" y="85"/>
                  </a:cubicBezTo>
                  <a:cubicBezTo>
                    <a:pt x="70" y="77"/>
                    <a:pt x="77" y="70"/>
                    <a:pt x="86" y="70"/>
                  </a:cubicBezTo>
                  <a:cubicBezTo>
                    <a:pt x="94" y="70"/>
                    <a:pt x="101" y="77"/>
                    <a:pt x="101" y="85"/>
                  </a:cubicBezTo>
                  <a:cubicBezTo>
                    <a:pt x="101" y="94"/>
                    <a:pt x="94" y="101"/>
                    <a:pt x="86" y="10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 name="Freeform 20"/>
            <p:cNvSpPr>
              <a:spLocks noEditPoints="1"/>
            </p:cNvSpPr>
            <p:nvPr/>
          </p:nvSpPr>
          <p:spPr bwMode="auto">
            <a:xfrm>
              <a:off x="-1333500" y="1651000"/>
              <a:ext cx="454025" cy="454025"/>
            </a:xfrm>
            <a:custGeom>
              <a:avLst/>
              <a:gdLst>
                <a:gd name="T0" fmla="*/ 121 w 121"/>
                <a:gd name="T1" fmla="*/ 56 h 121"/>
                <a:gd name="T2" fmla="*/ 119 w 121"/>
                <a:gd name="T3" fmla="*/ 54 h 121"/>
                <a:gd name="T4" fmla="*/ 108 w 121"/>
                <a:gd name="T5" fmla="*/ 46 h 121"/>
                <a:gd name="T6" fmla="*/ 117 w 121"/>
                <a:gd name="T7" fmla="*/ 38 h 121"/>
                <a:gd name="T8" fmla="*/ 115 w 121"/>
                <a:gd name="T9" fmla="*/ 37 h 121"/>
                <a:gd name="T10" fmla="*/ 101 w 121"/>
                <a:gd name="T11" fmla="*/ 32 h 121"/>
                <a:gd name="T12" fmla="*/ 108 w 121"/>
                <a:gd name="T13" fmla="*/ 23 h 121"/>
                <a:gd name="T14" fmla="*/ 105 w 121"/>
                <a:gd name="T15" fmla="*/ 21 h 121"/>
                <a:gd name="T16" fmla="*/ 90 w 121"/>
                <a:gd name="T17" fmla="*/ 21 h 121"/>
                <a:gd name="T18" fmla="*/ 94 w 121"/>
                <a:gd name="T19" fmla="*/ 11 h 121"/>
                <a:gd name="T20" fmla="*/ 90 w 121"/>
                <a:gd name="T21" fmla="*/ 10 h 121"/>
                <a:gd name="T22" fmla="*/ 77 w 121"/>
                <a:gd name="T23" fmla="*/ 14 h 121"/>
                <a:gd name="T24" fmla="*/ 77 w 121"/>
                <a:gd name="T25" fmla="*/ 3 h 121"/>
                <a:gd name="T26" fmla="*/ 73 w 121"/>
                <a:gd name="T27" fmla="*/ 3 h 121"/>
                <a:gd name="T28" fmla="*/ 61 w 121"/>
                <a:gd name="T29" fmla="*/ 11 h 121"/>
                <a:gd name="T30" fmla="*/ 56 w 121"/>
                <a:gd name="T31" fmla="*/ 0 h 121"/>
                <a:gd name="T32" fmla="*/ 55 w 121"/>
                <a:gd name="T33" fmla="*/ 2 h 121"/>
                <a:gd name="T34" fmla="*/ 46 w 121"/>
                <a:gd name="T35" fmla="*/ 13 h 121"/>
                <a:gd name="T36" fmla="*/ 38 w 121"/>
                <a:gd name="T37" fmla="*/ 4 h 121"/>
                <a:gd name="T38" fmla="*/ 37 w 121"/>
                <a:gd name="T39" fmla="*/ 7 h 121"/>
                <a:gd name="T40" fmla="*/ 32 w 121"/>
                <a:gd name="T41" fmla="*/ 20 h 121"/>
                <a:gd name="T42" fmla="*/ 22 w 121"/>
                <a:gd name="T43" fmla="*/ 14 h 121"/>
                <a:gd name="T44" fmla="*/ 21 w 121"/>
                <a:gd name="T45" fmla="*/ 17 h 121"/>
                <a:gd name="T46" fmla="*/ 21 w 121"/>
                <a:gd name="T47" fmla="*/ 31 h 121"/>
                <a:gd name="T48" fmla="*/ 9 w 121"/>
                <a:gd name="T49" fmla="*/ 28 h 121"/>
                <a:gd name="T50" fmla="*/ 10 w 121"/>
                <a:gd name="T51" fmla="*/ 31 h 121"/>
                <a:gd name="T52" fmla="*/ 14 w 121"/>
                <a:gd name="T53" fmla="*/ 45 h 121"/>
                <a:gd name="T54" fmla="*/ 2 w 121"/>
                <a:gd name="T55" fmla="*/ 46 h 121"/>
                <a:gd name="T56" fmla="*/ 3 w 121"/>
                <a:gd name="T57" fmla="*/ 48 h 121"/>
                <a:gd name="T58" fmla="*/ 11 w 121"/>
                <a:gd name="T59" fmla="*/ 60 h 121"/>
                <a:gd name="T60" fmla="*/ 0 w 121"/>
                <a:gd name="T61" fmla="*/ 65 h 121"/>
                <a:gd name="T62" fmla="*/ 2 w 121"/>
                <a:gd name="T63" fmla="*/ 67 h 121"/>
                <a:gd name="T64" fmla="*/ 14 w 121"/>
                <a:gd name="T65" fmla="*/ 75 h 121"/>
                <a:gd name="T66" fmla="*/ 4 w 121"/>
                <a:gd name="T67" fmla="*/ 83 h 121"/>
                <a:gd name="T68" fmla="*/ 7 w 121"/>
                <a:gd name="T69" fmla="*/ 84 h 121"/>
                <a:gd name="T70" fmla="*/ 20 w 121"/>
                <a:gd name="T71" fmla="*/ 89 h 121"/>
                <a:gd name="T72" fmla="*/ 14 w 121"/>
                <a:gd name="T73" fmla="*/ 98 h 121"/>
                <a:gd name="T74" fmla="*/ 17 w 121"/>
                <a:gd name="T75" fmla="*/ 100 h 121"/>
                <a:gd name="T76" fmla="*/ 31 w 121"/>
                <a:gd name="T77" fmla="*/ 100 h 121"/>
                <a:gd name="T78" fmla="*/ 28 w 121"/>
                <a:gd name="T79" fmla="*/ 110 h 121"/>
                <a:gd name="T80" fmla="*/ 31 w 121"/>
                <a:gd name="T81" fmla="*/ 112 h 121"/>
                <a:gd name="T82" fmla="*/ 45 w 121"/>
                <a:gd name="T83" fmla="*/ 107 h 121"/>
                <a:gd name="T84" fmla="*/ 45 w 121"/>
                <a:gd name="T85" fmla="*/ 118 h 121"/>
                <a:gd name="T86" fmla="*/ 49 w 121"/>
                <a:gd name="T87" fmla="*/ 118 h 121"/>
                <a:gd name="T88" fmla="*/ 60 w 121"/>
                <a:gd name="T89" fmla="*/ 110 h 121"/>
                <a:gd name="T90" fmla="*/ 65 w 121"/>
                <a:gd name="T91" fmla="*/ 121 h 121"/>
                <a:gd name="T92" fmla="*/ 67 w 121"/>
                <a:gd name="T93" fmla="*/ 119 h 121"/>
                <a:gd name="T94" fmla="*/ 68 w 121"/>
                <a:gd name="T95" fmla="*/ 109 h 121"/>
                <a:gd name="T96" fmla="*/ 81 w 121"/>
                <a:gd name="T97" fmla="*/ 116 h 121"/>
                <a:gd name="T98" fmla="*/ 85 w 121"/>
                <a:gd name="T99" fmla="*/ 115 h 121"/>
                <a:gd name="T100" fmla="*/ 83 w 121"/>
                <a:gd name="T101" fmla="*/ 104 h 121"/>
                <a:gd name="T102" fmla="*/ 97 w 121"/>
                <a:gd name="T103" fmla="*/ 107 h 121"/>
                <a:gd name="T104" fmla="*/ 101 w 121"/>
                <a:gd name="T105" fmla="*/ 106 h 121"/>
                <a:gd name="T106" fmla="*/ 96 w 121"/>
                <a:gd name="T107" fmla="*/ 95 h 121"/>
                <a:gd name="T108" fmla="*/ 110 w 121"/>
                <a:gd name="T109" fmla="*/ 93 h 121"/>
                <a:gd name="T110" fmla="*/ 113 w 121"/>
                <a:gd name="T111" fmla="*/ 92 h 121"/>
                <a:gd name="T112" fmla="*/ 105 w 121"/>
                <a:gd name="T113" fmla="*/ 83 h 121"/>
                <a:gd name="T114" fmla="*/ 117 w 121"/>
                <a:gd name="T115" fmla="*/ 77 h 121"/>
                <a:gd name="T116" fmla="*/ 120 w 121"/>
                <a:gd name="T117" fmla="*/ 75 h 121"/>
                <a:gd name="T118" fmla="*/ 109 w 121"/>
                <a:gd name="T119" fmla="*/ 68 h 121"/>
                <a:gd name="T120" fmla="*/ 120 w 121"/>
                <a:gd name="T121" fmla="*/ 58 h 121"/>
                <a:gd name="T122" fmla="*/ 50 w 121"/>
                <a:gd name="T123" fmla="*/ 61 h 121"/>
                <a:gd name="T124" fmla="*/ 72 w 121"/>
                <a:gd name="T125" fmla="*/ 6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 h="121">
                  <a:moveTo>
                    <a:pt x="120" y="58"/>
                  </a:moveTo>
                  <a:cubicBezTo>
                    <a:pt x="121" y="58"/>
                    <a:pt x="121" y="57"/>
                    <a:pt x="121" y="56"/>
                  </a:cubicBezTo>
                  <a:cubicBezTo>
                    <a:pt x="121" y="56"/>
                    <a:pt x="121" y="56"/>
                    <a:pt x="121" y="56"/>
                  </a:cubicBezTo>
                  <a:cubicBezTo>
                    <a:pt x="121" y="55"/>
                    <a:pt x="120" y="54"/>
                    <a:pt x="119" y="54"/>
                  </a:cubicBezTo>
                  <a:cubicBezTo>
                    <a:pt x="110" y="53"/>
                    <a:pt x="110" y="53"/>
                    <a:pt x="110" y="53"/>
                  </a:cubicBezTo>
                  <a:cubicBezTo>
                    <a:pt x="109" y="50"/>
                    <a:pt x="109" y="48"/>
                    <a:pt x="108" y="46"/>
                  </a:cubicBezTo>
                  <a:cubicBezTo>
                    <a:pt x="116" y="40"/>
                    <a:pt x="116" y="40"/>
                    <a:pt x="116" y="40"/>
                  </a:cubicBezTo>
                  <a:cubicBezTo>
                    <a:pt x="117" y="40"/>
                    <a:pt x="117" y="39"/>
                    <a:pt x="117" y="38"/>
                  </a:cubicBezTo>
                  <a:cubicBezTo>
                    <a:pt x="117" y="38"/>
                    <a:pt x="117" y="38"/>
                    <a:pt x="117" y="38"/>
                  </a:cubicBezTo>
                  <a:cubicBezTo>
                    <a:pt x="117" y="37"/>
                    <a:pt x="116" y="36"/>
                    <a:pt x="115" y="37"/>
                  </a:cubicBezTo>
                  <a:cubicBezTo>
                    <a:pt x="105" y="38"/>
                    <a:pt x="105" y="38"/>
                    <a:pt x="105" y="38"/>
                  </a:cubicBezTo>
                  <a:cubicBezTo>
                    <a:pt x="104" y="36"/>
                    <a:pt x="102" y="34"/>
                    <a:pt x="101" y="32"/>
                  </a:cubicBezTo>
                  <a:cubicBezTo>
                    <a:pt x="107" y="24"/>
                    <a:pt x="107" y="24"/>
                    <a:pt x="107" y="24"/>
                  </a:cubicBezTo>
                  <a:cubicBezTo>
                    <a:pt x="108" y="24"/>
                    <a:pt x="108" y="23"/>
                    <a:pt x="108" y="23"/>
                  </a:cubicBezTo>
                  <a:cubicBezTo>
                    <a:pt x="108" y="22"/>
                    <a:pt x="108" y="22"/>
                    <a:pt x="107" y="21"/>
                  </a:cubicBezTo>
                  <a:cubicBezTo>
                    <a:pt x="107" y="21"/>
                    <a:pt x="105" y="20"/>
                    <a:pt x="105" y="21"/>
                  </a:cubicBezTo>
                  <a:cubicBezTo>
                    <a:pt x="96" y="26"/>
                    <a:pt x="96" y="26"/>
                    <a:pt x="96" y="26"/>
                  </a:cubicBezTo>
                  <a:cubicBezTo>
                    <a:pt x="94" y="24"/>
                    <a:pt x="92" y="22"/>
                    <a:pt x="90" y="21"/>
                  </a:cubicBezTo>
                  <a:cubicBezTo>
                    <a:pt x="94" y="12"/>
                    <a:pt x="94" y="12"/>
                    <a:pt x="94" y="12"/>
                  </a:cubicBezTo>
                  <a:cubicBezTo>
                    <a:pt x="94" y="11"/>
                    <a:pt x="94" y="11"/>
                    <a:pt x="94" y="11"/>
                  </a:cubicBezTo>
                  <a:cubicBezTo>
                    <a:pt x="94" y="10"/>
                    <a:pt x="94" y="9"/>
                    <a:pt x="93" y="9"/>
                  </a:cubicBezTo>
                  <a:cubicBezTo>
                    <a:pt x="92" y="8"/>
                    <a:pt x="91" y="9"/>
                    <a:pt x="90" y="10"/>
                  </a:cubicBezTo>
                  <a:cubicBezTo>
                    <a:pt x="83" y="17"/>
                    <a:pt x="83" y="17"/>
                    <a:pt x="83" y="17"/>
                  </a:cubicBezTo>
                  <a:cubicBezTo>
                    <a:pt x="81" y="15"/>
                    <a:pt x="79" y="15"/>
                    <a:pt x="77" y="14"/>
                  </a:cubicBezTo>
                  <a:cubicBezTo>
                    <a:pt x="77" y="4"/>
                    <a:pt x="77" y="4"/>
                    <a:pt x="77" y="4"/>
                  </a:cubicBezTo>
                  <a:cubicBezTo>
                    <a:pt x="77" y="4"/>
                    <a:pt x="77" y="4"/>
                    <a:pt x="77" y="3"/>
                  </a:cubicBezTo>
                  <a:cubicBezTo>
                    <a:pt x="77" y="2"/>
                    <a:pt x="76" y="2"/>
                    <a:pt x="75" y="1"/>
                  </a:cubicBezTo>
                  <a:cubicBezTo>
                    <a:pt x="74" y="1"/>
                    <a:pt x="73" y="2"/>
                    <a:pt x="73" y="3"/>
                  </a:cubicBezTo>
                  <a:cubicBezTo>
                    <a:pt x="69" y="12"/>
                    <a:pt x="69" y="12"/>
                    <a:pt x="69" y="12"/>
                  </a:cubicBezTo>
                  <a:cubicBezTo>
                    <a:pt x="66" y="11"/>
                    <a:pt x="64" y="11"/>
                    <a:pt x="61" y="11"/>
                  </a:cubicBezTo>
                  <a:cubicBezTo>
                    <a:pt x="59" y="2"/>
                    <a:pt x="59" y="2"/>
                    <a:pt x="59" y="2"/>
                  </a:cubicBezTo>
                  <a:cubicBezTo>
                    <a:pt x="58" y="1"/>
                    <a:pt x="58" y="0"/>
                    <a:pt x="56" y="0"/>
                  </a:cubicBezTo>
                  <a:cubicBezTo>
                    <a:pt x="55" y="0"/>
                    <a:pt x="55" y="1"/>
                    <a:pt x="55" y="2"/>
                  </a:cubicBezTo>
                  <a:cubicBezTo>
                    <a:pt x="55" y="2"/>
                    <a:pt x="55" y="2"/>
                    <a:pt x="55" y="2"/>
                  </a:cubicBezTo>
                  <a:cubicBezTo>
                    <a:pt x="53" y="12"/>
                    <a:pt x="53" y="12"/>
                    <a:pt x="53" y="12"/>
                  </a:cubicBezTo>
                  <a:cubicBezTo>
                    <a:pt x="51" y="12"/>
                    <a:pt x="48" y="13"/>
                    <a:pt x="46" y="13"/>
                  </a:cubicBezTo>
                  <a:cubicBezTo>
                    <a:pt x="40" y="5"/>
                    <a:pt x="40" y="5"/>
                    <a:pt x="40" y="5"/>
                  </a:cubicBezTo>
                  <a:cubicBezTo>
                    <a:pt x="40" y="4"/>
                    <a:pt x="39" y="4"/>
                    <a:pt x="38" y="4"/>
                  </a:cubicBezTo>
                  <a:cubicBezTo>
                    <a:pt x="37" y="4"/>
                    <a:pt x="37" y="5"/>
                    <a:pt x="37" y="6"/>
                  </a:cubicBezTo>
                  <a:cubicBezTo>
                    <a:pt x="37" y="6"/>
                    <a:pt x="37" y="6"/>
                    <a:pt x="37" y="7"/>
                  </a:cubicBezTo>
                  <a:cubicBezTo>
                    <a:pt x="38" y="17"/>
                    <a:pt x="38" y="17"/>
                    <a:pt x="38" y="17"/>
                  </a:cubicBezTo>
                  <a:cubicBezTo>
                    <a:pt x="36" y="18"/>
                    <a:pt x="34" y="19"/>
                    <a:pt x="32" y="20"/>
                  </a:cubicBezTo>
                  <a:cubicBezTo>
                    <a:pt x="24" y="14"/>
                    <a:pt x="24" y="14"/>
                    <a:pt x="24" y="14"/>
                  </a:cubicBezTo>
                  <a:cubicBezTo>
                    <a:pt x="24" y="13"/>
                    <a:pt x="22" y="13"/>
                    <a:pt x="22" y="14"/>
                  </a:cubicBezTo>
                  <a:cubicBezTo>
                    <a:pt x="21" y="14"/>
                    <a:pt x="21" y="15"/>
                    <a:pt x="21" y="15"/>
                  </a:cubicBezTo>
                  <a:cubicBezTo>
                    <a:pt x="21" y="16"/>
                    <a:pt x="21" y="16"/>
                    <a:pt x="21" y="17"/>
                  </a:cubicBezTo>
                  <a:cubicBezTo>
                    <a:pt x="26" y="26"/>
                    <a:pt x="26" y="26"/>
                    <a:pt x="26" y="26"/>
                  </a:cubicBezTo>
                  <a:cubicBezTo>
                    <a:pt x="24" y="27"/>
                    <a:pt x="23" y="29"/>
                    <a:pt x="21" y="31"/>
                  </a:cubicBezTo>
                  <a:cubicBezTo>
                    <a:pt x="12" y="28"/>
                    <a:pt x="12" y="28"/>
                    <a:pt x="12" y="28"/>
                  </a:cubicBezTo>
                  <a:cubicBezTo>
                    <a:pt x="11" y="27"/>
                    <a:pt x="10" y="27"/>
                    <a:pt x="9" y="28"/>
                  </a:cubicBezTo>
                  <a:cubicBezTo>
                    <a:pt x="9" y="29"/>
                    <a:pt x="9" y="29"/>
                    <a:pt x="9" y="29"/>
                  </a:cubicBezTo>
                  <a:cubicBezTo>
                    <a:pt x="9" y="30"/>
                    <a:pt x="9" y="31"/>
                    <a:pt x="10" y="31"/>
                  </a:cubicBezTo>
                  <a:cubicBezTo>
                    <a:pt x="17" y="38"/>
                    <a:pt x="17" y="38"/>
                    <a:pt x="17" y="38"/>
                  </a:cubicBezTo>
                  <a:cubicBezTo>
                    <a:pt x="16" y="40"/>
                    <a:pt x="15" y="42"/>
                    <a:pt x="14" y="45"/>
                  </a:cubicBezTo>
                  <a:cubicBezTo>
                    <a:pt x="4" y="44"/>
                    <a:pt x="4" y="44"/>
                    <a:pt x="4" y="44"/>
                  </a:cubicBezTo>
                  <a:cubicBezTo>
                    <a:pt x="3" y="44"/>
                    <a:pt x="2" y="45"/>
                    <a:pt x="2" y="46"/>
                  </a:cubicBezTo>
                  <a:cubicBezTo>
                    <a:pt x="2" y="46"/>
                    <a:pt x="2" y="46"/>
                    <a:pt x="2" y="46"/>
                  </a:cubicBezTo>
                  <a:cubicBezTo>
                    <a:pt x="2" y="47"/>
                    <a:pt x="2" y="48"/>
                    <a:pt x="3" y="48"/>
                  </a:cubicBezTo>
                  <a:cubicBezTo>
                    <a:pt x="12" y="53"/>
                    <a:pt x="12" y="53"/>
                    <a:pt x="12" y="53"/>
                  </a:cubicBezTo>
                  <a:cubicBezTo>
                    <a:pt x="12" y="55"/>
                    <a:pt x="11" y="57"/>
                    <a:pt x="11" y="60"/>
                  </a:cubicBezTo>
                  <a:cubicBezTo>
                    <a:pt x="2" y="63"/>
                    <a:pt x="2" y="63"/>
                    <a:pt x="2" y="63"/>
                  </a:cubicBezTo>
                  <a:cubicBezTo>
                    <a:pt x="1" y="63"/>
                    <a:pt x="0" y="64"/>
                    <a:pt x="0" y="65"/>
                  </a:cubicBezTo>
                  <a:cubicBezTo>
                    <a:pt x="0" y="65"/>
                    <a:pt x="0" y="65"/>
                    <a:pt x="0" y="65"/>
                  </a:cubicBezTo>
                  <a:cubicBezTo>
                    <a:pt x="0" y="66"/>
                    <a:pt x="1" y="67"/>
                    <a:pt x="2" y="67"/>
                  </a:cubicBezTo>
                  <a:cubicBezTo>
                    <a:pt x="12" y="68"/>
                    <a:pt x="12" y="68"/>
                    <a:pt x="12" y="68"/>
                  </a:cubicBezTo>
                  <a:cubicBezTo>
                    <a:pt x="12" y="71"/>
                    <a:pt x="13" y="73"/>
                    <a:pt x="14" y="75"/>
                  </a:cubicBezTo>
                  <a:cubicBezTo>
                    <a:pt x="5" y="81"/>
                    <a:pt x="5" y="81"/>
                    <a:pt x="5" y="81"/>
                  </a:cubicBezTo>
                  <a:cubicBezTo>
                    <a:pt x="5" y="81"/>
                    <a:pt x="4" y="82"/>
                    <a:pt x="4" y="83"/>
                  </a:cubicBezTo>
                  <a:cubicBezTo>
                    <a:pt x="4" y="83"/>
                    <a:pt x="4" y="83"/>
                    <a:pt x="4" y="83"/>
                  </a:cubicBezTo>
                  <a:cubicBezTo>
                    <a:pt x="5" y="84"/>
                    <a:pt x="6" y="85"/>
                    <a:pt x="7" y="84"/>
                  </a:cubicBezTo>
                  <a:cubicBezTo>
                    <a:pt x="17" y="83"/>
                    <a:pt x="17" y="83"/>
                    <a:pt x="17" y="83"/>
                  </a:cubicBezTo>
                  <a:cubicBezTo>
                    <a:pt x="18" y="85"/>
                    <a:pt x="19" y="87"/>
                    <a:pt x="20" y="89"/>
                  </a:cubicBezTo>
                  <a:cubicBezTo>
                    <a:pt x="14" y="97"/>
                    <a:pt x="14" y="97"/>
                    <a:pt x="14" y="97"/>
                  </a:cubicBezTo>
                  <a:cubicBezTo>
                    <a:pt x="14" y="97"/>
                    <a:pt x="14" y="98"/>
                    <a:pt x="14" y="98"/>
                  </a:cubicBezTo>
                  <a:cubicBezTo>
                    <a:pt x="14" y="99"/>
                    <a:pt x="14" y="99"/>
                    <a:pt x="14" y="100"/>
                  </a:cubicBezTo>
                  <a:cubicBezTo>
                    <a:pt x="15" y="100"/>
                    <a:pt x="16" y="101"/>
                    <a:pt x="17" y="100"/>
                  </a:cubicBezTo>
                  <a:cubicBezTo>
                    <a:pt x="26" y="95"/>
                    <a:pt x="26" y="95"/>
                    <a:pt x="26" y="95"/>
                  </a:cubicBezTo>
                  <a:cubicBezTo>
                    <a:pt x="28" y="97"/>
                    <a:pt x="29" y="99"/>
                    <a:pt x="31" y="100"/>
                  </a:cubicBezTo>
                  <a:cubicBezTo>
                    <a:pt x="28" y="109"/>
                    <a:pt x="28" y="109"/>
                    <a:pt x="28" y="109"/>
                  </a:cubicBezTo>
                  <a:cubicBezTo>
                    <a:pt x="28" y="110"/>
                    <a:pt x="28" y="110"/>
                    <a:pt x="28" y="110"/>
                  </a:cubicBezTo>
                  <a:cubicBezTo>
                    <a:pt x="28" y="111"/>
                    <a:pt x="28" y="112"/>
                    <a:pt x="29" y="112"/>
                  </a:cubicBezTo>
                  <a:cubicBezTo>
                    <a:pt x="30" y="113"/>
                    <a:pt x="31" y="112"/>
                    <a:pt x="31" y="112"/>
                  </a:cubicBezTo>
                  <a:cubicBezTo>
                    <a:pt x="38" y="104"/>
                    <a:pt x="38" y="104"/>
                    <a:pt x="38" y="104"/>
                  </a:cubicBezTo>
                  <a:cubicBezTo>
                    <a:pt x="40" y="106"/>
                    <a:pt x="43" y="106"/>
                    <a:pt x="45" y="107"/>
                  </a:cubicBezTo>
                  <a:cubicBezTo>
                    <a:pt x="45" y="117"/>
                    <a:pt x="45" y="117"/>
                    <a:pt x="45" y="117"/>
                  </a:cubicBezTo>
                  <a:cubicBezTo>
                    <a:pt x="45" y="117"/>
                    <a:pt x="45" y="117"/>
                    <a:pt x="45" y="118"/>
                  </a:cubicBezTo>
                  <a:cubicBezTo>
                    <a:pt x="45" y="119"/>
                    <a:pt x="45" y="119"/>
                    <a:pt x="46" y="120"/>
                  </a:cubicBezTo>
                  <a:cubicBezTo>
                    <a:pt x="47" y="120"/>
                    <a:pt x="48" y="119"/>
                    <a:pt x="49" y="118"/>
                  </a:cubicBezTo>
                  <a:cubicBezTo>
                    <a:pt x="53" y="109"/>
                    <a:pt x="53" y="109"/>
                    <a:pt x="53" y="109"/>
                  </a:cubicBezTo>
                  <a:cubicBezTo>
                    <a:pt x="55" y="110"/>
                    <a:pt x="58" y="110"/>
                    <a:pt x="60" y="110"/>
                  </a:cubicBezTo>
                  <a:cubicBezTo>
                    <a:pt x="63" y="119"/>
                    <a:pt x="63" y="119"/>
                    <a:pt x="63" y="119"/>
                  </a:cubicBezTo>
                  <a:cubicBezTo>
                    <a:pt x="63" y="120"/>
                    <a:pt x="64" y="121"/>
                    <a:pt x="65" y="121"/>
                  </a:cubicBezTo>
                  <a:cubicBezTo>
                    <a:pt x="65" y="121"/>
                    <a:pt x="65" y="121"/>
                    <a:pt x="65" y="121"/>
                  </a:cubicBezTo>
                  <a:cubicBezTo>
                    <a:pt x="66" y="121"/>
                    <a:pt x="67" y="120"/>
                    <a:pt x="67" y="119"/>
                  </a:cubicBezTo>
                  <a:cubicBezTo>
                    <a:pt x="67" y="119"/>
                    <a:pt x="67" y="119"/>
                    <a:pt x="67" y="119"/>
                  </a:cubicBezTo>
                  <a:cubicBezTo>
                    <a:pt x="68" y="109"/>
                    <a:pt x="68" y="109"/>
                    <a:pt x="68" y="109"/>
                  </a:cubicBezTo>
                  <a:cubicBezTo>
                    <a:pt x="71" y="109"/>
                    <a:pt x="73" y="108"/>
                    <a:pt x="75" y="108"/>
                  </a:cubicBezTo>
                  <a:cubicBezTo>
                    <a:pt x="81" y="116"/>
                    <a:pt x="81" y="116"/>
                    <a:pt x="81" y="116"/>
                  </a:cubicBezTo>
                  <a:cubicBezTo>
                    <a:pt x="82" y="117"/>
                    <a:pt x="83" y="117"/>
                    <a:pt x="84" y="117"/>
                  </a:cubicBezTo>
                  <a:cubicBezTo>
                    <a:pt x="84" y="117"/>
                    <a:pt x="85" y="116"/>
                    <a:pt x="85" y="115"/>
                  </a:cubicBezTo>
                  <a:cubicBezTo>
                    <a:pt x="85" y="115"/>
                    <a:pt x="85" y="115"/>
                    <a:pt x="85" y="114"/>
                  </a:cubicBezTo>
                  <a:cubicBezTo>
                    <a:pt x="83" y="104"/>
                    <a:pt x="83" y="104"/>
                    <a:pt x="83" y="104"/>
                  </a:cubicBezTo>
                  <a:cubicBezTo>
                    <a:pt x="85" y="103"/>
                    <a:pt x="87" y="102"/>
                    <a:pt x="89" y="101"/>
                  </a:cubicBezTo>
                  <a:cubicBezTo>
                    <a:pt x="97" y="107"/>
                    <a:pt x="97" y="107"/>
                    <a:pt x="97" y="107"/>
                  </a:cubicBezTo>
                  <a:cubicBezTo>
                    <a:pt x="98" y="108"/>
                    <a:pt x="99" y="108"/>
                    <a:pt x="100" y="107"/>
                  </a:cubicBezTo>
                  <a:cubicBezTo>
                    <a:pt x="100" y="107"/>
                    <a:pt x="101" y="106"/>
                    <a:pt x="101" y="106"/>
                  </a:cubicBezTo>
                  <a:cubicBezTo>
                    <a:pt x="101" y="105"/>
                    <a:pt x="100" y="105"/>
                    <a:pt x="100" y="104"/>
                  </a:cubicBezTo>
                  <a:cubicBezTo>
                    <a:pt x="96" y="95"/>
                    <a:pt x="96" y="95"/>
                    <a:pt x="96" y="95"/>
                  </a:cubicBezTo>
                  <a:cubicBezTo>
                    <a:pt x="97" y="94"/>
                    <a:pt x="99" y="92"/>
                    <a:pt x="100" y="90"/>
                  </a:cubicBezTo>
                  <a:cubicBezTo>
                    <a:pt x="110" y="93"/>
                    <a:pt x="110" y="93"/>
                    <a:pt x="110" y="93"/>
                  </a:cubicBezTo>
                  <a:cubicBezTo>
                    <a:pt x="111" y="94"/>
                    <a:pt x="112" y="94"/>
                    <a:pt x="112" y="93"/>
                  </a:cubicBezTo>
                  <a:cubicBezTo>
                    <a:pt x="113" y="92"/>
                    <a:pt x="113" y="92"/>
                    <a:pt x="113" y="92"/>
                  </a:cubicBezTo>
                  <a:cubicBezTo>
                    <a:pt x="113" y="91"/>
                    <a:pt x="112" y="90"/>
                    <a:pt x="112" y="90"/>
                  </a:cubicBezTo>
                  <a:cubicBezTo>
                    <a:pt x="105" y="83"/>
                    <a:pt x="105" y="83"/>
                    <a:pt x="105" y="83"/>
                  </a:cubicBezTo>
                  <a:cubicBezTo>
                    <a:pt x="106" y="81"/>
                    <a:pt x="107" y="79"/>
                    <a:pt x="107" y="76"/>
                  </a:cubicBezTo>
                  <a:cubicBezTo>
                    <a:pt x="117" y="77"/>
                    <a:pt x="117" y="77"/>
                    <a:pt x="117" y="77"/>
                  </a:cubicBezTo>
                  <a:cubicBezTo>
                    <a:pt x="118" y="77"/>
                    <a:pt x="120" y="76"/>
                    <a:pt x="120" y="75"/>
                  </a:cubicBezTo>
                  <a:cubicBezTo>
                    <a:pt x="120" y="75"/>
                    <a:pt x="120" y="75"/>
                    <a:pt x="120" y="75"/>
                  </a:cubicBezTo>
                  <a:cubicBezTo>
                    <a:pt x="120" y="74"/>
                    <a:pt x="119" y="73"/>
                    <a:pt x="118" y="73"/>
                  </a:cubicBezTo>
                  <a:cubicBezTo>
                    <a:pt x="109" y="68"/>
                    <a:pt x="109" y="68"/>
                    <a:pt x="109" y="68"/>
                  </a:cubicBezTo>
                  <a:cubicBezTo>
                    <a:pt x="110" y="66"/>
                    <a:pt x="110" y="64"/>
                    <a:pt x="110" y="61"/>
                  </a:cubicBezTo>
                  <a:lnTo>
                    <a:pt x="120" y="58"/>
                  </a:lnTo>
                  <a:close/>
                  <a:moveTo>
                    <a:pt x="61" y="72"/>
                  </a:moveTo>
                  <a:cubicBezTo>
                    <a:pt x="55" y="72"/>
                    <a:pt x="50" y="67"/>
                    <a:pt x="50" y="61"/>
                  </a:cubicBezTo>
                  <a:cubicBezTo>
                    <a:pt x="50" y="54"/>
                    <a:pt x="55" y="49"/>
                    <a:pt x="61" y="49"/>
                  </a:cubicBezTo>
                  <a:cubicBezTo>
                    <a:pt x="67" y="49"/>
                    <a:pt x="72" y="54"/>
                    <a:pt x="72" y="61"/>
                  </a:cubicBezTo>
                  <a:cubicBezTo>
                    <a:pt x="72" y="67"/>
                    <a:pt x="67" y="72"/>
                    <a:pt x="61"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 name="Oval 21"/>
            <p:cNvSpPr>
              <a:spLocks noChangeArrowheads="1"/>
            </p:cNvSpPr>
            <p:nvPr/>
          </p:nvSpPr>
          <p:spPr bwMode="auto">
            <a:xfrm>
              <a:off x="-1055688" y="2462213"/>
              <a:ext cx="171450" cy="1714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 name="Oval 22"/>
            <p:cNvSpPr>
              <a:spLocks noChangeArrowheads="1"/>
            </p:cNvSpPr>
            <p:nvPr/>
          </p:nvSpPr>
          <p:spPr bwMode="auto">
            <a:xfrm>
              <a:off x="-1776413" y="2792413"/>
              <a:ext cx="115888" cy="11906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23"/>
            <p:cNvSpPr>
              <a:spLocks noEditPoints="1"/>
            </p:cNvSpPr>
            <p:nvPr/>
          </p:nvSpPr>
          <p:spPr bwMode="auto">
            <a:xfrm>
              <a:off x="-2773363" y="2439988"/>
              <a:ext cx="2692401" cy="2659063"/>
            </a:xfrm>
            <a:custGeom>
              <a:avLst/>
              <a:gdLst>
                <a:gd name="T0" fmla="*/ 605 w 718"/>
                <a:gd name="T1" fmla="*/ 20 h 709"/>
                <a:gd name="T2" fmla="*/ 602 w 718"/>
                <a:gd name="T3" fmla="*/ 58 h 709"/>
                <a:gd name="T4" fmla="*/ 587 w 718"/>
                <a:gd name="T5" fmla="*/ 93 h 709"/>
                <a:gd name="T6" fmla="*/ 563 w 718"/>
                <a:gd name="T7" fmla="*/ 121 h 709"/>
                <a:gd name="T8" fmla="*/ 530 w 718"/>
                <a:gd name="T9" fmla="*/ 141 h 709"/>
                <a:gd name="T10" fmla="*/ 493 w 718"/>
                <a:gd name="T11" fmla="*/ 149 h 709"/>
                <a:gd name="T12" fmla="*/ 456 w 718"/>
                <a:gd name="T13" fmla="*/ 147 h 709"/>
                <a:gd name="T14" fmla="*/ 420 w 718"/>
                <a:gd name="T15" fmla="*/ 134 h 709"/>
                <a:gd name="T16" fmla="*/ 391 w 718"/>
                <a:gd name="T17" fmla="*/ 110 h 709"/>
                <a:gd name="T18" fmla="*/ 371 w 718"/>
                <a:gd name="T19" fmla="*/ 78 h 709"/>
                <a:gd name="T20" fmla="*/ 361 w 718"/>
                <a:gd name="T21" fmla="*/ 42 h 709"/>
                <a:gd name="T22" fmla="*/ 363 w 718"/>
                <a:gd name="T23" fmla="*/ 4 h 709"/>
                <a:gd name="T24" fmla="*/ 68 w 718"/>
                <a:gd name="T25" fmla="*/ 221 h 709"/>
                <a:gd name="T26" fmla="*/ 162 w 718"/>
                <a:gd name="T27" fmla="*/ 514 h 709"/>
                <a:gd name="T28" fmla="*/ 334 w 718"/>
                <a:gd name="T29" fmla="*/ 176 h 709"/>
                <a:gd name="T30" fmla="*/ 311 w 718"/>
                <a:gd name="T31" fmla="*/ 189 h 709"/>
                <a:gd name="T32" fmla="*/ 288 w 718"/>
                <a:gd name="T33" fmla="*/ 197 h 709"/>
                <a:gd name="T34" fmla="*/ 258 w 718"/>
                <a:gd name="T35" fmla="*/ 192 h 709"/>
                <a:gd name="T36" fmla="*/ 234 w 718"/>
                <a:gd name="T37" fmla="*/ 181 h 709"/>
                <a:gd name="T38" fmla="*/ 214 w 718"/>
                <a:gd name="T39" fmla="*/ 164 h 709"/>
                <a:gd name="T40" fmla="*/ 201 w 718"/>
                <a:gd name="T41" fmla="*/ 141 h 709"/>
                <a:gd name="T42" fmla="*/ 195 w 718"/>
                <a:gd name="T43" fmla="*/ 116 h 709"/>
                <a:gd name="T44" fmla="*/ 197 w 718"/>
                <a:gd name="T45" fmla="*/ 89 h 709"/>
                <a:gd name="T46" fmla="*/ 207 w 718"/>
                <a:gd name="T47" fmla="*/ 64 h 709"/>
                <a:gd name="T48" fmla="*/ 225 w 718"/>
                <a:gd name="T49" fmla="*/ 43 h 709"/>
                <a:gd name="T50" fmla="*/ 249 w 718"/>
                <a:gd name="T51" fmla="*/ 29 h 709"/>
                <a:gd name="T52" fmla="*/ 275 w 718"/>
                <a:gd name="T53" fmla="*/ 23 h 709"/>
                <a:gd name="T54" fmla="*/ 305 w 718"/>
                <a:gd name="T55" fmla="*/ 28 h 709"/>
                <a:gd name="T56" fmla="*/ 329 w 718"/>
                <a:gd name="T57" fmla="*/ 38 h 709"/>
                <a:gd name="T58" fmla="*/ 349 w 718"/>
                <a:gd name="T59" fmla="*/ 55 h 709"/>
                <a:gd name="T60" fmla="*/ 362 w 718"/>
                <a:gd name="T61" fmla="*/ 78 h 709"/>
                <a:gd name="T62" fmla="*/ 368 w 718"/>
                <a:gd name="T63" fmla="*/ 104 h 709"/>
                <a:gd name="T64" fmla="*/ 366 w 718"/>
                <a:gd name="T65" fmla="*/ 131 h 709"/>
                <a:gd name="T66" fmla="*/ 356 w 718"/>
                <a:gd name="T67" fmla="*/ 156 h 709"/>
                <a:gd name="T68" fmla="*/ 338 w 718"/>
                <a:gd name="T69" fmla="*/ 176 h 709"/>
                <a:gd name="T70" fmla="*/ 451 w 718"/>
                <a:gd name="T71" fmla="*/ 208 h 709"/>
                <a:gd name="T72" fmla="*/ 444 w 718"/>
                <a:gd name="T73" fmla="*/ 224 h 709"/>
                <a:gd name="T74" fmla="*/ 433 w 718"/>
                <a:gd name="T75" fmla="*/ 237 h 709"/>
                <a:gd name="T76" fmla="*/ 418 w 718"/>
                <a:gd name="T77" fmla="*/ 247 h 709"/>
                <a:gd name="T78" fmla="*/ 401 w 718"/>
                <a:gd name="T79" fmla="*/ 251 h 709"/>
                <a:gd name="T80" fmla="*/ 383 w 718"/>
                <a:gd name="T81" fmla="*/ 250 h 709"/>
                <a:gd name="T82" fmla="*/ 367 w 718"/>
                <a:gd name="T83" fmla="*/ 243 h 709"/>
                <a:gd name="T84" fmla="*/ 353 w 718"/>
                <a:gd name="T85" fmla="*/ 232 h 709"/>
                <a:gd name="T86" fmla="*/ 343 w 718"/>
                <a:gd name="T87" fmla="*/ 217 h 709"/>
                <a:gd name="T88" fmla="*/ 339 w 718"/>
                <a:gd name="T89" fmla="*/ 200 h 709"/>
                <a:gd name="T90" fmla="*/ 340 w 718"/>
                <a:gd name="T91" fmla="*/ 183 h 709"/>
                <a:gd name="T92" fmla="*/ 346 w 718"/>
                <a:gd name="T93" fmla="*/ 166 h 709"/>
                <a:gd name="T94" fmla="*/ 357 w 718"/>
                <a:gd name="T95" fmla="*/ 153 h 709"/>
                <a:gd name="T96" fmla="*/ 372 w 718"/>
                <a:gd name="T97" fmla="*/ 143 h 709"/>
                <a:gd name="T98" fmla="*/ 389 w 718"/>
                <a:gd name="T99" fmla="*/ 138 h 709"/>
                <a:gd name="T100" fmla="*/ 407 w 718"/>
                <a:gd name="T101" fmla="*/ 139 h 709"/>
                <a:gd name="T102" fmla="*/ 423 w 718"/>
                <a:gd name="T103" fmla="*/ 146 h 709"/>
                <a:gd name="T104" fmla="*/ 437 w 718"/>
                <a:gd name="T105" fmla="*/ 157 h 709"/>
                <a:gd name="T106" fmla="*/ 446 w 718"/>
                <a:gd name="T107" fmla="*/ 172 h 709"/>
                <a:gd name="T108" fmla="*/ 451 w 718"/>
                <a:gd name="T109" fmla="*/ 189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8" h="709">
                  <a:moveTo>
                    <a:pt x="606" y="330"/>
                  </a:moveTo>
                  <a:cubicBezTo>
                    <a:pt x="718" y="140"/>
                    <a:pt x="627" y="0"/>
                    <a:pt x="627" y="0"/>
                  </a:cubicBezTo>
                  <a:cubicBezTo>
                    <a:pt x="578" y="0"/>
                    <a:pt x="578" y="0"/>
                    <a:pt x="578" y="0"/>
                  </a:cubicBezTo>
                  <a:cubicBezTo>
                    <a:pt x="579" y="4"/>
                    <a:pt x="580" y="9"/>
                    <a:pt x="581" y="13"/>
                  </a:cubicBezTo>
                  <a:cubicBezTo>
                    <a:pt x="601" y="16"/>
                    <a:pt x="601" y="16"/>
                    <a:pt x="601" y="16"/>
                  </a:cubicBezTo>
                  <a:cubicBezTo>
                    <a:pt x="603" y="16"/>
                    <a:pt x="605" y="18"/>
                    <a:pt x="605" y="20"/>
                  </a:cubicBezTo>
                  <a:cubicBezTo>
                    <a:pt x="605" y="20"/>
                    <a:pt x="605" y="20"/>
                    <a:pt x="605" y="20"/>
                  </a:cubicBezTo>
                  <a:cubicBezTo>
                    <a:pt x="605" y="23"/>
                    <a:pt x="604" y="24"/>
                    <a:pt x="601" y="24"/>
                  </a:cubicBezTo>
                  <a:cubicBezTo>
                    <a:pt x="582" y="30"/>
                    <a:pt x="582" y="30"/>
                    <a:pt x="582" y="30"/>
                  </a:cubicBezTo>
                  <a:cubicBezTo>
                    <a:pt x="582" y="35"/>
                    <a:pt x="581" y="40"/>
                    <a:pt x="581" y="45"/>
                  </a:cubicBezTo>
                  <a:cubicBezTo>
                    <a:pt x="599" y="54"/>
                    <a:pt x="599" y="54"/>
                    <a:pt x="599" y="54"/>
                  </a:cubicBezTo>
                  <a:cubicBezTo>
                    <a:pt x="601" y="55"/>
                    <a:pt x="602" y="56"/>
                    <a:pt x="602" y="58"/>
                  </a:cubicBezTo>
                  <a:cubicBezTo>
                    <a:pt x="602" y="58"/>
                    <a:pt x="602" y="59"/>
                    <a:pt x="602" y="59"/>
                  </a:cubicBezTo>
                  <a:cubicBezTo>
                    <a:pt x="601" y="61"/>
                    <a:pt x="599" y="62"/>
                    <a:pt x="597" y="62"/>
                  </a:cubicBezTo>
                  <a:cubicBezTo>
                    <a:pt x="577" y="62"/>
                    <a:pt x="577" y="62"/>
                    <a:pt x="577" y="62"/>
                  </a:cubicBezTo>
                  <a:cubicBezTo>
                    <a:pt x="575" y="66"/>
                    <a:pt x="573" y="71"/>
                    <a:pt x="571" y="75"/>
                  </a:cubicBezTo>
                  <a:cubicBezTo>
                    <a:pt x="585" y="89"/>
                    <a:pt x="585" y="89"/>
                    <a:pt x="585" y="89"/>
                  </a:cubicBezTo>
                  <a:cubicBezTo>
                    <a:pt x="587" y="90"/>
                    <a:pt x="587" y="91"/>
                    <a:pt x="587" y="93"/>
                  </a:cubicBezTo>
                  <a:cubicBezTo>
                    <a:pt x="587" y="94"/>
                    <a:pt x="587" y="94"/>
                    <a:pt x="587" y="95"/>
                  </a:cubicBezTo>
                  <a:cubicBezTo>
                    <a:pt x="585" y="97"/>
                    <a:pt x="583" y="97"/>
                    <a:pt x="581" y="96"/>
                  </a:cubicBezTo>
                  <a:cubicBezTo>
                    <a:pt x="562" y="90"/>
                    <a:pt x="562" y="90"/>
                    <a:pt x="562" y="90"/>
                  </a:cubicBezTo>
                  <a:cubicBezTo>
                    <a:pt x="559" y="94"/>
                    <a:pt x="556" y="97"/>
                    <a:pt x="552" y="101"/>
                  </a:cubicBezTo>
                  <a:cubicBezTo>
                    <a:pt x="562" y="119"/>
                    <a:pt x="562" y="119"/>
                    <a:pt x="562" y="119"/>
                  </a:cubicBezTo>
                  <a:cubicBezTo>
                    <a:pt x="562" y="120"/>
                    <a:pt x="563" y="120"/>
                    <a:pt x="563" y="121"/>
                  </a:cubicBezTo>
                  <a:cubicBezTo>
                    <a:pt x="563" y="122"/>
                    <a:pt x="562" y="124"/>
                    <a:pt x="561" y="124"/>
                  </a:cubicBezTo>
                  <a:cubicBezTo>
                    <a:pt x="559" y="126"/>
                    <a:pt x="557" y="126"/>
                    <a:pt x="555" y="124"/>
                  </a:cubicBezTo>
                  <a:cubicBezTo>
                    <a:pt x="539" y="112"/>
                    <a:pt x="539" y="112"/>
                    <a:pt x="539" y="112"/>
                  </a:cubicBezTo>
                  <a:cubicBezTo>
                    <a:pt x="535" y="114"/>
                    <a:pt x="531" y="117"/>
                    <a:pt x="527" y="119"/>
                  </a:cubicBezTo>
                  <a:cubicBezTo>
                    <a:pt x="530" y="139"/>
                    <a:pt x="530" y="139"/>
                    <a:pt x="530" y="139"/>
                  </a:cubicBezTo>
                  <a:cubicBezTo>
                    <a:pt x="530" y="140"/>
                    <a:pt x="530" y="140"/>
                    <a:pt x="530" y="141"/>
                  </a:cubicBezTo>
                  <a:cubicBezTo>
                    <a:pt x="530" y="142"/>
                    <a:pt x="529" y="144"/>
                    <a:pt x="528" y="145"/>
                  </a:cubicBezTo>
                  <a:cubicBezTo>
                    <a:pt x="526" y="145"/>
                    <a:pt x="523" y="144"/>
                    <a:pt x="522" y="142"/>
                  </a:cubicBezTo>
                  <a:cubicBezTo>
                    <a:pt x="511" y="126"/>
                    <a:pt x="511" y="126"/>
                    <a:pt x="511" y="126"/>
                  </a:cubicBezTo>
                  <a:cubicBezTo>
                    <a:pt x="506" y="127"/>
                    <a:pt x="501" y="128"/>
                    <a:pt x="497" y="129"/>
                  </a:cubicBezTo>
                  <a:cubicBezTo>
                    <a:pt x="493" y="149"/>
                    <a:pt x="493" y="149"/>
                    <a:pt x="493" y="149"/>
                  </a:cubicBezTo>
                  <a:cubicBezTo>
                    <a:pt x="493" y="149"/>
                    <a:pt x="493" y="149"/>
                    <a:pt x="493" y="149"/>
                  </a:cubicBezTo>
                  <a:cubicBezTo>
                    <a:pt x="493" y="151"/>
                    <a:pt x="492" y="153"/>
                    <a:pt x="490" y="153"/>
                  </a:cubicBezTo>
                  <a:cubicBezTo>
                    <a:pt x="490" y="153"/>
                    <a:pt x="490" y="153"/>
                    <a:pt x="489" y="153"/>
                  </a:cubicBezTo>
                  <a:cubicBezTo>
                    <a:pt x="487" y="153"/>
                    <a:pt x="486" y="152"/>
                    <a:pt x="485" y="150"/>
                  </a:cubicBezTo>
                  <a:cubicBezTo>
                    <a:pt x="479" y="130"/>
                    <a:pt x="479" y="130"/>
                    <a:pt x="479" y="130"/>
                  </a:cubicBezTo>
                  <a:cubicBezTo>
                    <a:pt x="475" y="130"/>
                    <a:pt x="470" y="130"/>
                    <a:pt x="465" y="129"/>
                  </a:cubicBezTo>
                  <a:cubicBezTo>
                    <a:pt x="456" y="147"/>
                    <a:pt x="456" y="147"/>
                    <a:pt x="456" y="147"/>
                  </a:cubicBezTo>
                  <a:cubicBezTo>
                    <a:pt x="455" y="149"/>
                    <a:pt x="453" y="151"/>
                    <a:pt x="451" y="150"/>
                  </a:cubicBezTo>
                  <a:cubicBezTo>
                    <a:pt x="449" y="150"/>
                    <a:pt x="448" y="148"/>
                    <a:pt x="448" y="146"/>
                  </a:cubicBezTo>
                  <a:cubicBezTo>
                    <a:pt x="448" y="146"/>
                    <a:pt x="448" y="146"/>
                    <a:pt x="448" y="145"/>
                  </a:cubicBezTo>
                  <a:cubicBezTo>
                    <a:pt x="448" y="125"/>
                    <a:pt x="448" y="125"/>
                    <a:pt x="448" y="125"/>
                  </a:cubicBezTo>
                  <a:cubicBezTo>
                    <a:pt x="444" y="123"/>
                    <a:pt x="439" y="121"/>
                    <a:pt x="435" y="119"/>
                  </a:cubicBezTo>
                  <a:cubicBezTo>
                    <a:pt x="420" y="134"/>
                    <a:pt x="420" y="134"/>
                    <a:pt x="420" y="134"/>
                  </a:cubicBezTo>
                  <a:cubicBezTo>
                    <a:pt x="419" y="135"/>
                    <a:pt x="417" y="136"/>
                    <a:pt x="415" y="135"/>
                  </a:cubicBezTo>
                  <a:cubicBezTo>
                    <a:pt x="414" y="134"/>
                    <a:pt x="413" y="133"/>
                    <a:pt x="413" y="131"/>
                  </a:cubicBezTo>
                  <a:cubicBezTo>
                    <a:pt x="413" y="131"/>
                    <a:pt x="413" y="130"/>
                    <a:pt x="414" y="129"/>
                  </a:cubicBezTo>
                  <a:cubicBezTo>
                    <a:pt x="420" y="110"/>
                    <a:pt x="420" y="110"/>
                    <a:pt x="420" y="110"/>
                  </a:cubicBezTo>
                  <a:cubicBezTo>
                    <a:pt x="416" y="107"/>
                    <a:pt x="413" y="104"/>
                    <a:pt x="409" y="101"/>
                  </a:cubicBezTo>
                  <a:cubicBezTo>
                    <a:pt x="391" y="110"/>
                    <a:pt x="391" y="110"/>
                    <a:pt x="391" y="110"/>
                  </a:cubicBezTo>
                  <a:cubicBezTo>
                    <a:pt x="389" y="111"/>
                    <a:pt x="387" y="111"/>
                    <a:pt x="386" y="109"/>
                  </a:cubicBezTo>
                  <a:cubicBezTo>
                    <a:pt x="385" y="109"/>
                    <a:pt x="385" y="108"/>
                    <a:pt x="385" y="107"/>
                  </a:cubicBezTo>
                  <a:cubicBezTo>
                    <a:pt x="385" y="106"/>
                    <a:pt x="385" y="104"/>
                    <a:pt x="386" y="104"/>
                  </a:cubicBezTo>
                  <a:cubicBezTo>
                    <a:pt x="398" y="87"/>
                    <a:pt x="398" y="87"/>
                    <a:pt x="398" y="87"/>
                  </a:cubicBezTo>
                  <a:cubicBezTo>
                    <a:pt x="395" y="83"/>
                    <a:pt x="393" y="79"/>
                    <a:pt x="391" y="75"/>
                  </a:cubicBezTo>
                  <a:cubicBezTo>
                    <a:pt x="371" y="78"/>
                    <a:pt x="371" y="78"/>
                    <a:pt x="371" y="78"/>
                  </a:cubicBezTo>
                  <a:cubicBezTo>
                    <a:pt x="369" y="79"/>
                    <a:pt x="366" y="78"/>
                    <a:pt x="365" y="76"/>
                  </a:cubicBezTo>
                  <a:cubicBezTo>
                    <a:pt x="365" y="75"/>
                    <a:pt x="365" y="75"/>
                    <a:pt x="365" y="74"/>
                  </a:cubicBezTo>
                  <a:cubicBezTo>
                    <a:pt x="365" y="73"/>
                    <a:pt x="366" y="71"/>
                    <a:pt x="368" y="71"/>
                  </a:cubicBezTo>
                  <a:cubicBezTo>
                    <a:pt x="384" y="59"/>
                    <a:pt x="384" y="59"/>
                    <a:pt x="384" y="59"/>
                  </a:cubicBezTo>
                  <a:cubicBezTo>
                    <a:pt x="383" y="54"/>
                    <a:pt x="382" y="50"/>
                    <a:pt x="381" y="45"/>
                  </a:cubicBezTo>
                  <a:cubicBezTo>
                    <a:pt x="361" y="42"/>
                    <a:pt x="361" y="42"/>
                    <a:pt x="361" y="42"/>
                  </a:cubicBezTo>
                  <a:cubicBezTo>
                    <a:pt x="359" y="42"/>
                    <a:pt x="357" y="40"/>
                    <a:pt x="357" y="38"/>
                  </a:cubicBezTo>
                  <a:cubicBezTo>
                    <a:pt x="357" y="38"/>
                    <a:pt x="357" y="38"/>
                    <a:pt x="357" y="38"/>
                  </a:cubicBezTo>
                  <a:cubicBezTo>
                    <a:pt x="357" y="36"/>
                    <a:pt x="358" y="34"/>
                    <a:pt x="360" y="34"/>
                  </a:cubicBezTo>
                  <a:cubicBezTo>
                    <a:pt x="380" y="28"/>
                    <a:pt x="380" y="28"/>
                    <a:pt x="380" y="28"/>
                  </a:cubicBezTo>
                  <a:cubicBezTo>
                    <a:pt x="380" y="23"/>
                    <a:pt x="380" y="18"/>
                    <a:pt x="381" y="13"/>
                  </a:cubicBezTo>
                  <a:cubicBezTo>
                    <a:pt x="363" y="4"/>
                    <a:pt x="363" y="4"/>
                    <a:pt x="363" y="4"/>
                  </a:cubicBezTo>
                  <a:cubicBezTo>
                    <a:pt x="361" y="4"/>
                    <a:pt x="360" y="2"/>
                    <a:pt x="360" y="0"/>
                  </a:cubicBezTo>
                  <a:cubicBezTo>
                    <a:pt x="360" y="0"/>
                    <a:pt x="360" y="0"/>
                    <a:pt x="360" y="0"/>
                  </a:cubicBezTo>
                  <a:cubicBezTo>
                    <a:pt x="110" y="0"/>
                    <a:pt x="110" y="0"/>
                    <a:pt x="110" y="0"/>
                  </a:cubicBezTo>
                  <a:cubicBezTo>
                    <a:pt x="103" y="41"/>
                    <a:pt x="83" y="85"/>
                    <a:pt x="83" y="85"/>
                  </a:cubicBezTo>
                  <a:cubicBezTo>
                    <a:pt x="71" y="115"/>
                    <a:pt x="79" y="137"/>
                    <a:pt x="79" y="137"/>
                  </a:cubicBezTo>
                  <a:cubicBezTo>
                    <a:pt x="103" y="178"/>
                    <a:pt x="84" y="200"/>
                    <a:pt x="68" y="221"/>
                  </a:cubicBezTo>
                  <a:cubicBezTo>
                    <a:pt x="53" y="242"/>
                    <a:pt x="0" y="315"/>
                    <a:pt x="51" y="317"/>
                  </a:cubicBezTo>
                  <a:cubicBezTo>
                    <a:pt x="99" y="318"/>
                    <a:pt x="84" y="334"/>
                    <a:pt x="84" y="334"/>
                  </a:cubicBezTo>
                  <a:cubicBezTo>
                    <a:pt x="63" y="380"/>
                    <a:pt x="96" y="381"/>
                    <a:pt x="96" y="381"/>
                  </a:cubicBezTo>
                  <a:cubicBezTo>
                    <a:pt x="81" y="408"/>
                    <a:pt x="103" y="409"/>
                    <a:pt x="103" y="409"/>
                  </a:cubicBezTo>
                  <a:cubicBezTo>
                    <a:pt x="135" y="409"/>
                    <a:pt x="118" y="438"/>
                    <a:pt x="118" y="438"/>
                  </a:cubicBezTo>
                  <a:cubicBezTo>
                    <a:pt x="79" y="481"/>
                    <a:pt x="113" y="524"/>
                    <a:pt x="162" y="514"/>
                  </a:cubicBezTo>
                  <a:cubicBezTo>
                    <a:pt x="259" y="494"/>
                    <a:pt x="309" y="527"/>
                    <a:pt x="286" y="597"/>
                  </a:cubicBezTo>
                  <a:cubicBezTo>
                    <a:pt x="263" y="666"/>
                    <a:pt x="232" y="709"/>
                    <a:pt x="232" y="709"/>
                  </a:cubicBezTo>
                  <a:cubicBezTo>
                    <a:pt x="659" y="709"/>
                    <a:pt x="659" y="709"/>
                    <a:pt x="659" y="709"/>
                  </a:cubicBezTo>
                  <a:cubicBezTo>
                    <a:pt x="568" y="521"/>
                    <a:pt x="568" y="521"/>
                    <a:pt x="568" y="521"/>
                  </a:cubicBezTo>
                  <a:cubicBezTo>
                    <a:pt x="540" y="458"/>
                    <a:pt x="606" y="330"/>
                    <a:pt x="606" y="330"/>
                  </a:cubicBezTo>
                  <a:close/>
                  <a:moveTo>
                    <a:pt x="334" y="176"/>
                  </a:moveTo>
                  <a:cubicBezTo>
                    <a:pt x="322" y="168"/>
                    <a:pt x="322" y="168"/>
                    <a:pt x="322" y="168"/>
                  </a:cubicBezTo>
                  <a:cubicBezTo>
                    <a:pt x="320" y="169"/>
                    <a:pt x="317" y="171"/>
                    <a:pt x="314" y="173"/>
                  </a:cubicBezTo>
                  <a:cubicBezTo>
                    <a:pt x="316" y="187"/>
                    <a:pt x="316" y="187"/>
                    <a:pt x="316" y="187"/>
                  </a:cubicBezTo>
                  <a:cubicBezTo>
                    <a:pt x="316" y="187"/>
                    <a:pt x="316" y="188"/>
                    <a:pt x="316" y="188"/>
                  </a:cubicBezTo>
                  <a:cubicBezTo>
                    <a:pt x="316" y="189"/>
                    <a:pt x="315" y="190"/>
                    <a:pt x="314" y="191"/>
                  </a:cubicBezTo>
                  <a:cubicBezTo>
                    <a:pt x="313" y="191"/>
                    <a:pt x="311" y="190"/>
                    <a:pt x="311" y="189"/>
                  </a:cubicBezTo>
                  <a:cubicBezTo>
                    <a:pt x="302" y="177"/>
                    <a:pt x="302" y="177"/>
                    <a:pt x="302" y="177"/>
                  </a:cubicBezTo>
                  <a:cubicBezTo>
                    <a:pt x="299" y="178"/>
                    <a:pt x="296" y="179"/>
                    <a:pt x="293" y="180"/>
                  </a:cubicBezTo>
                  <a:cubicBezTo>
                    <a:pt x="290" y="194"/>
                    <a:pt x="290" y="194"/>
                    <a:pt x="290" y="194"/>
                  </a:cubicBezTo>
                  <a:cubicBezTo>
                    <a:pt x="290" y="194"/>
                    <a:pt x="290" y="194"/>
                    <a:pt x="290" y="194"/>
                  </a:cubicBezTo>
                  <a:cubicBezTo>
                    <a:pt x="290" y="195"/>
                    <a:pt x="289" y="197"/>
                    <a:pt x="288" y="197"/>
                  </a:cubicBezTo>
                  <a:cubicBezTo>
                    <a:pt x="288" y="197"/>
                    <a:pt x="288" y="197"/>
                    <a:pt x="288" y="197"/>
                  </a:cubicBezTo>
                  <a:cubicBezTo>
                    <a:pt x="286" y="197"/>
                    <a:pt x="285" y="196"/>
                    <a:pt x="285" y="194"/>
                  </a:cubicBezTo>
                  <a:cubicBezTo>
                    <a:pt x="281" y="180"/>
                    <a:pt x="281" y="180"/>
                    <a:pt x="281" y="180"/>
                  </a:cubicBezTo>
                  <a:cubicBezTo>
                    <a:pt x="277" y="180"/>
                    <a:pt x="274" y="180"/>
                    <a:pt x="270" y="180"/>
                  </a:cubicBezTo>
                  <a:cubicBezTo>
                    <a:pt x="264" y="192"/>
                    <a:pt x="264" y="192"/>
                    <a:pt x="264" y="192"/>
                  </a:cubicBezTo>
                  <a:cubicBezTo>
                    <a:pt x="264" y="194"/>
                    <a:pt x="262" y="195"/>
                    <a:pt x="261" y="194"/>
                  </a:cubicBezTo>
                  <a:cubicBezTo>
                    <a:pt x="259" y="194"/>
                    <a:pt x="258" y="193"/>
                    <a:pt x="258" y="192"/>
                  </a:cubicBezTo>
                  <a:cubicBezTo>
                    <a:pt x="258" y="191"/>
                    <a:pt x="258" y="191"/>
                    <a:pt x="259" y="191"/>
                  </a:cubicBezTo>
                  <a:cubicBezTo>
                    <a:pt x="259" y="177"/>
                    <a:pt x="259" y="177"/>
                    <a:pt x="259" y="177"/>
                  </a:cubicBezTo>
                  <a:cubicBezTo>
                    <a:pt x="255" y="176"/>
                    <a:pt x="252" y="174"/>
                    <a:pt x="249" y="173"/>
                  </a:cubicBezTo>
                  <a:cubicBezTo>
                    <a:pt x="239" y="183"/>
                    <a:pt x="239" y="183"/>
                    <a:pt x="239" y="183"/>
                  </a:cubicBezTo>
                  <a:cubicBezTo>
                    <a:pt x="238" y="184"/>
                    <a:pt x="237" y="185"/>
                    <a:pt x="235" y="184"/>
                  </a:cubicBezTo>
                  <a:cubicBezTo>
                    <a:pt x="235" y="183"/>
                    <a:pt x="234" y="182"/>
                    <a:pt x="234" y="181"/>
                  </a:cubicBezTo>
                  <a:cubicBezTo>
                    <a:pt x="234" y="181"/>
                    <a:pt x="234" y="180"/>
                    <a:pt x="235" y="180"/>
                  </a:cubicBezTo>
                  <a:cubicBezTo>
                    <a:pt x="239" y="166"/>
                    <a:pt x="239" y="166"/>
                    <a:pt x="239" y="166"/>
                  </a:cubicBezTo>
                  <a:cubicBezTo>
                    <a:pt x="236" y="164"/>
                    <a:pt x="234" y="162"/>
                    <a:pt x="231" y="160"/>
                  </a:cubicBezTo>
                  <a:cubicBezTo>
                    <a:pt x="219" y="166"/>
                    <a:pt x="219" y="166"/>
                    <a:pt x="219" y="166"/>
                  </a:cubicBezTo>
                  <a:cubicBezTo>
                    <a:pt x="218" y="167"/>
                    <a:pt x="216" y="167"/>
                    <a:pt x="215" y="166"/>
                  </a:cubicBezTo>
                  <a:cubicBezTo>
                    <a:pt x="214" y="165"/>
                    <a:pt x="214" y="165"/>
                    <a:pt x="214" y="164"/>
                  </a:cubicBezTo>
                  <a:cubicBezTo>
                    <a:pt x="214" y="163"/>
                    <a:pt x="214" y="163"/>
                    <a:pt x="215" y="162"/>
                  </a:cubicBezTo>
                  <a:cubicBezTo>
                    <a:pt x="224" y="151"/>
                    <a:pt x="224" y="151"/>
                    <a:pt x="224" y="151"/>
                  </a:cubicBezTo>
                  <a:cubicBezTo>
                    <a:pt x="222" y="148"/>
                    <a:pt x="220" y="145"/>
                    <a:pt x="218" y="142"/>
                  </a:cubicBezTo>
                  <a:cubicBezTo>
                    <a:pt x="204" y="144"/>
                    <a:pt x="204" y="144"/>
                    <a:pt x="204" y="144"/>
                  </a:cubicBezTo>
                  <a:cubicBezTo>
                    <a:pt x="203" y="145"/>
                    <a:pt x="201" y="144"/>
                    <a:pt x="201" y="143"/>
                  </a:cubicBezTo>
                  <a:cubicBezTo>
                    <a:pt x="201" y="142"/>
                    <a:pt x="201" y="142"/>
                    <a:pt x="201" y="141"/>
                  </a:cubicBezTo>
                  <a:cubicBezTo>
                    <a:pt x="201" y="140"/>
                    <a:pt x="201" y="139"/>
                    <a:pt x="202" y="139"/>
                  </a:cubicBezTo>
                  <a:cubicBezTo>
                    <a:pt x="214" y="131"/>
                    <a:pt x="214" y="131"/>
                    <a:pt x="214" y="131"/>
                  </a:cubicBezTo>
                  <a:cubicBezTo>
                    <a:pt x="213" y="127"/>
                    <a:pt x="212" y="124"/>
                    <a:pt x="212" y="121"/>
                  </a:cubicBezTo>
                  <a:cubicBezTo>
                    <a:pt x="198" y="119"/>
                    <a:pt x="198" y="119"/>
                    <a:pt x="198" y="119"/>
                  </a:cubicBezTo>
                  <a:cubicBezTo>
                    <a:pt x="196" y="119"/>
                    <a:pt x="195" y="118"/>
                    <a:pt x="195" y="116"/>
                  </a:cubicBezTo>
                  <a:cubicBezTo>
                    <a:pt x="195" y="116"/>
                    <a:pt x="195" y="116"/>
                    <a:pt x="195" y="116"/>
                  </a:cubicBezTo>
                  <a:cubicBezTo>
                    <a:pt x="195" y="114"/>
                    <a:pt x="196" y="113"/>
                    <a:pt x="197" y="113"/>
                  </a:cubicBezTo>
                  <a:cubicBezTo>
                    <a:pt x="211" y="109"/>
                    <a:pt x="211" y="109"/>
                    <a:pt x="211" y="109"/>
                  </a:cubicBezTo>
                  <a:cubicBezTo>
                    <a:pt x="211" y="105"/>
                    <a:pt x="211" y="102"/>
                    <a:pt x="212" y="99"/>
                  </a:cubicBezTo>
                  <a:cubicBezTo>
                    <a:pt x="199" y="92"/>
                    <a:pt x="199" y="92"/>
                    <a:pt x="199" y="92"/>
                  </a:cubicBezTo>
                  <a:cubicBezTo>
                    <a:pt x="198" y="92"/>
                    <a:pt x="197" y="91"/>
                    <a:pt x="197" y="89"/>
                  </a:cubicBezTo>
                  <a:cubicBezTo>
                    <a:pt x="197" y="89"/>
                    <a:pt x="197" y="89"/>
                    <a:pt x="197" y="89"/>
                  </a:cubicBezTo>
                  <a:cubicBezTo>
                    <a:pt x="197" y="87"/>
                    <a:pt x="199" y="86"/>
                    <a:pt x="200" y="87"/>
                  </a:cubicBezTo>
                  <a:cubicBezTo>
                    <a:pt x="215" y="87"/>
                    <a:pt x="215" y="87"/>
                    <a:pt x="215" y="87"/>
                  </a:cubicBezTo>
                  <a:cubicBezTo>
                    <a:pt x="216" y="84"/>
                    <a:pt x="217" y="81"/>
                    <a:pt x="218" y="78"/>
                  </a:cubicBezTo>
                  <a:cubicBezTo>
                    <a:pt x="208" y="68"/>
                    <a:pt x="208" y="68"/>
                    <a:pt x="208" y="68"/>
                  </a:cubicBezTo>
                  <a:cubicBezTo>
                    <a:pt x="208" y="67"/>
                    <a:pt x="207" y="66"/>
                    <a:pt x="207" y="65"/>
                  </a:cubicBezTo>
                  <a:cubicBezTo>
                    <a:pt x="207" y="65"/>
                    <a:pt x="207" y="64"/>
                    <a:pt x="207" y="64"/>
                  </a:cubicBezTo>
                  <a:cubicBezTo>
                    <a:pt x="208" y="62"/>
                    <a:pt x="210" y="62"/>
                    <a:pt x="211" y="63"/>
                  </a:cubicBezTo>
                  <a:cubicBezTo>
                    <a:pt x="225" y="67"/>
                    <a:pt x="225" y="67"/>
                    <a:pt x="225" y="67"/>
                  </a:cubicBezTo>
                  <a:cubicBezTo>
                    <a:pt x="227" y="65"/>
                    <a:pt x="229" y="62"/>
                    <a:pt x="232" y="60"/>
                  </a:cubicBezTo>
                  <a:cubicBezTo>
                    <a:pt x="225" y="47"/>
                    <a:pt x="225" y="47"/>
                    <a:pt x="225" y="47"/>
                  </a:cubicBezTo>
                  <a:cubicBezTo>
                    <a:pt x="225" y="46"/>
                    <a:pt x="224" y="46"/>
                    <a:pt x="224" y="45"/>
                  </a:cubicBezTo>
                  <a:cubicBezTo>
                    <a:pt x="224" y="44"/>
                    <a:pt x="225" y="44"/>
                    <a:pt x="225" y="43"/>
                  </a:cubicBezTo>
                  <a:cubicBezTo>
                    <a:pt x="227" y="42"/>
                    <a:pt x="228" y="42"/>
                    <a:pt x="229" y="43"/>
                  </a:cubicBezTo>
                  <a:cubicBezTo>
                    <a:pt x="241" y="52"/>
                    <a:pt x="241" y="52"/>
                    <a:pt x="241" y="52"/>
                  </a:cubicBezTo>
                  <a:cubicBezTo>
                    <a:pt x="243" y="50"/>
                    <a:pt x="246" y="48"/>
                    <a:pt x="249" y="47"/>
                  </a:cubicBezTo>
                  <a:cubicBezTo>
                    <a:pt x="247" y="33"/>
                    <a:pt x="247" y="33"/>
                    <a:pt x="247" y="33"/>
                  </a:cubicBezTo>
                  <a:cubicBezTo>
                    <a:pt x="247" y="32"/>
                    <a:pt x="247" y="32"/>
                    <a:pt x="247" y="32"/>
                  </a:cubicBezTo>
                  <a:cubicBezTo>
                    <a:pt x="247" y="30"/>
                    <a:pt x="248" y="29"/>
                    <a:pt x="249" y="29"/>
                  </a:cubicBezTo>
                  <a:cubicBezTo>
                    <a:pt x="250" y="28"/>
                    <a:pt x="252" y="29"/>
                    <a:pt x="252" y="31"/>
                  </a:cubicBezTo>
                  <a:cubicBezTo>
                    <a:pt x="261" y="42"/>
                    <a:pt x="261" y="42"/>
                    <a:pt x="261" y="42"/>
                  </a:cubicBezTo>
                  <a:cubicBezTo>
                    <a:pt x="264" y="41"/>
                    <a:pt x="267" y="40"/>
                    <a:pt x="270" y="40"/>
                  </a:cubicBezTo>
                  <a:cubicBezTo>
                    <a:pt x="273" y="26"/>
                    <a:pt x="273" y="26"/>
                    <a:pt x="273" y="26"/>
                  </a:cubicBezTo>
                  <a:cubicBezTo>
                    <a:pt x="273" y="26"/>
                    <a:pt x="273" y="26"/>
                    <a:pt x="273" y="26"/>
                  </a:cubicBezTo>
                  <a:cubicBezTo>
                    <a:pt x="273" y="24"/>
                    <a:pt x="274" y="23"/>
                    <a:pt x="275" y="23"/>
                  </a:cubicBezTo>
                  <a:cubicBezTo>
                    <a:pt x="277" y="23"/>
                    <a:pt x="278" y="24"/>
                    <a:pt x="278" y="25"/>
                  </a:cubicBezTo>
                  <a:cubicBezTo>
                    <a:pt x="282" y="39"/>
                    <a:pt x="282" y="39"/>
                    <a:pt x="282" y="39"/>
                  </a:cubicBezTo>
                  <a:cubicBezTo>
                    <a:pt x="286" y="39"/>
                    <a:pt x="289" y="39"/>
                    <a:pt x="293" y="40"/>
                  </a:cubicBezTo>
                  <a:cubicBezTo>
                    <a:pt x="299" y="27"/>
                    <a:pt x="299" y="27"/>
                    <a:pt x="299" y="27"/>
                  </a:cubicBezTo>
                  <a:cubicBezTo>
                    <a:pt x="299" y="26"/>
                    <a:pt x="301" y="25"/>
                    <a:pt x="302" y="25"/>
                  </a:cubicBezTo>
                  <a:cubicBezTo>
                    <a:pt x="304" y="25"/>
                    <a:pt x="305" y="27"/>
                    <a:pt x="305" y="28"/>
                  </a:cubicBezTo>
                  <a:cubicBezTo>
                    <a:pt x="305" y="28"/>
                    <a:pt x="305" y="28"/>
                    <a:pt x="304" y="29"/>
                  </a:cubicBezTo>
                  <a:cubicBezTo>
                    <a:pt x="304" y="43"/>
                    <a:pt x="304" y="43"/>
                    <a:pt x="304" y="43"/>
                  </a:cubicBezTo>
                  <a:cubicBezTo>
                    <a:pt x="308" y="44"/>
                    <a:pt x="311" y="45"/>
                    <a:pt x="314" y="47"/>
                  </a:cubicBezTo>
                  <a:cubicBezTo>
                    <a:pt x="324" y="37"/>
                    <a:pt x="324" y="37"/>
                    <a:pt x="324" y="37"/>
                  </a:cubicBezTo>
                  <a:cubicBezTo>
                    <a:pt x="325" y="35"/>
                    <a:pt x="326" y="35"/>
                    <a:pt x="328" y="36"/>
                  </a:cubicBezTo>
                  <a:cubicBezTo>
                    <a:pt x="328" y="36"/>
                    <a:pt x="329" y="37"/>
                    <a:pt x="329" y="38"/>
                  </a:cubicBezTo>
                  <a:cubicBezTo>
                    <a:pt x="329" y="39"/>
                    <a:pt x="329" y="39"/>
                    <a:pt x="328" y="40"/>
                  </a:cubicBezTo>
                  <a:cubicBezTo>
                    <a:pt x="324" y="53"/>
                    <a:pt x="324" y="53"/>
                    <a:pt x="324" y="53"/>
                  </a:cubicBezTo>
                  <a:cubicBezTo>
                    <a:pt x="327" y="55"/>
                    <a:pt x="329" y="57"/>
                    <a:pt x="332" y="60"/>
                  </a:cubicBezTo>
                  <a:cubicBezTo>
                    <a:pt x="344" y="53"/>
                    <a:pt x="344" y="53"/>
                    <a:pt x="344" y="53"/>
                  </a:cubicBezTo>
                  <a:cubicBezTo>
                    <a:pt x="345" y="52"/>
                    <a:pt x="347" y="52"/>
                    <a:pt x="348" y="54"/>
                  </a:cubicBezTo>
                  <a:cubicBezTo>
                    <a:pt x="349" y="54"/>
                    <a:pt x="349" y="55"/>
                    <a:pt x="349" y="55"/>
                  </a:cubicBezTo>
                  <a:cubicBezTo>
                    <a:pt x="349" y="56"/>
                    <a:pt x="349" y="57"/>
                    <a:pt x="348" y="58"/>
                  </a:cubicBezTo>
                  <a:cubicBezTo>
                    <a:pt x="339" y="69"/>
                    <a:pt x="339" y="69"/>
                    <a:pt x="339" y="69"/>
                  </a:cubicBezTo>
                  <a:cubicBezTo>
                    <a:pt x="341" y="72"/>
                    <a:pt x="343" y="75"/>
                    <a:pt x="345" y="78"/>
                  </a:cubicBezTo>
                  <a:cubicBezTo>
                    <a:pt x="359" y="75"/>
                    <a:pt x="359" y="75"/>
                    <a:pt x="359" y="75"/>
                  </a:cubicBezTo>
                  <a:cubicBezTo>
                    <a:pt x="360" y="75"/>
                    <a:pt x="362" y="76"/>
                    <a:pt x="362" y="77"/>
                  </a:cubicBezTo>
                  <a:cubicBezTo>
                    <a:pt x="362" y="77"/>
                    <a:pt x="362" y="78"/>
                    <a:pt x="362" y="78"/>
                  </a:cubicBezTo>
                  <a:cubicBezTo>
                    <a:pt x="362" y="79"/>
                    <a:pt x="362" y="80"/>
                    <a:pt x="361" y="81"/>
                  </a:cubicBezTo>
                  <a:cubicBezTo>
                    <a:pt x="349" y="89"/>
                    <a:pt x="349" y="89"/>
                    <a:pt x="349" y="89"/>
                  </a:cubicBezTo>
                  <a:cubicBezTo>
                    <a:pt x="350" y="92"/>
                    <a:pt x="351" y="95"/>
                    <a:pt x="351" y="99"/>
                  </a:cubicBezTo>
                  <a:cubicBezTo>
                    <a:pt x="365" y="101"/>
                    <a:pt x="365" y="101"/>
                    <a:pt x="365" y="101"/>
                  </a:cubicBezTo>
                  <a:cubicBezTo>
                    <a:pt x="367" y="101"/>
                    <a:pt x="368" y="102"/>
                    <a:pt x="368" y="104"/>
                  </a:cubicBezTo>
                  <a:cubicBezTo>
                    <a:pt x="368" y="104"/>
                    <a:pt x="368" y="104"/>
                    <a:pt x="368" y="104"/>
                  </a:cubicBezTo>
                  <a:cubicBezTo>
                    <a:pt x="368" y="105"/>
                    <a:pt x="367" y="106"/>
                    <a:pt x="366" y="107"/>
                  </a:cubicBezTo>
                  <a:cubicBezTo>
                    <a:pt x="352" y="111"/>
                    <a:pt x="352" y="111"/>
                    <a:pt x="352" y="111"/>
                  </a:cubicBezTo>
                  <a:cubicBezTo>
                    <a:pt x="352" y="114"/>
                    <a:pt x="352" y="118"/>
                    <a:pt x="351" y="121"/>
                  </a:cubicBezTo>
                  <a:cubicBezTo>
                    <a:pt x="364" y="127"/>
                    <a:pt x="364" y="127"/>
                    <a:pt x="364" y="127"/>
                  </a:cubicBezTo>
                  <a:cubicBezTo>
                    <a:pt x="365" y="128"/>
                    <a:pt x="366" y="129"/>
                    <a:pt x="366" y="130"/>
                  </a:cubicBezTo>
                  <a:cubicBezTo>
                    <a:pt x="366" y="130"/>
                    <a:pt x="366" y="130"/>
                    <a:pt x="366" y="131"/>
                  </a:cubicBezTo>
                  <a:cubicBezTo>
                    <a:pt x="366" y="132"/>
                    <a:pt x="364" y="133"/>
                    <a:pt x="363" y="133"/>
                  </a:cubicBezTo>
                  <a:cubicBezTo>
                    <a:pt x="348" y="133"/>
                    <a:pt x="348" y="133"/>
                    <a:pt x="348" y="133"/>
                  </a:cubicBezTo>
                  <a:cubicBezTo>
                    <a:pt x="347" y="136"/>
                    <a:pt x="346" y="139"/>
                    <a:pt x="345" y="142"/>
                  </a:cubicBezTo>
                  <a:cubicBezTo>
                    <a:pt x="355" y="152"/>
                    <a:pt x="355" y="152"/>
                    <a:pt x="355" y="152"/>
                  </a:cubicBezTo>
                  <a:cubicBezTo>
                    <a:pt x="355" y="153"/>
                    <a:pt x="356" y="153"/>
                    <a:pt x="356" y="154"/>
                  </a:cubicBezTo>
                  <a:cubicBezTo>
                    <a:pt x="356" y="155"/>
                    <a:pt x="356" y="155"/>
                    <a:pt x="356" y="156"/>
                  </a:cubicBezTo>
                  <a:cubicBezTo>
                    <a:pt x="355" y="157"/>
                    <a:pt x="353" y="158"/>
                    <a:pt x="352" y="157"/>
                  </a:cubicBezTo>
                  <a:cubicBezTo>
                    <a:pt x="338" y="152"/>
                    <a:pt x="338" y="152"/>
                    <a:pt x="338" y="152"/>
                  </a:cubicBezTo>
                  <a:cubicBezTo>
                    <a:pt x="336" y="155"/>
                    <a:pt x="334" y="157"/>
                    <a:pt x="331" y="160"/>
                  </a:cubicBezTo>
                  <a:cubicBezTo>
                    <a:pt x="338" y="173"/>
                    <a:pt x="338" y="173"/>
                    <a:pt x="338" y="173"/>
                  </a:cubicBezTo>
                  <a:cubicBezTo>
                    <a:pt x="338" y="173"/>
                    <a:pt x="339" y="174"/>
                    <a:pt x="339" y="174"/>
                  </a:cubicBezTo>
                  <a:cubicBezTo>
                    <a:pt x="339" y="175"/>
                    <a:pt x="338" y="176"/>
                    <a:pt x="338" y="176"/>
                  </a:cubicBezTo>
                  <a:cubicBezTo>
                    <a:pt x="336" y="177"/>
                    <a:pt x="335" y="177"/>
                    <a:pt x="334" y="176"/>
                  </a:cubicBezTo>
                  <a:close/>
                  <a:moveTo>
                    <a:pt x="451" y="192"/>
                  </a:moveTo>
                  <a:cubicBezTo>
                    <a:pt x="442" y="195"/>
                    <a:pt x="442" y="195"/>
                    <a:pt x="442" y="195"/>
                  </a:cubicBezTo>
                  <a:cubicBezTo>
                    <a:pt x="442" y="197"/>
                    <a:pt x="442" y="200"/>
                    <a:pt x="441" y="202"/>
                  </a:cubicBezTo>
                  <a:cubicBezTo>
                    <a:pt x="450" y="206"/>
                    <a:pt x="450" y="206"/>
                    <a:pt x="450" y="206"/>
                  </a:cubicBezTo>
                  <a:cubicBezTo>
                    <a:pt x="451" y="206"/>
                    <a:pt x="451" y="207"/>
                    <a:pt x="451" y="208"/>
                  </a:cubicBezTo>
                  <a:cubicBezTo>
                    <a:pt x="451" y="208"/>
                    <a:pt x="451" y="208"/>
                    <a:pt x="451" y="208"/>
                  </a:cubicBezTo>
                  <a:cubicBezTo>
                    <a:pt x="451" y="209"/>
                    <a:pt x="450" y="210"/>
                    <a:pt x="449" y="210"/>
                  </a:cubicBezTo>
                  <a:cubicBezTo>
                    <a:pt x="439" y="210"/>
                    <a:pt x="439" y="210"/>
                    <a:pt x="439" y="210"/>
                  </a:cubicBezTo>
                  <a:cubicBezTo>
                    <a:pt x="439" y="212"/>
                    <a:pt x="438" y="214"/>
                    <a:pt x="437" y="216"/>
                  </a:cubicBezTo>
                  <a:cubicBezTo>
                    <a:pt x="444" y="223"/>
                    <a:pt x="444" y="223"/>
                    <a:pt x="444" y="223"/>
                  </a:cubicBezTo>
                  <a:cubicBezTo>
                    <a:pt x="444" y="223"/>
                    <a:pt x="444" y="224"/>
                    <a:pt x="444" y="224"/>
                  </a:cubicBezTo>
                  <a:cubicBezTo>
                    <a:pt x="444" y="225"/>
                    <a:pt x="444" y="225"/>
                    <a:pt x="444" y="225"/>
                  </a:cubicBezTo>
                  <a:cubicBezTo>
                    <a:pt x="444" y="226"/>
                    <a:pt x="443" y="226"/>
                    <a:pt x="442" y="226"/>
                  </a:cubicBezTo>
                  <a:cubicBezTo>
                    <a:pt x="433" y="223"/>
                    <a:pt x="433" y="223"/>
                    <a:pt x="433" y="223"/>
                  </a:cubicBezTo>
                  <a:cubicBezTo>
                    <a:pt x="431" y="224"/>
                    <a:pt x="430" y="226"/>
                    <a:pt x="428" y="228"/>
                  </a:cubicBezTo>
                  <a:cubicBezTo>
                    <a:pt x="433" y="236"/>
                    <a:pt x="433" y="236"/>
                    <a:pt x="433" y="236"/>
                  </a:cubicBezTo>
                  <a:cubicBezTo>
                    <a:pt x="433" y="237"/>
                    <a:pt x="433" y="237"/>
                    <a:pt x="433" y="237"/>
                  </a:cubicBezTo>
                  <a:cubicBezTo>
                    <a:pt x="433" y="238"/>
                    <a:pt x="433" y="239"/>
                    <a:pt x="432" y="239"/>
                  </a:cubicBezTo>
                  <a:cubicBezTo>
                    <a:pt x="431" y="240"/>
                    <a:pt x="430" y="239"/>
                    <a:pt x="430" y="239"/>
                  </a:cubicBezTo>
                  <a:cubicBezTo>
                    <a:pt x="422" y="233"/>
                    <a:pt x="422" y="233"/>
                    <a:pt x="422" y="233"/>
                  </a:cubicBezTo>
                  <a:cubicBezTo>
                    <a:pt x="420" y="234"/>
                    <a:pt x="418" y="235"/>
                    <a:pt x="416" y="236"/>
                  </a:cubicBezTo>
                  <a:cubicBezTo>
                    <a:pt x="418" y="246"/>
                    <a:pt x="418" y="246"/>
                    <a:pt x="418" y="246"/>
                  </a:cubicBezTo>
                  <a:cubicBezTo>
                    <a:pt x="418" y="246"/>
                    <a:pt x="418" y="246"/>
                    <a:pt x="418" y="247"/>
                  </a:cubicBezTo>
                  <a:cubicBezTo>
                    <a:pt x="418" y="247"/>
                    <a:pt x="417" y="248"/>
                    <a:pt x="417" y="248"/>
                  </a:cubicBezTo>
                  <a:cubicBezTo>
                    <a:pt x="416" y="249"/>
                    <a:pt x="415" y="248"/>
                    <a:pt x="414" y="247"/>
                  </a:cubicBezTo>
                  <a:cubicBezTo>
                    <a:pt x="409" y="239"/>
                    <a:pt x="409" y="239"/>
                    <a:pt x="409" y="239"/>
                  </a:cubicBezTo>
                  <a:cubicBezTo>
                    <a:pt x="407" y="240"/>
                    <a:pt x="404" y="241"/>
                    <a:pt x="402" y="241"/>
                  </a:cubicBezTo>
                  <a:cubicBezTo>
                    <a:pt x="401" y="250"/>
                    <a:pt x="401" y="250"/>
                    <a:pt x="401" y="250"/>
                  </a:cubicBezTo>
                  <a:cubicBezTo>
                    <a:pt x="401" y="250"/>
                    <a:pt x="401" y="251"/>
                    <a:pt x="401" y="251"/>
                  </a:cubicBezTo>
                  <a:cubicBezTo>
                    <a:pt x="401" y="252"/>
                    <a:pt x="400" y="252"/>
                    <a:pt x="399" y="252"/>
                  </a:cubicBezTo>
                  <a:cubicBezTo>
                    <a:pt x="399" y="252"/>
                    <a:pt x="399" y="252"/>
                    <a:pt x="399" y="252"/>
                  </a:cubicBezTo>
                  <a:cubicBezTo>
                    <a:pt x="398" y="252"/>
                    <a:pt x="397" y="252"/>
                    <a:pt x="397" y="251"/>
                  </a:cubicBezTo>
                  <a:cubicBezTo>
                    <a:pt x="394" y="242"/>
                    <a:pt x="394" y="242"/>
                    <a:pt x="394" y="242"/>
                  </a:cubicBezTo>
                  <a:cubicBezTo>
                    <a:pt x="392" y="242"/>
                    <a:pt x="390" y="241"/>
                    <a:pt x="387" y="241"/>
                  </a:cubicBezTo>
                  <a:cubicBezTo>
                    <a:pt x="383" y="250"/>
                    <a:pt x="383" y="250"/>
                    <a:pt x="383" y="250"/>
                  </a:cubicBezTo>
                  <a:cubicBezTo>
                    <a:pt x="383" y="251"/>
                    <a:pt x="382" y="251"/>
                    <a:pt x="381" y="251"/>
                  </a:cubicBezTo>
                  <a:cubicBezTo>
                    <a:pt x="380" y="251"/>
                    <a:pt x="379" y="250"/>
                    <a:pt x="379" y="249"/>
                  </a:cubicBezTo>
                  <a:cubicBezTo>
                    <a:pt x="379" y="249"/>
                    <a:pt x="379" y="249"/>
                    <a:pt x="379" y="249"/>
                  </a:cubicBezTo>
                  <a:cubicBezTo>
                    <a:pt x="380" y="239"/>
                    <a:pt x="380" y="239"/>
                    <a:pt x="380" y="239"/>
                  </a:cubicBezTo>
                  <a:cubicBezTo>
                    <a:pt x="377" y="238"/>
                    <a:pt x="375" y="237"/>
                    <a:pt x="373" y="236"/>
                  </a:cubicBezTo>
                  <a:cubicBezTo>
                    <a:pt x="367" y="243"/>
                    <a:pt x="367" y="243"/>
                    <a:pt x="367" y="243"/>
                  </a:cubicBezTo>
                  <a:cubicBezTo>
                    <a:pt x="366" y="244"/>
                    <a:pt x="365" y="244"/>
                    <a:pt x="364" y="244"/>
                  </a:cubicBezTo>
                  <a:cubicBezTo>
                    <a:pt x="364" y="243"/>
                    <a:pt x="363" y="243"/>
                    <a:pt x="363" y="242"/>
                  </a:cubicBezTo>
                  <a:cubicBezTo>
                    <a:pt x="363" y="242"/>
                    <a:pt x="363" y="242"/>
                    <a:pt x="364" y="241"/>
                  </a:cubicBezTo>
                  <a:cubicBezTo>
                    <a:pt x="367" y="232"/>
                    <a:pt x="367" y="232"/>
                    <a:pt x="367" y="232"/>
                  </a:cubicBezTo>
                  <a:cubicBezTo>
                    <a:pt x="365" y="231"/>
                    <a:pt x="363" y="229"/>
                    <a:pt x="361" y="228"/>
                  </a:cubicBezTo>
                  <a:cubicBezTo>
                    <a:pt x="353" y="232"/>
                    <a:pt x="353" y="232"/>
                    <a:pt x="353" y="232"/>
                  </a:cubicBezTo>
                  <a:cubicBezTo>
                    <a:pt x="352" y="233"/>
                    <a:pt x="351" y="233"/>
                    <a:pt x="350" y="232"/>
                  </a:cubicBezTo>
                  <a:cubicBezTo>
                    <a:pt x="350" y="232"/>
                    <a:pt x="350" y="231"/>
                    <a:pt x="350" y="231"/>
                  </a:cubicBezTo>
                  <a:cubicBezTo>
                    <a:pt x="350" y="230"/>
                    <a:pt x="350" y="230"/>
                    <a:pt x="351" y="229"/>
                  </a:cubicBezTo>
                  <a:cubicBezTo>
                    <a:pt x="356" y="222"/>
                    <a:pt x="356" y="222"/>
                    <a:pt x="356" y="222"/>
                  </a:cubicBezTo>
                  <a:cubicBezTo>
                    <a:pt x="355" y="220"/>
                    <a:pt x="354" y="218"/>
                    <a:pt x="353" y="216"/>
                  </a:cubicBezTo>
                  <a:cubicBezTo>
                    <a:pt x="343" y="217"/>
                    <a:pt x="343" y="217"/>
                    <a:pt x="343" y="217"/>
                  </a:cubicBezTo>
                  <a:cubicBezTo>
                    <a:pt x="342" y="218"/>
                    <a:pt x="341" y="217"/>
                    <a:pt x="341" y="216"/>
                  </a:cubicBezTo>
                  <a:cubicBezTo>
                    <a:pt x="341" y="216"/>
                    <a:pt x="341" y="216"/>
                    <a:pt x="341" y="216"/>
                  </a:cubicBezTo>
                  <a:cubicBezTo>
                    <a:pt x="341" y="215"/>
                    <a:pt x="341" y="214"/>
                    <a:pt x="342" y="214"/>
                  </a:cubicBezTo>
                  <a:cubicBezTo>
                    <a:pt x="350" y="208"/>
                    <a:pt x="350" y="208"/>
                    <a:pt x="350" y="208"/>
                  </a:cubicBezTo>
                  <a:cubicBezTo>
                    <a:pt x="349" y="206"/>
                    <a:pt x="349" y="204"/>
                    <a:pt x="348" y="202"/>
                  </a:cubicBezTo>
                  <a:cubicBezTo>
                    <a:pt x="339" y="200"/>
                    <a:pt x="339" y="200"/>
                    <a:pt x="339" y="200"/>
                  </a:cubicBezTo>
                  <a:cubicBezTo>
                    <a:pt x="338" y="200"/>
                    <a:pt x="337" y="200"/>
                    <a:pt x="337" y="199"/>
                  </a:cubicBezTo>
                  <a:cubicBezTo>
                    <a:pt x="337" y="199"/>
                    <a:pt x="337" y="198"/>
                    <a:pt x="337" y="198"/>
                  </a:cubicBezTo>
                  <a:cubicBezTo>
                    <a:pt x="337" y="197"/>
                    <a:pt x="338" y="197"/>
                    <a:pt x="339" y="197"/>
                  </a:cubicBezTo>
                  <a:cubicBezTo>
                    <a:pt x="348" y="194"/>
                    <a:pt x="348" y="194"/>
                    <a:pt x="348" y="194"/>
                  </a:cubicBezTo>
                  <a:cubicBezTo>
                    <a:pt x="348" y="191"/>
                    <a:pt x="348" y="189"/>
                    <a:pt x="348" y="187"/>
                  </a:cubicBezTo>
                  <a:cubicBezTo>
                    <a:pt x="340" y="183"/>
                    <a:pt x="340" y="183"/>
                    <a:pt x="340" y="183"/>
                  </a:cubicBezTo>
                  <a:cubicBezTo>
                    <a:pt x="339" y="182"/>
                    <a:pt x="338" y="182"/>
                    <a:pt x="338" y="181"/>
                  </a:cubicBezTo>
                  <a:cubicBezTo>
                    <a:pt x="338" y="181"/>
                    <a:pt x="338" y="181"/>
                    <a:pt x="338" y="180"/>
                  </a:cubicBezTo>
                  <a:cubicBezTo>
                    <a:pt x="339" y="179"/>
                    <a:pt x="340" y="179"/>
                    <a:pt x="341" y="179"/>
                  </a:cubicBezTo>
                  <a:cubicBezTo>
                    <a:pt x="350" y="179"/>
                    <a:pt x="350" y="179"/>
                    <a:pt x="350" y="179"/>
                  </a:cubicBezTo>
                  <a:cubicBezTo>
                    <a:pt x="351" y="177"/>
                    <a:pt x="352" y="175"/>
                    <a:pt x="353" y="173"/>
                  </a:cubicBezTo>
                  <a:cubicBezTo>
                    <a:pt x="346" y="166"/>
                    <a:pt x="346" y="166"/>
                    <a:pt x="346" y="166"/>
                  </a:cubicBezTo>
                  <a:cubicBezTo>
                    <a:pt x="346" y="166"/>
                    <a:pt x="345" y="165"/>
                    <a:pt x="345" y="165"/>
                  </a:cubicBezTo>
                  <a:cubicBezTo>
                    <a:pt x="345" y="164"/>
                    <a:pt x="345" y="164"/>
                    <a:pt x="345" y="164"/>
                  </a:cubicBezTo>
                  <a:cubicBezTo>
                    <a:pt x="346" y="163"/>
                    <a:pt x="347" y="163"/>
                    <a:pt x="348" y="163"/>
                  </a:cubicBezTo>
                  <a:cubicBezTo>
                    <a:pt x="357" y="166"/>
                    <a:pt x="357" y="166"/>
                    <a:pt x="357" y="166"/>
                  </a:cubicBezTo>
                  <a:cubicBezTo>
                    <a:pt x="358" y="164"/>
                    <a:pt x="360" y="163"/>
                    <a:pt x="361" y="161"/>
                  </a:cubicBezTo>
                  <a:cubicBezTo>
                    <a:pt x="357" y="153"/>
                    <a:pt x="357" y="153"/>
                    <a:pt x="357" y="153"/>
                  </a:cubicBezTo>
                  <a:cubicBezTo>
                    <a:pt x="357" y="152"/>
                    <a:pt x="357" y="152"/>
                    <a:pt x="357" y="151"/>
                  </a:cubicBezTo>
                  <a:cubicBezTo>
                    <a:pt x="357" y="151"/>
                    <a:pt x="357" y="150"/>
                    <a:pt x="357" y="150"/>
                  </a:cubicBezTo>
                  <a:cubicBezTo>
                    <a:pt x="358" y="149"/>
                    <a:pt x="359" y="149"/>
                    <a:pt x="360" y="150"/>
                  </a:cubicBezTo>
                  <a:cubicBezTo>
                    <a:pt x="368" y="156"/>
                    <a:pt x="368" y="156"/>
                    <a:pt x="368" y="156"/>
                  </a:cubicBezTo>
                  <a:cubicBezTo>
                    <a:pt x="369" y="155"/>
                    <a:pt x="371" y="153"/>
                    <a:pt x="373" y="152"/>
                  </a:cubicBezTo>
                  <a:cubicBezTo>
                    <a:pt x="372" y="143"/>
                    <a:pt x="372" y="143"/>
                    <a:pt x="372" y="143"/>
                  </a:cubicBezTo>
                  <a:cubicBezTo>
                    <a:pt x="372" y="143"/>
                    <a:pt x="372" y="143"/>
                    <a:pt x="372" y="142"/>
                  </a:cubicBezTo>
                  <a:cubicBezTo>
                    <a:pt x="372" y="142"/>
                    <a:pt x="372" y="141"/>
                    <a:pt x="373" y="141"/>
                  </a:cubicBezTo>
                  <a:cubicBezTo>
                    <a:pt x="374" y="140"/>
                    <a:pt x="375" y="141"/>
                    <a:pt x="375" y="142"/>
                  </a:cubicBezTo>
                  <a:cubicBezTo>
                    <a:pt x="381" y="149"/>
                    <a:pt x="381" y="149"/>
                    <a:pt x="381" y="149"/>
                  </a:cubicBezTo>
                  <a:cubicBezTo>
                    <a:pt x="383" y="149"/>
                    <a:pt x="385" y="148"/>
                    <a:pt x="387" y="148"/>
                  </a:cubicBezTo>
                  <a:cubicBezTo>
                    <a:pt x="389" y="138"/>
                    <a:pt x="389" y="138"/>
                    <a:pt x="389" y="138"/>
                  </a:cubicBezTo>
                  <a:cubicBezTo>
                    <a:pt x="389" y="138"/>
                    <a:pt x="389" y="138"/>
                    <a:pt x="389" y="138"/>
                  </a:cubicBezTo>
                  <a:cubicBezTo>
                    <a:pt x="389" y="137"/>
                    <a:pt x="390" y="136"/>
                    <a:pt x="391" y="136"/>
                  </a:cubicBezTo>
                  <a:cubicBezTo>
                    <a:pt x="392" y="136"/>
                    <a:pt x="393" y="137"/>
                    <a:pt x="393" y="138"/>
                  </a:cubicBezTo>
                  <a:cubicBezTo>
                    <a:pt x="395" y="147"/>
                    <a:pt x="395" y="147"/>
                    <a:pt x="395" y="147"/>
                  </a:cubicBezTo>
                  <a:cubicBezTo>
                    <a:pt x="398" y="147"/>
                    <a:pt x="400" y="147"/>
                    <a:pt x="402" y="148"/>
                  </a:cubicBezTo>
                  <a:cubicBezTo>
                    <a:pt x="407" y="139"/>
                    <a:pt x="407" y="139"/>
                    <a:pt x="407" y="139"/>
                  </a:cubicBezTo>
                  <a:cubicBezTo>
                    <a:pt x="407" y="138"/>
                    <a:pt x="408" y="138"/>
                    <a:pt x="409" y="138"/>
                  </a:cubicBezTo>
                  <a:cubicBezTo>
                    <a:pt x="410" y="138"/>
                    <a:pt x="410" y="139"/>
                    <a:pt x="410" y="140"/>
                  </a:cubicBezTo>
                  <a:cubicBezTo>
                    <a:pt x="410" y="140"/>
                    <a:pt x="410" y="140"/>
                    <a:pt x="410" y="140"/>
                  </a:cubicBezTo>
                  <a:cubicBezTo>
                    <a:pt x="410" y="150"/>
                    <a:pt x="410" y="150"/>
                    <a:pt x="410" y="150"/>
                  </a:cubicBezTo>
                  <a:cubicBezTo>
                    <a:pt x="412" y="150"/>
                    <a:pt x="414" y="151"/>
                    <a:pt x="416" y="152"/>
                  </a:cubicBezTo>
                  <a:cubicBezTo>
                    <a:pt x="423" y="146"/>
                    <a:pt x="423" y="146"/>
                    <a:pt x="423" y="146"/>
                  </a:cubicBezTo>
                  <a:cubicBezTo>
                    <a:pt x="424" y="145"/>
                    <a:pt x="425" y="145"/>
                    <a:pt x="426" y="145"/>
                  </a:cubicBezTo>
                  <a:cubicBezTo>
                    <a:pt x="426" y="145"/>
                    <a:pt x="426" y="146"/>
                    <a:pt x="426" y="147"/>
                  </a:cubicBezTo>
                  <a:cubicBezTo>
                    <a:pt x="426" y="147"/>
                    <a:pt x="426" y="147"/>
                    <a:pt x="426" y="148"/>
                  </a:cubicBezTo>
                  <a:cubicBezTo>
                    <a:pt x="423" y="157"/>
                    <a:pt x="423" y="157"/>
                    <a:pt x="423" y="157"/>
                  </a:cubicBezTo>
                  <a:cubicBezTo>
                    <a:pt x="425" y="158"/>
                    <a:pt x="427" y="159"/>
                    <a:pt x="428" y="161"/>
                  </a:cubicBezTo>
                  <a:cubicBezTo>
                    <a:pt x="437" y="157"/>
                    <a:pt x="437" y="157"/>
                    <a:pt x="437" y="157"/>
                  </a:cubicBezTo>
                  <a:cubicBezTo>
                    <a:pt x="437" y="156"/>
                    <a:pt x="439" y="156"/>
                    <a:pt x="439" y="157"/>
                  </a:cubicBezTo>
                  <a:cubicBezTo>
                    <a:pt x="440" y="157"/>
                    <a:pt x="440" y="158"/>
                    <a:pt x="440" y="158"/>
                  </a:cubicBezTo>
                  <a:cubicBezTo>
                    <a:pt x="440" y="159"/>
                    <a:pt x="440" y="159"/>
                    <a:pt x="439" y="160"/>
                  </a:cubicBezTo>
                  <a:cubicBezTo>
                    <a:pt x="433" y="167"/>
                    <a:pt x="433" y="167"/>
                    <a:pt x="433" y="167"/>
                  </a:cubicBezTo>
                  <a:cubicBezTo>
                    <a:pt x="435" y="169"/>
                    <a:pt x="436" y="171"/>
                    <a:pt x="437" y="173"/>
                  </a:cubicBezTo>
                  <a:cubicBezTo>
                    <a:pt x="446" y="172"/>
                    <a:pt x="446" y="172"/>
                    <a:pt x="446" y="172"/>
                  </a:cubicBezTo>
                  <a:cubicBezTo>
                    <a:pt x="447" y="171"/>
                    <a:pt x="448" y="172"/>
                    <a:pt x="449" y="173"/>
                  </a:cubicBezTo>
                  <a:cubicBezTo>
                    <a:pt x="449" y="173"/>
                    <a:pt x="449" y="173"/>
                    <a:pt x="449" y="173"/>
                  </a:cubicBezTo>
                  <a:cubicBezTo>
                    <a:pt x="449" y="174"/>
                    <a:pt x="448" y="175"/>
                    <a:pt x="448" y="175"/>
                  </a:cubicBezTo>
                  <a:cubicBezTo>
                    <a:pt x="440" y="180"/>
                    <a:pt x="440" y="180"/>
                    <a:pt x="440" y="180"/>
                  </a:cubicBezTo>
                  <a:cubicBezTo>
                    <a:pt x="441" y="183"/>
                    <a:pt x="441" y="185"/>
                    <a:pt x="441" y="187"/>
                  </a:cubicBezTo>
                  <a:cubicBezTo>
                    <a:pt x="451" y="189"/>
                    <a:pt x="451" y="189"/>
                    <a:pt x="451" y="189"/>
                  </a:cubicBezTo>
                  <a:cubicBezTo>
                    <a:pt x="452" y="188"/>
                    <a:pt x="453" y="189"/>
                    <a:pt x="453" y="190"/>
                  </a:cubicBezTo>
                  <a:cubicBezTo>
                    <a:pt x="453" y="190"/>
                    <a:pt x="453" y="190"/>
                    <a:pt x="453" y="190"/>
                  </a:cubicBezTo>
                  <a:cubicBezTo>
                    <a:pt x="453" y="191"/>
                    <a:pt x="452" y="192"/>
                    <a:pt x="451" y="1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Oval 24"/>
            <p:cNvSpPr>
              <a:spLocks noChangeArrowheads="1"/>
            </p:cNvSpPr>
            <p:nvPr/>
          </p:nvSpPr>
          <p:spPr bwMode="auto">
            <a:xfrm>
              <a:off x="-1333500" y="3128963"/>
              <a:ext cx="77788" cy="79375"/>
            </a:xfrm>
            <a:prstGeom prst="ellipse">
              <a:avLst/>
            </a:prstGeom>
            <a:grpFill/>
            <a:ln w="9525">
              <a:solidFill>
                <a:schemeClr val="tx1"/>
              </a:solidFill>
              <a:round/>
            </a:ln>
          </p:spPr>
          <p:txBody>
            <a:bodyPr vert="horz" wrap="square" lIns="91440" tIns="45720" rIns="91440" bIns="45720" numCol="1" anchor="t" anchorCtr="0" compatLnSpc="1"/>
            <a:lstStyle/>
            <a:p>
              <a:endParaRPr lang="en-US"/>
            </a:p>
          </p:txBody>
        </p:sp>
        <p:sp>
          <p:nvSpPr>
            <p:cNvPr id="23" name="Freeform 25"/>
            <p:cNvSpPr/>
            <p:nvPr/>
          </p:nvSpPr>
          <p:spPr bwMode="auto">
            <a:xfrm>
              <a:off x="-1423988" y="2082800"/>
              <a:ext cx="889000" cy="357188"/>
            </a:xfrm>
            <a:custGeom>
              <a:avLst/>
              <a:gdLst>
                <a:gd name="T0" fmla="*/ 218 w 237"/>
                <a:gd name="T1" fmla="*/ 95 h 95"/>
                <a:gd name="T2" fmla="*/ 217 w 237"/>
                <a:gd name="T3" fmla="*/ 94 h 95"/>
                <a:gd name="T4" fmla="*/ 234 w 237"/>
                <a:gd name="T5" fmla="*/ 82 h 95"/>
                <a:gd name="T6" fmla="*/ 237 w 237"/>
                <a:gd name="T7" fmla="*/ 79 h 95"/>
                <a:gd name="T8" fmla="*/ 236 w 237"/>
                <a:gd name="T9" fmla="*/ 77 h 95"/>
                <a:gd name="T10" fmla="*/ 231 w 237"/>
                <a:gd name="T11" fmla="*/ 75 h 95"/>
                <a:gd name="T12" fmla="*/ 211 w 237"/>
                <a:gd name="T13" fmla="*/ 78 h 95"/>
                <a:gd name="T14" fmla="*/ 203 w 237"/>
                <a:gd name="T15" fmla="*/ 66 h 95"/>
                <a:gd name="T16" fmla="*/ 216 w 237"/>
                <a:gd name="T17" fmla="*/ 49 h 95"/>
                <a:gd name="T18" fmla="*/ 217 w 237"/>
                <a:gd name="T19" fmla="*/ 46 h 95"/>
                <a:gd name="T20" fmla="*/ 216 w 237"/>
                <a:gd name="T21" fmla="*/ 44 h 95"/>
                <a:gd name="T22" fmla="*/ 211 w 237"/>
                <a:gd name="T23" fmla="*/ 43 h 95"/>
                <a:gd name="T24" fmla="*/ 192 w 237"/>
                <a:gd name="T25" fmla="*/ 53 h 95"/>
                <a:gd name="T26" fmla="*/ 181 w 237"/>
                <a:gd name="T27" fmla="*/ 43 h 95"/>
                <a:gd name="T28" fmla="*/ 188 w 237"/>
                <a:gd name="T29" fmla="*/ 24 h 95"/>
                <a:gd name="T30" fmla="*/ 189 w 237"/>
                <a:gd name="T31" fmla="*/ 22 h 95"/>
                <a:gd name="T32" fmla="*/ 187 w 237"/>
                <a:gd name="T33" fmla="*/ 18 h 95"/>
                <a:gd name="T34" fmla="*/ 181 w 237"/>
                <a:gd name="T35" fmla="*/ 20 h 95"/>
                <a:gd name="T36" fmla="*/ 167 w 237"/>
                <a:gd name="T37" fmla="*/ 34 h 95"/>
                <a:gd name="T38" fmla="*/ 153 w 237"/>
                <a:gd name="T39" fmla="*/ 28 h 95"/>
                <a:gd name="T40" fmla="*/ 154 w 237"/>
                <a:gd name="T41" fmla="*/ 8 h 95"/>
                <a:gd name="T42" fmla="*/ 154 w 237"/>
                <a:gd name="T43" fmla="*/ 7 h 95"/>
                <a:gd name="T44" fmla="*/ 151 w 237"/>
                <a:gd name="T45" fmla="*/ 3 h 95"/>
                <a:gd name="T46" fmla="*/ 146 w 237"/>
                <a:gd name="T47" fmla="*/ 6 h 95"/>
                <a:gd name="T48" fmla="*/ 137 w 237"/>
                <a:gd name="T49" fmla="*/ 24 h 95"/>
                <a:gd name="T50" fmla="*/ 122 w 237"/>
                <a:gd name="T51" fmla="*/ 23 h 95"/>
                <a:gd name="T52" fmla="*/ 116 w 237"/>
                <a:gd name="T53" fmla="*/ 4 h 95"/>
                <a:gd name="T54" fmla="*/ 112 w 237"/>
                <a:gd name="T55" fmla="*/ 0 h 95"/>
                <a:gd name="T56" fmla="*/ 108 w 237"/>
                <a:gd name="T57" fmla="*/ 4 h 95"/>
                <a:gd name="T58" fmla="*/ 108 w 237"/>
                <a:gd name="T59" fmla="*/ 4 h 95"/>
                <a:gd name="T60" fmla="*/ 105 w 237"/>
                <a:gd name="T61" fmla="*/ 24 h 95"/>
                <a:gd name="T62" fmla="*/ 91 w 237"/>
                <a:gd name="T63" fmla="*/ 28 h 95"/>
                <a:gd name="T64" fmla="*/ 79 w 237"/>
                <a:gd name="T65" fmla="*/ 11 h 95"/>
                <a:gd name="T66" fmla="*/ 74 w 237"/>
                <a:gd name="T67" fmla="*/ 9 h 95"/>
                <a:gd name="T68" fmla="*/ 71 w 237"/>
                <a:gd name="T69" fmla="*/ 12 h 95"/>
                <a:gd name="T70" fmla="*/ 72 w 237"/>
                <a:gd name="T71" fmla="*/ 14 h 95"/>
                <a:gd name="T72" fmla="*/ 75 w 237"/>
                <a:gd name="T73" fmla="*/ 34 h 95"/>
                <a:gd name="T74" fmla="*/ 63 w 237"/>
                <a:gd name="T75" fmla="*/ 42 h 95"/>
                <a:gd name="T76" fmla="*/ 46 w 237"/>
                <a:gd name="T77" fmla="*/ 29 h 95"/>
                <a:gd name="T78" fmla="*/ 41 w 237"/>
                <a:gd name="T79" fmla="*/ 29 h 95"/>
                <a:gd name="T80" fmla="*/ 39 w 237"/>
                <a:gd name="T81" fmla="*/ 32 h 95"/>
                <a:gd name="T82" fmla="*/ 40 w 237"/>
                <a:gd name="T83" fmla="*/ 34 h 95"/>
                <a:gd name="T84" fmla="*/ 49 w 237"/>
                <a:gd name="T85" fmla="*/ 53 h 95"/>
                <a:gd name="T86" fmla="*/ 40 w 237"/>
                <a:gd name="T87" fmla="*/ 64 h 95"/>
                <a:gd name="T88" fmla="*/ 21 w 237"/>
                <a:gd name="T89" fmla="*/ 57 h 95"/>
                <a:gd name="T90" fmla="*/ 15 w 237"/>
                <a:gd name="T91" fmla="*/ 58 h 95"/>
                <a:gd name="T92" fmla="*/ 14 w 237"/>
                <a:gd name="T93" fmla="*/ 60 h 95"/>
                <a:gd name="T94" fmla="*/ 16 w 237"/>
                <a:gd name="T95" fmla="*/ 64 h 95"/>
                <a:gd name="T96" fmla="*/ 31 w 237"/>
                <a:gd name="T97" fmla="*/ 78 h 95"/>
                <a:gd name="T98" fmla="*/ 25 w 237"/>
                <a:gd name="T99" fmla="*/ 92 h 95"/>
                <a:gd name="T100" fmla="*/ 5 w 237"/>
                <a:gd name="T101" fmla="*/ 91 h 95"/>
                <a:gd name="T102" fmla="*/ 0 w 237"/>
                <a:gd name="T103" fmla="*/ 94 h 95"/>
                <a:gd name="T104" fmla="*/ 0 w 237"/>
                <a:gd name="T105" fmla="*/ 95 h 95"/>
                <a:gd name="T106" fmla="*/ 218 w 237"/>
                <a:gd name="T107"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7" h="95">
                  <a:moveTo>
                    <a:pt x="218" y="95"/>
                  </a:moveTo>
                  <a:cubicBezTo>
                    <a:pt x="218" y="95"/>
                    <a:pt x="217" y="94"/>
                    <a:pt x="217" y="94"/>
                  </a:cubicBezTo>
                  <a:cubicBezTo>
                    <a:pt x="234" y="82"/>
                    <a:pt x="234" y="82"/>
                    <a:pt x="234" y="82"/>
                  </a:cubicBezTo>
                  <a:cubicBezTo>
                    <a:pt x="236" y="82"/>
                    <a:pt x="237" y="80"/>
                    <a:pt x="237" y="79"/>
                  </a:cubicBezTo>
                  <a:cubicBezTo>
                    <a:pt x="237" y="78"/>
                    <a:pt x="236" y="78"/>
                    <a:pt x="236" y="77"/>
                  </a:cubicBezTo>
                  <a:cubicBezTo>
                    <a:pt x="235" y="75"/>
                    <a:pt x="233" y="74"/>
                    <a:pt x="231" y="75"/>
                  </a:cubicBezTo>
                  <a:cubicBezTo>
                    <a:pt x="211" y="78"/>
                    <a:pt x="211" y="78"/>
                    <a:pt x="211" y="78"/>
                  </a:cubicBezTo>
                  <a:cubicBezTo>
                    <a:pt x="209" y="74"/>
                    <a:pt x="206" y="70"/>
                    <a:pt x="203" y="66"/>
                  </a:cubicBezTo>
                  <a:cubicBezTo>
                    <a:pt x="216" y="49"/>
                    <a:pt x="216" y="49"/>
                    <a:pt x="216" y="49"/>
                  </a:cubicBezTo>
                  <a:cubicBezTo>
                    <a:pt x="217" y="49"/>
                    <a:pt x="217" y="48"/>
                    <a:pt x="217" y="46"/>
                  </a:cubicBezTo>
                  <a:cubicBezTo>
                    <a:pt x="217" y="46"/>
                    <a:pt x="217" y="45"/>
                    <a:pt x="216" y="44"/>
                  </a:cubicBezTo>
                  <a:cubicBezTo>
                    <a:pt x="215" y="42"/>
                    <a:pt x="212" y="42"/>
                    <a:pt x="211" y="43"/>
                  </a:cubicBezTo>
                  <a:cubicBezTo>
                    <a:pt x="192" y="53"/>
                    <a:pt x="192" y="53"/>
                    <a:pt x="192" y="53"/>
                  </a:cubicBezTo>
                  <a:cubicBezTo>
                    <a:pt x="189" y="49"/>
                    <a:pt x="185" y="46"/>
                    <a:pt x="181" y="43"/>
                  </a:cubicBezTo>
                  <a:cubicBezTo>
                    <a:pt x="188" y="24"/>
                    <a:pt x="188" y="24"/>
                    <a:pt x="188" y="24"/>
                  </a:cubicBezTo>
                  <a:cubicBezTo>
                    <a:pt x="188" y="23"/>
                    <a:pt x="189" y="22"/>
                    <a:pt x="189" y="22"/>
                  </a:cubicBezTo>
                  <a:cubicBezTo>
                    <a:pt x="189" y="20"/>
                    <a:pt x="188" y="19"/>
                    <a:pt x="187" y="18"/>
                  </a:cubicBezTo>
                  <a:cubicBezTo>
                    <a:pt x="185" y="17"/>
                    <a:pt x="182" y="18"/>
                    <a:pt x="181" y="20"/>
                  </a:cubicBezTo>
                  <a:cubicBezTo>
                    <a:pt x="167" y="34"/>
                    <a:pt x="167" y="34"/>
                    <a:pt x="167" y="34"/>
                  </a:cubicBezTo>
                  <a:cubicBezTo>
                    <a:pt x="162" y="32"/>
                    <a:pt x="158" y="30"/>
                    <a:pt x="153" y="28"/>
                  </a:cubicBezTo>
                  <a:cubicBezTo>
                    <a:pt x="154" y="8"/>
                    <a:pt x="154" y="8"/>
                    <a:pt x="154" y="8"/>
                  </a:cubicBezTo>
                  <a:cubicBezTo>
                    <a:pt x="154" y="8"/>
                    <a:pt x="154" y="7"/>
                    <a:pt x="154" y="7"/>
                  </a:cubicBezTo>
                  <a:cubicBezTo>
                    <a:pt x="154" y="5"/>
                    <a:pt x="153" y="4"/>
                    <a:pt x="151" y="3"/>
                  </a:cubicBezTo>
                  <a:cubicBezTo>
                    <a:pt x="149" y="3"/>
                    <a:pt x="146" y="4"/>
                    <a:pt x="146" y="6"/>
                  </a:cubicBezTo>
                  <a:cubicBezTo>
                    <a:pt x="137" y="24"/>
                    <a:pt x="137" y="24"/>
                    <a:pt x="137" y="24"/>
                  </a:cubicBezTo>
                  <a:cubicBezTo>
                    <a:pt x="132" y="24"/>
                    <a:pt x="127" y="23"/>
                    <a:pt x="122" y="23"/>
                  </a:cubicBezTo>
                  <a:cubicBezTo>
                    <a:pt x="116" y="4"/>
                    <a:pt x="116" y="4"/>
                    <a:pt x="116" y="4"/>
                  </a:cubicBezTo>
                  <a:cubicBezTo>
                    <a:pt x="116" y="1"/>
                    <a:pt x="114" y="0"/>
                    <a:pt x="112" y="0"/>
                  </a:cubicBezTo>
                  <a:cubicBezTo>
                    <a:pt x="110" y="0"/>
                    <a:pt x="108" y="2"/>
                    <a:pt x="108" y="4"/>
                  </a:cubicBezTo>
                  <a:cubicBezTo>
                    <a:pt x="108" y="4"/>
                    <a:pt x="108" y="4"/>
                    <a:pt x="108" y="4"/>
                  </a:cubicBezTo>
                  <a:cubicBezTo>
                    <a:pt x="105" y="24"/>
                    <a:pt x="105" y="24"/>
                    <a:pt x="105" y="24"/>
                  </a:cubicBezTo>
                  <a:cubicBezTo>
                    <a:pt x="100" y="25"/>
                    <a:pt x="95" y="26"/>
                    <a:pt x="91" y="28"/>
                  </a:cubicBezTo>
                  <a:cubicBezTo>
                    <a:pt x="79" y="11"/>
                    <a:pt x="79" y="11"/>
                    <a:pt x="79" y="11"/>
                  </a:cubicBezTo>
                  <a:cubicBezTo>
                    <a:pt x="78" y="9"/>
                    <a:pt x="76" y="8"/>
                    <a:pt x="74" y="9"/>
                  </a:cubicBezTo>
                  <a:cubicBezTo>
                    <a:pt x="72" y="9"/>
                    <a:pt x="71" y="11"/>
                    <a:pt x="71" y="12"/>
                  </a:cubicBezTo>
                  <a:cubicBezTo>
                    <a:pt x="71" y="13"/>
                    <a:pt x="72" y="13"/>
                    <a:pt x="72" y="14"/>
                  </a:cubicBezTo>
                  <a:cubicBezTo>
                    <a:pt x="75" y="34"/>
                    <a:pt x="75" y="34"/>
                    <a:pt x="75" y="34"/>
                  </a:cubicBezTo>
                  <a:cubicBezTo>
                    <a:pt x="71" y="36"/>
                    <a:pt x="66" y="39"/>
                    <a:pt x="63" y="42"/>
                  </a:cubicBezTo>
                  <a:cubicBezTo>
                    <a:pt x="46" y="29"/>
                    <a:pt x="46" y="29"/>
                    <a:pt x="46" y="29"/>
                  </a:cubicBezTo>
                  <a:cubicBezTo>
                    <a:pt x="45" y="28"/>
                    <a:pt x="42" y="27"/>
                    <a:pt x="41" y="29"/>
                  </a:cubicBezTo>
                  <a:cubicBezTo>
                    <a:pt x="40" y="30"/>
                    <a:pt x="39" y="31"/>
                    <a:pt x="39" y="32"/>
                  </a:cubicBezTo>
                  <a:cubicBezTo>
                    <a:pt x="39" y="33"/>
                    <a:pt x="39" y="34"/>
                    <a:pt x="40" y="34"/>
                  </a:cubicBezTo>
                  <a:cubicBezTo>
                    <a:pt x="49" y="53"/>
                    <a:pt x="49" y="53"/>
                    <a:pt x="49" y="53"/>
                  </a:cubicBezTo>
                  <a:cubicBezTo>
                    <a:pt x="46" y="56"/>
                    <a:pt x="43" y="60"/>
                    <a:pt x="40" y="64"/>
                  </a:cubicBezTo>
                  <a:cubicBezTo>
                    <a:pt x="21" y="57"/>
                    <a:pt x="21" y="57"/>
                    <a:pt x="21" y="57"/>
                  </a:cubicBezTo>
                  <a:cubicBezTo>
                    <a:pt x="19" y="56"/>
                    <a:pt x="16" y="56"/>
                    <a:pt x="15" y="58"/>
                  </a:cubicBezTo>
                  <a:cubicBezTo>
                    <a:pt x="15" y="59"/>
                    <a:pt x="14" y="60"/>
                    <a:pt x="14" y="60"/>
                  </a:cubicBezTo>
                  <a:cubicBezTo>
                    <a:pt x="14" y="62"/>
                    <a:pt x="15" y="63"/>
                    <a:pt x="16" y="64"/>
                  </a:cubicBezTo>
                  <a:cubicBezTo>
                    <a:pt x="31" y="78"/>
                    <a:pt x="31" y="78"/>
                    <a:pt x="31" y="78"/>
                  </a:cubicBezTo>
                  <a:cubicBezTo>
                    <a:pt x="29" y="82"/>
                    <a:pt x="27" y="87"/>
                    <a:pt x="25" y="92"/>
                  </a:cubicBezTo>
                  <a:cubicBezTo>
                    <a:pt x="5" y="91"/>
                    <a:pt x="5" y="91"/>
                    <a:pt x="5" y="91"/>
                  </a:cubicBezTo>
                  <a:cubicBezTo>
                    <a:pt x="3" y="91"/>
                    <a:pt x="0" y="92"/>
                    <a:pt x="0" y="94"/>
                  </a:cubicBezTo>
                  <a:cubicBezTo>
                    <a:pt x="0" y="94"/>
                    <a:pt x="0" y="95"/>
                    <a:pt x="0" y="95"/>
                  </a:cubicBezTo>
                  <a:lnTo>
                    <a:pt x="218"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4" name="Freeform 89"/>
          <p:cNvSpPr>
            <a:spLocks noEditPoints="1"/>
          </p:cNvSpPr>
          <p:nvPr/>
        </p:nvSpPr>
        <p:spPr bwMode="black">
          <a:xfrm>
            <a:off x="1505632" y="2229216"/>
            <a:ext cx="644032" cy="419777"/>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58322" tIns="29161" rIns="58322" bIns="29161" numCol="1" anchor="t" anchorCtr="0" compatLnSpc="1"/>
          <a:lstStyle/>
          <a:p>
            <a:endParaRPr lang="en-US" sz="1100"/>
          </a:p>
        </p:txBody>
      </p:sp>
      <p:sp>
        <p:nvSpPr>
          <p:cNvPr id="25" name="等腰三角形 66"/>
          <p:cNvSpPr/>
          <p:nvPr/>
        </p:nvSpPr>
        <p:spPr>
          <a:xfrm rot="5400000">
            <a:off x="3914513" y="1148021"/>
            <a:ext cx="754637" cy="2917025"/>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86385" tIns="43193" rIns="86385" bIns="43193" rtlCol="0" anchor="ctr"/>
          <a:lstStyle/>
          <a:p>
            <a:pPr algn="ctr"/>
            <a:r>
              <a:rPr lang="zh-CN" altLang="en-US" sz="1900">
                <a:latin typeface="微软雅黑" panose="020B0503020204020204" pitchFamily="34" charset="-122"/>
                <a:ea typeface="微软雅黑" panose="020B0503020204020204" pitchFamily="34" charset="-122"/>
              </a:rPr>
              <a:t>添加标题</a:t>
            </a:r>
          </a:p>
        </p:txBody>
      </p:sp>
      <p:sp>
        <p:nvSpPr>
          <p:cNvPr id="26" name="等腰三角形 67"/>
          <p:cNvSpPr/>
          <p:nvPr/>
        </p:nvSpPr>
        <p:spPr>
          <a:xfrm rot="5400000">
            <a:off x="3914513" y="1899451"/>
            <a:ext cx="754637" cy="2917025"/>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solidFill>
            <a:srgbClr val="53D2FF">
              <a:alpha val="80000"/>
            </a:srgbClr>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86385" tIns="43193" rIns="86385" bIns="43193" rtlCol="0" anchor="ctr"/>
          <a:lstStyle/>
          <a:p>
            <a:pPr lvl="0" algn="ctr"/>
            <a:r>
              <a:rPr lang="zh-CN" altLang="en-US" sz="1900">
                <a:solidFill>
                  <a:prstClr val="white"/>
                </a:solidFill>
                <a:latin typeface="微软雅黑" panose="020B0503020204020204" pitchFamily="34" charset="-122"/>
                <a:ea typeface="微软雅黑" panose="020B0503020204020204" pitchFamily="34" charset="-122"/>
              </a:rPr>
              <a:t>添加标题</a:t>
            </a:r>
          </a:p>
        </p:txBody>
      </p:sp>
      <p:sp>
        <p:nvSpPr>
          <p:cNvPr id="27" name="等腰三角形 68"/>
          <p:cNvSpPr/>
          <p:nvPr/>
        </p:nvSpPr>
        <p:spPr>
          <a:xfrm rot="5400000">
            <a:off x="3919422" y="2651587"/>
            <a:ext cx="744819" cy="2917025"/>
          </a:xfrm>
          <a:custGeom>
            <a:avLst/>
            <a:gdLst/>
            <a:ahLst/>
            <a:cxnLst/>
            <a:rect l="l" t="t" r="r" b="b"/>
            <a:pathLst>
              <a:path w="792185" h="3101364">
                <a:moveTo>
                  <a:pt x="0" y="3101364"/>
                </a:moveTo>
                <a:lnTo>
                  <a:pt x="0" y="245938"/>
                </a:lnTo>
                <a:lnTo>
                  <a:pt x="253447" y="245938"/>
                </a:lnTo>
                <a:lnTo>
                  <a:pt x="396091" y="0"/>
                </a:lnTo>
                <a:lnTo>
                  <a:pt x="538735" y="245938"/>
                </a:lnTo>
                <a:lnTo>
                  <a:pt x="792185" y="245938"/>
                </a:lnTo>
                <a:lnTo>
                  <a:pt x="792185" y="3101364"/>
                </a:lnTo>
                <a:close/>
              </a:path>
            </a:pathLst>
          </a:custGeom>
          <a:solidFill>
            <a:srgbClr val="41A0D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86385" tIns="43193" rIns="86385" bIns="43193" rtlCol="0" anchor="ctr"/>
          <a:lstStyle/>
          <a:p>
            <a:pPr lvl="0" algn="ctr"/>
            <a:r>
              <a:rPr lang="zh-CN" altLang="en-US" sz="1900">
                <a:solidFill>
                  <a:prstClr val="white"/>
                </a:solidFill>
                <a:latin typeface="微软雅黑" panose="020B0503020204020204" pitchFamily="34" charset="-122"/>
                <a:ea typeface="微软雅黑" panose="020B0503020204020204" pitchFamily="34" charset="-122"/>
              </a:rPr>
              <a:t>添加标题</a:t>
            </a:r>
          </a:p>
        </p:txBody>
      </p:sp>
      <p:sp>
        <p:nvSpPr>
          <p:cNvPr id="28" name="等腰三角形 69"/>
          <p:cNvSpPr/>
          <p:nvPr/>
        </p:nvSpPr>
        <p:spPr>
          <a:xfrm rot="5400000">
            <a:off x="3914513" y="3401316"/>
            <a:ext cx="754637" cy="2917025"/>
          </a:xfrm>
          <a:custGeom>
            <a:avLst/>
            <a:gdLst/>
            <a:ahLst/>
            <a:cxnLst/>
            <a:rect l="l" t="t" r="r" b="b"/>
            <a:pathLst>
              <a:path w="792185" h="3101364">
                <a:moveTo>
                  <a:pt x="0" y="3101364"/>
                </a:moveTo>
                <a:lnTo>
                  <a:pt x="0" y="245938"/>
                </a:lnTo>
                <a:lnTo>
                  <a:pt x="253975" y="245938"/>
                </a:lnTo>
                <a:lnTo>
                  <a:pt x="396619" y="0"/>
                </a:lnTo>
                <a:lnTo>
                  <a:pt x="539263" y="245938"/>
                </a:lnTo>
                <a:lnTo>
                  <a:pt x="792185" y="245938"/>
                </a:lnTo>
                <a:lnTo>
                  <a:pt x="792185" y="3101364"/>
                </a:lnTo>
                <a:close/>
              </a:path>
            </a:pathLst>
          </a:custGeom>
          <a:solidFill>
            <a:srgbClr val="41A0D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lIns="86385" tIns="43193" rIns="86385" bIns="43193" rtlCol="0" anchor="ctr"/>
          <a:lstStyle/>
          <a:p>
            <a:pPr lvl="0" algn="ctr"/>
            <a:r>
              <a:rPr lang="zh-CN" altLang="en-US" sz="1900">
                <a:solidFill>
                  <a:prstClr val="white"/>
                </a:solidFill>
                <a:latin typeface="微软雅黑" panose="020B0503020204020204" pitchFamily="34" charset="-122"/>
                <a:ea typeface="微软雅黑" panose="020B0503020204020204" pitchFamily="34" charset="-122"/>
              </a:rPr>
              <a:t>添加标题</a:t>
            </a:r>
          </a:p>
        </p:txBody>
      </p:sp>
      <p:sp>
        <p:nvSpPr>
          <p:cNvPr id="33" name="TextBox 32"/>
          <p:cNvSpPr txBox="1"/>
          <p:nvPr/>
        </p:nvSpPr>
        <p:spPr>
          <a:xfrm>
            <a:off x="5936102" y="2266917"/>
            <a:ext cx="3657311" cy="687394"/>
          </a:xfrm>
          <a:prstGeom prst="rect">
            <a:avLst/>
          </a:prstGeom>
          <a:noFill/>
        </p:spPr>
        <p:txBody>
          <a:bodyPr wrap="square" lIns="86385" tIns="43193" rIns="86385" bIns="43193" rtlCol="0">
            <a:spAutoFit/>
          </a:bodyPr>
          <a:lstStyle/>
          <a:p>
            <a:pPr>
              <a:lnSpc>
                <a:spcPct val="130000"/>
              </a:lnSpc>
            </a:pPr>
            <a:r>
              <a:rPr lang="zh-CN" altLang="en-US" sz="1500" dirty="0">
                <a:solidFill>
                  <a:srgbClr val="CCECFF"/>
                </a:solidFill>
                <a:latin typeface="微软雅黑" panose="020B0503020204020204" pitchFamily="34" charset="-122"/>
                <a:ea typeface="微软雅黑" panose="020B0503020204020204" pitchFamily="34" charset="-122"/>
              </a:rPr>
              <a:t>您的内容打在这里，或者通过复制您的文本后，在此框中选择粘贴。</a:t>
            </a:r>
          </a:p>
        </p:txBody>
      </p:sp>
      <p:sp>
        <p:nvSpPr>
          <p:cNvPr id="34" name="TextBox 33"/>
          <p:cNvSpPr txBox="1"/>
          <p:nvPr/>
        </p:nvSpPr>
        <p:spPr>
          <a:xfrm>
            <a:off x="5936102" y="3005704"/>
            <a:ext cx="3657311" cy="687394"/>
          </a:xfrm>
          <a:prstGeom prst="rect">
            <a:avLst/>
          </a:prstGeom>
          <a:noFill/>
        </p:spPr>
        <p:txBody>
          <a:bodyPr wrap="square" lIns="86385" tIns="43193" rIns="86385" bIns="43193" rtlCol="0">
            <a:spAutoFit/>
          </a:bodyPr>
          <a:lstStyle/>
          <a:p>
            <a:pPr>
              <a:lnSpc>
                <a:spcPct val="130000"/>
              </a:lnSpc>
            </a:pPr>
            <a:r>
              <a:rPr lang="zh-CN" altLang="en-US" sz="1500" dirty="0">
                <a:solidFill>
                  <a:srgbClr val="CCECFF"/>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500">
                <a:solidFill>
                  <a:srgbClr val="CCECFF"/>
                </a:solidFill>
                <a:latin typeface="微软雅黑" panose="020B0503020204020204" pitchFamily="34" charset="-122"/>
                <a:ea typeface="微软雅黑" panose="020B0503020204020204" pitchFamily="34" charset="-122"/>
              </a:rPr>
              <a:t>选择粘贴。</a:t>
            </a:r>
          </a:p>
        </p:txBody>
      </p:sp>
      <p:sp>
        <p:nvSpPr>
          <p:cNvPr id="35" name="TextBox 34"/>
          <p:cNvSpPr txBox="1"/>
          <p:nvPr/>
        </p:nvSpPr>
        <p:spPr>
          <a:xfrm>
            <a:off x="5936102" y="3757841"/>
            <a:ext cx="3657311" cy="687394"/>
          </a:xfrm>
          <a:prstGeom prst="rect">
            <a:avLst/>
          </a:prstGeom>
          <a:noFill/>
        </p:spPr>
        <p:txBody>
          <a:bodyPr wrap="square" lIns="86385" tIns="43193" rIns="86385" bIns="43193" rtlCol="0">
            <a:spAutoFit/>
          </a:bodyPr>
          <a:lstStyle/>
          <a:p>
            <a:pPr>
              <a:lnSpc>
                <a:spcPct val="130000"/>
              </a:lnSpc>
            </a:pPr>
            <a:r>
              <a:rPr lang="zh-CN" altLang="en-US" sz="1500" dirty="0">
                <a:solidFill>
                  <a:srgbClr val="CCECFF"/>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500">
                <a:solidFill>
                  <a:srgbClr val="CCECFF"/>
                </a:solidFill>
                <a:latin typeface="微软雅黑" panose="020B0503020204020204" pitchFamily="34" charset="-122"/>
                <a:ea typeface="微软雅黑" panose="020B0503020204020204" pitchFamily="34" charset="-122"/>
              </a:rPr>
              <a:t>选择粘贴。</a:t>
            </a:r>
          </a:p>
        </p:txBody>
      </p:sp>
      <p:sp>
        <p:nvSpPr>
          <p:cNvPr id="36" name="TextBox 35"/>
          <p:cNvSpPr txBox="1"/>
          <p:nvPr/>
        </p:nvSpPr>
        <p:spPr>
          <a:xfrm>
            <a:off x="5936102" y="4516660"/>
            <a:ext cx="3657311" cy="687394"/>
          </a:xfrm>
          <a:prstGeom prst="rect">
            <a:avLst/>
          </a:prstGeom>
          <a:noFill/>
        </p:spPr>
        <p:txBody>
          <a:bodyPr wrap="square" lIns="86385" tIns="43193" rIns="86385" bIns="43193" rtlCol="0">
            <a:spAutoFit/>
          </a:bodyPr>
          <a:lstStyle/>
          <a:p>
            <a:pPr>
              <a:lnSpc>
                <a:spcPct val="130000"/>
              </a:lnSpc>
            </a:pPr>
            <a:r>
              <a:rPr lang="zh-CN" altLang="en-US" sz="1500" dirty="0">
                <a:solidFill>
                  <a:srgbClr val="CCECFF"/>
                </a:solidFill>
                <a:latin typeface="微软雅黑" panose="020B0503020204020204" pitchFamily="34" charset="-122"/>
                <a:ea typeface="微软雅黑" panose="020B0503020204020204" pitchFamily="34" charset="-122"/>
              </a:rPr>
              <a:t>您的内容打在这里，或者通过复制您的文本后，在此框中</a:t>
            </a:r>
            <a:r>
              <a:rPr lang="zh-CN" altLang="en-US" sz="1500">
                <a:solidFill>
                  <a:srgbClr val="CCECFF"/>
                </a:solidFill>
                <a:latin typeface="微软雅黑" panose="020B0503020204020204" pitchFamily="34" charset="-122"/>
                <a:ea typeface="微软雅黑" panose="020B0503020204020204" pitchFamily="34" charset="-122"/>
              </a:rPr>
              <a:t>选择粘贴。</a:t>
            </a:r>
          </a:p>
        </p:txBody>
      </p:sp>
      <p:sp>
        <p:nvSpPr>
          <p:cNvPr id="37" name="右大括号 36"/>
          <p:cNvSpPr/>
          <p:nvPr/>
        </p:nvSpPr>
        <p:spPr>
          <a:xfrm>
            <a:off x="9728867" y="2439105"/>
            <a:ext cx="270912" cy="2586551"/>
          </a:xfrm>
          <a:prstGeom prst="rightBrace">
            <a:avLst/>
          </a:prstGeom>
          <a:ln>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lIns="86385" tIns="43193" rIns="86385" bIns="43193" rtlCol="0" anchor="ctr"/>
          <a:lstStyle/>
          <a:p>
            <a:pPr algn="ctr"/>
            <a:endParaRPr lang="zh-CN" altLang="en-US">
              <a:solidFill>
                <a:srgbClr val="CCECFF"/>
              </a:solidFill>
            </a:endParaRPr>
          </a:p>
        </p:txBody>
      </p:sp>
      <p:sp>
        <p:nvSpPr>
          <p:cNvPr id="38" name="TextBox 37"/>
          <p:cNvSpPr txBox="1"/>
          <p:nvPr/>
        </p:nvSpPr>
        <p:spPr>
          <a:xfrm>
            <a:off x="10099400" y="3377006"/>
            <a:ext cx="1083647" cy="697783"/>
          </a:xfrm>
          <a:prstGeom prst="rect">
            <a:avLst/>
          </a:prstGeom>
          <a:noFill/>
        </p:spPr>
        <p:txBody>
          <a:bodyPr wrap="square" lIns="86385" tIns="43193" rIns="86385" bIns="43193" rtlCol="0">
            <a:spAutoFit/>
          </a:bodyPr>
          <a:lstStyle/>
          <a:p>
            <a:pPr>
              <a:lnSpc>
                <a:spcPct val="130000"/>
              </a:lnSpc>
            </a:pPr>
            <a:r>
              <a:rPr lang="zh-CN" altLang="en-US" sz="1500" dirty="0">
                <a:solidFill>
                  <a:srgbClr val="CCEC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您的内容打</a:t>
            </a:r>
            <a:r>
              <a:rPr lang="zh-CN" altLang="en-US" sz="1500">
                <a:solidFill>
                  <a:srgbClr val="CCECFF"/>
                </a:solidFill>
                <a:effectLst>
                  <a:outerShdw blurRad="266700" algn="tl" rotWithShape="0">
                    <a:schemeClr val="tx2">
                      <a:lumMod val="40000"/>
                      <a:lumOff val="60000"/>
                      <a:alpha val="55000"/>
                    </a:schemeClr>
                  </a:outerShdw>
                </a:effectLst>
                <a:latin typeface="微软雅黑" panose="020B0503020204020204" pitchFamily="34" charset="-122"/>
                <a:ea typeface="微软雅黑" panose="020B0503020204020204" pitchFamily="34" charset="-122"/>
              </a:rPr>
              <a:t>在这里</a:t>
            </a:r>
          </a:p>
        </p:txBody>
      </p:sp>
    </p:spTree>
  </p:cSld>
  <p:clrMapOvr>
    <a:masterClrMapping/>
  </p:clrMapOvr>
  <mc:AlternateContent xmlns:mc="http://schemas.openxmlformats.org/markup-compatibility/2006" xmlns:p14="http://schemas.microsoft.com/office/powerpoint/2010/main">
    <mc:Choice Requires="p14">
      <p:transition spd="med" p14:dur="700" advTm="5007">
        <p:fade/>
      </p:transition>
    </mc:Choice>
    <mc:Fallback xmlns="">
      <p:transition spd="med" advTm="500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00" fill="hold"/>
                                        <p:tgtEl>
                                          <p:spTgt spid="29"/>
                                        </p:tgtEl>
                                        <p:attrNameLst>
                                          <p:attrName>ppt_w</p:attrName>
                                        </p:attrNameLst>
                                      </p:cBhvr>
                                      <p:tavLst>
                                        <p:tav tm="0">
                                          <p:val>
                                            <p:fltVal val="0"/>
                                          </p:val>
                                        </p:tav>
                                        <p:tav tm="100000">
                                          <p:val>
                                            <p:strVal val="#ppt_w"/>
                                          </p:val>
                                        </p:tav>
                                      </p:tavLst>
                                    </p:anim>
                                    <p:anim calcmode="lin" valueType="num">
                                      <p:cBhvr>
                                        <p:cTn id="8" dur="300" fill="hold"/>
                                        <p:tgtEl>
                                          <p:spTgt spid="29"/>
                                        </p:tgtEl>
                                        <p:attrNameLst>
                                          <p:attrName>ppt_h</p:attrName>
                                        </p:attrNameLst>
                                      </p:cBhvr>
                                      <p:tavLst>
                                        <p:tav tm="0">
                                          <p:val>
                                            <p:fltVal val="0"/>
                                          </p:val>
                                        </p:tav>
                                        <p:tav tm="100000">
                                          <p:val>
                                            <p:strVal val="#ppt_h"/>
                                          </p:val>
                                        </p:tav>
                                      </p:tavLst>
                                    </p:anim>
                                    <p:anim calcmode="lin" valueType="num">
                                      <p:cBhvr>
                                        <p:cTn id="9" dur="300" fill="hold"/>
                                        <p:tgtEl>
                                          <p:spTgt spid="29"/>
                                        </p:tgtEl>
                                        <p:attrNameLst>
                                          <p:attrName>style.rotation</p:attrName>
                                        </p:attrNameLst>
                                      </p:cBhvr>
                                      <p:tavLst>
                                        <p:tav tm="0">
                                          <p:val>
                                            <p:fltVal val="90"/>
                                          </p:val>
                                        </p:tav>
                                        <p:tav tm="100000">
                                          <p:val>
                                            <p:fltVal val="0"/>
                                          </p:val>
                                        </p:tav>
                                      </p:tavLst>
                                    </p:anim>
                                    <p:animEffect transition="in" filter="fade">
                                      <p:cBhvr>
                                        <p:cTn id="10" dur="3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300" fill="hold"/>
                                        <p:tgtEl>
                                          <p:spTgt spid="30"/>
                                        </p:tgtEl>
                                        <p:attrNameLst>
                                          <p:attrName>ppt_w</p:attrName>
                                        </p:attrNameLst>
                                      </p:cBhvr>
                                      <p:tavLst>
                                        <p:tav tm="0">
                                          <p:val>
                                            <p:fltVal val="0"/>
                                          </p:val>
                                        </p:tav>
                                        <p:tav tm="100000">
                                          <p:val>
                                            <p:strVal val="#ppt_w"/>
                                          </p:val>
                                        </p:tav>
                                      </p:tavLst>
                                    </p:anim>
                                    <p:anim calcmode="lin" valueType="num">
                                      <p:cBhvr>
                                        <p:cTn id="14" dur="300" fill="hold"/>
                                        <p:tgtEl>
                                          <p:spTgt spid="30"/>
                                        </p:tgtEl>
                                        <p:attrNameLst>
                                          <p:attrName>ppt_h</p:attrName>
                                        </p:attrNameLst>
                                      </p:cBhvr>
                                      <p:tavLst>
                                        <p:tav tm="0">
                                          <p:val>
                                            <p:fltVal val="0"/>
                                          </p:val>
                                        </p:tav>
                                        <p:tav tm="100000">
                                          <p:val>
                                            <p:strVal val="#ppt_h"/>
                                          </p:val>
                                        </p:tav>
                                      </p:tavLst>
                                    </p:anim>
                                    <p:anim calcmode="lin" valueType="num">
                                      <p:cBhvr>
                                        <p:cTn id="15" dur="300" fill="hold"/>
                                        <p:tgtEl>
                                          <p:spTgt spid="30"/>
                                        </p:tgtEl>
                                        <p:attrNameLst>
                                          <p:attrName>style.rotation</p:attrName>
                                        </p:attrNameLst>
                                      </p:cBhvr>
                                      <p:tavLst>
                                        <p:tav tm="0">
                                          <p:val>
                                            <p:fltVal val="90"/>
                                          </p:val>
                                        </p:tav>
                                        <p:tav tm="100000">
                                          <p:val>
                                            <p:fltVal val="0"/>
                                          </p:val>
                                        </p:tav>
                                      </p:tavLst>
                                    </p:anim>
                                    <p:animEffect transition="in" filter="fade">
                                      <p:cBhvr>
                                        <p:cTn id="16" dur="3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300"/>
                                        <p:tgtEl>
                                          <p:spTgt spid="31"/>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 calcmode="lin" valueType="num">
                                      <p:cBhvr>
                                        <p:cTn id="22" dur="3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3" dur="300" fill="hold"/>
                                        <p:tgtEl>
                                          <p:spTgt spid="32"/>
                                        </p:tgtEl>
                                        <p:attrNameLst>
                                          <p:attrName>ppt_y</p:attrName>
                                        </p:attrNameLst>
                                      </p:cBhvr>
                                      <p:tavLst>
                                        <p:tav tm="0">
                                          <p:val>
                                            <p:strVal val="#ppt_y"/>
                                          </p:val>
                                        </p:tav>
                                        <p:tav tm="100000">
                                          <p:val>
                                            <p:strVal val="#ppt_y"/>
                                          </p:val>
                                        </p:tav>
                                      </p:tavLst>
                                    </p:anim>
                                    <p:anim calcmode="lin" valueType="num">
                                      <p:cBhvr>
                                        <p:cTn id="24" dur="3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5" dur="3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300" tmFilter="0,0; .5, 1; 1, 1"/>
                                        <p:tgtEl>
                                          <p:spTgt spid="32"/>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300"/>
                                        <p:tgtEl>
                                          <p:spTgt spid="9"/>
                                        </p:tgtEl>
                                      </p:cBhvr>
                                    </p:animEffect>
                                  </p:childTnLst>
                                </p:cTn>
                              </p:par>
                              <p:par>
                                <p:cTn id="30" presetID="22" presetClass="entr" presetSubtype="8" fill="hold" grpId="0" nodeType="withEffect">
                                  <p:stCondLst>
                                    <p:cond delay="50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300"/>
                                        <p:tgtEl>
                                          <p:spTgt spid="8"/>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300"/>
                                        <p:tgtEl>
                                          <p:spTgt spid="7"/>
                                        </p:tgtEl>
                                      </p:cBhvr>
                                    </p:animEffect>
                                  </p:childTnLst>
                                </p:cTn>
                              </p:par>
                              <p:par>
                                <p:cTn id="36" presetID="22" presetClass="entr" presetSubtype="8" fill="hold" grpId="0" nodeType="withEffect">
                                  <p:stCondLst>
                                    <p:cond delay="500"/>
                                  </p:stCondLst>
                                  <p:childTnLst>
                                    <p:set>
                                      <p:cBhvr>
                                        <p:cTn id="37" dur="1" fill="hold">
                                          <p:stCondLst>
                                            <p:cond delay="0"/>
                                          </p:stCondLst>
                                        </p:cTn>
                                        <p:tgtEl>
                                          <p:spTgt spid="6"/>
                                        </p:tgtEl>
                                        <p:attrNameLst>
                                          <p:attrName>style.visibility</p:attrName>
                                        </p:attrNameLst>
                                      </p:cBhvr>
                                      <p:to>
                                        <p:strVal val="visible"/>
                                      </p:to>
                                    </p:set>
                                    <p:animEffect transition="in" filter="wipe(left)">
                                      <p:cBhvr>
                                        <p:cTn id="38" dur="300"/>
                                        <p:tgtEl>
                                          <p:spTgt spid="6"/>
                                        </p:tgtEl>
                                      </p:cBhvr>
                                    </p:animEffect>
                                  </p:childTnLst>
                                </p:cTn>
                              </p:par>
                              <p:par>
                                <p:cTn id="39" presetID="22" presetClass="entr" presetSubtype="8" fill="hold" grpId="0" nodeType="withEffect">
                                  <p:stCondLst>
                                    <p:cond delay="100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par>
                                <p:cTn id="42" presetID="22" presetClass="entr" presetSubtype="8" fill="hold" grpId="0" nodeType="withEffect">
                                  <p:stCondLst>
                                    <p:cond delay="100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par>
                                <p:cTn id="45" presetID="22" presetClass="entr" presetSubtype="8" fill="hold" grpId="0" nodeType="withEffect">
                                  <p:stCondLst>
                                    <p:cond delay="100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par>
                                <p:cTn id="48" presetID="22" presetClass="entr" presetSubtype="8" fill="hold" grpId="0" nodeType="withEffect">
                                  <p:stCondLst>
                                    <p:cond delay="1000"/>
                                  </p:stCondLst>
                                  <p:childTnLst>
                                    <p:set>
                                      <p:cBhvr>
                                        <p:cTn id="49" dur="1" fill="hold">
                                          <p:stCondLst>
                                            <p:cond delay="0"/>
                                          </p:stCondLst>
                                        </p:cTn>
                                        <p:tgtEl>
                                          <p:spTgt spid="13"/>
                                        </p:tgtEl>
                                        <p:attrNameLst>
                                          <p:attrName>style.visibility</p:attrName>
                                        </p:attrNameLst>
                                      </p:cBhvr>
                                      <p:to>
                                        <p:strVal val="visible"/>
                                      </p:to>
                                    </p:set>
                                    <p:animEffect transition="in" filter="wipe(left)">
                                      <p:cBhvr>
                                        <p:cTn id="50" dur="500"/>
                                        <p:tgtEl>
                                          <p:spTgt spid="13"/>
                                        </p:tgtEl>
                                      </p:cBhvr>
                                    </p:animEffect>
                                  </p:childTnLst>
                                </p:cTn>
                              </p:par>
                              <p:par>
                                <p:cTn id="51" presetID="22" presetClass="entr" presetSubtype="8" fill="hold" grpId="0" nodeType="withEffect">
                                  <p:stCondLst>
                                    <p:cond delay="150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par>
                                <p:cTn id="54" presetID="22" presetClass="entr" presetSubtype="8" fill="hold" grpId="0" nodeType="withEffect">
                                  <p:stCondLst>
                                    <p:cond delay="1500"/>
                                  </p:stCondLst>
                                  <p:childTnLst>
                                    <p:set>
                                      <p:cBhvr>
                                        <p:cTn id="55" dur="1" fill="hold">
                                          <p:stCondLst>
                                            <p:cond delay="0"/>
                                          </p:stCondLst>
                                        </p:cTn>
                                        <p:tgtEl>
                                          <p:spTgt spid="26"/>
                                        </p:tgtEl>
                                        <p:attrNameLst>
                                          <p:attrName>style.visibility</p:attrName>
                                        </p:attrNameLst>
                                      </p:cBhvr>
                                      <p:to>
                                        <p:strVal val="visible"/>
                                      </p:to>
                                    </p:set>
                                    <p:animEffect transition="in" filter="wipe(left)">
                                      <p:cBhvr>
                                        <p:cTn id="56" dur="500"/>
                                        <p:tgtEl>
                                          <p:spTgt spid="26"/>
                                        </p:tgtEl>
                                      </p:cBhvr>
                                    </p:animEffect>
                                  </p:childTnLst>
                                </p:cTn>
                              </p:par>
                              <p:par>
                                <p:cTn id="57" presetID="22" presetClass="entr" presetSubtype="8" fill="hold" grpId="0" nodeType="withEffect">
                                  <p:stCondLst>
                                    <p:cond delay="1500"/>
                                  </p:stCondLst>
                                  <p:childTnLst>
                                    <p:set>
                                      <p:cBhvr>
                                        <p:cTn id="58" dur="1" fill="hold">
                                          <p:stCondLst>
                                            <p:cond delay="0"/>
                                          </p:stCondLst>
                                        </p:cTn>
                                        <p:tgtEl>
                                          <p:spTgt spid="27"/>
                                        </p:tgtEl>
                                        <p:attrNameLst>
                                          <p:attrName>style.visibility</p:attrName>
                                        </p:attrNameLst>
                                      </p:cBhvr>
                                      <p:to>
                                        <p:strVal val="visible"/>
                                      </p:to>
                                    </p:set>
                                    <p:animEffect transition="in" filter="wipe(left)">
                                      <p:cBhvr>
                                        <p:cTn id="59" dur="500"/>
                                        <p:tgtEl>
                                          <p:spTgt spid="27"/>
                                        </p:tgtEl>
                                      </p:cBhvr>
                                    </p:animEffect>
                                  </p:childTnLst>
                                </p:cTn>
                              </p:par>
                              <p:par>
                                <p:cTn id="60" presetID="22" presetClass="entr" presetSubtype="8" fill="hold" grpId="0" nodeType="withEffect">
                                  <p:stCondLst>
                                    <p:cond delay="1500"/>
                                  </p:stCondLst>
                                  <p:childTnLst>
                                    <p:set>
                                      <p:cBhvr>
                                        <p:cTn id="61" dur="1" fill="hold">
                                          <p:stCondLst>
                                            <p:cond delay="0"/>
                                          </p:stCondLst>
                                        </p:cTn>
                                        <p:tgtEl>
                                          <p:spTgt spid="28"/>
                                        </p:tgtEl>
                                        <p:attrNameLst>
                                          <p:attrName>style.visibility</p:attrName>
                                        </p:attrNameLst>
                                      </p:cBhvr>
                                      <p:to>
                                        <p:strVal val="visible"/>
                                      </p:to>
                                    </p:set>
                                    <p:animEffect transition="in" filter="wipe(left)">
                                      <p:cBhvr>
                                        <p:cTn id="62" dur="500"/>
                                        <p:tgtEl>
                                          <p:spTgt spid="28"/>
                                        </p:tgtEl>
                                      </p:cBhvr>
                                    </p:animEffect>
                                  </p:childTnLst>
                                </p:cTn>
                              </p:par>
                              <p:par>
                                <p:cTn id="63" presetID="10" presetClass="entr" presetSubtype="0" fill="hold" grpId="0" nodeType="withEffect">
                                  <p:stCondLst>
                                    <p:cond delay="150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grpId="0" nodeType="withEffect">
                                  <p:stCondLst>
                                    <p:cond delay="150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par>
                                <p:cTn id="69" presetID="10" presetClass="entr" presetSubtype="0" fill="hold" nodeType="withEffect">
                                  <p:stCondLst>
                                    <p:cond delay="150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par>
                                <p:cTn id="72" presetID="10" presetClass="entr" presetSubtype="0" fill="hold" nodeType="withEffect">
                                  <p:stCondLst>
                                    <p:cond delay="150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500"/>
                                        <p:tgtEl>
                                          <p:spTgt spid="16"/>
                                        </p:tgtEl>
                                      </p:cBhvr>
                                    </p:animEffect>
                                  </p:childTnLst>
                                </p:cTn>
                              </p:par>
                            </p:childTnLst>
                          </p:cTn>
                        </p:par>
                        <p:par>
                          <p:cTn id="75" fill="hold">
                            <p:stCondLst>
                              <p:cond delay="0"/>
                            </p:stCondLst>
                            <p:childTnLst>
                              <p:par>
                                <p:cTn id="76" presetID="10" presetClass="entr" presetSubtype="0" fill="hold" grpId="0" nodeType="afterEffect">
                                  <p:stCondLst>
                                    <p:cond delay="0"/>
                                  </p:stCondLst>
                                  <p:iterate type="lt">
                                    <p:tmPct val="10000"/>
                                  </p:iterate>
                                  <p:childTnLst>
                                    <p:set>
                                      <p:cBhvr>
                                        <p:cTn id="77" dur="1" fill="hold">
                                          <p:stCondLst>
                                            <p:cond delay="0"/>
                                          </p:stCondLst>
                                        </p:cTn>
                                        <p:tgtEl>
                                          <p:spTgt spid="33"/>
                                        </p:tgtEl>
                                        <p:attrNameLst>
                                          <p:attrName>style.visibility</p:attrName>
                                        </p:attrNameLst>
                                      </p:cBhvr>
                                      <p:to>
                                        <p:strVal val="visible"/>
                                      </p:to>
                                    </p:set>
                                    <p:animEffect transition="in" filter="fade">
                                      <p:cBhvr>
                                        <p:cTn id="78" dur="100"/>
                                        <p:tgtEl>
                                          <p:spTgt spid="33"/>
                                        </p:tgtEl>
                                      </p:cBhvr>
                                    </p:animEffect>
                                  </p:childTnLst>
                                </p:cTn>
                              </p:par>
                            </p:childTnLst>
                          </p:cTn>
                        </p:par>
                        <p:par>
                          <p:cTn id="79" fill="hold">
                            <p:stCondLst>
                              <p:cond delay="390"/>
                            </p:stCondLst>
                            <p:childTnLst>
                              <p:par>
                                <p:cTn id="80" presetID="10" presetClass="entr" presetSubtype="0" fill="hold" grpId="0" nodeType="afterEffect">
                                  <p:stCondLst>
                                    <p:cond delay="0"/>
                                  </p:stCondLst>
                                  <p:iterate type="lt">
                                    <p:tmPct val="10000"/>
                                  </p:iterate>
                                  <p:childTnLst>
                                    <p:set>
                                      <p:cBhvr>
                                        <p:cTn id="81" dur="1" fill="hold">
                                          <p:stCondLst>
                                            <p:cond delay="0"/>
                                          </p:stCondLst>
                                        </p:cTn>
                                        <p:tgtEl>
                                          <p:spTgt spid="34"/>
                                        </p:tgtEl>
                                        <p:attrNameLst>
                                          <p:attrName>style.visibility</p:attrName>
                                        </p:attrNameLst>
                                      </p:cBhvr>
                                      <p:to>
                                        <p:strVal val="visible"/>
                                      </p:to>
                                    </p:set>
                                    <p:animEffect transition="in" filter="fade">
                                      <p:cBhvr>
                                        <p:cTn id="82" dur="100"/>
                                        <p:tgtEl>
                                          <p:spTgt spid="34"/>
                                        </p:tgtEl>
                                      </p:cBhvr>
                                    </p:animEffect>
                                  </p:childTnLst>
                                </p:cTn>
                              </p:par>
                            </p:childTnLst>
                          </p:cTn>
                        </p:par>
                        <p:par>
                          <p:cTn id="83" fill="hold">
                            <p:stCondLst>
                              <p:cond delay="780"/>
                            </p:stCondLst>
                            <p:childTnLst>
                              <p:par>
                                <p:cTn id="84" presetID="10" presetClass="entr" presetSubtype="0" fill="hold" grpId="0" nodeType="afterEffect">
                                  <p:stCondLst>
                                    <p:cond delay="0"/>
                                  </p:stCondLst>
                                  <p:iterate type="lt">
                                    <p:tmPct val="10000"/>
                                  </p:iterate>
                                  <p:childTnLst>
                                    <p:set>
                                      <p:cBhvr>
                                        <p:cTn id="85" dur="1" fill="hold">
                                          <p:stCondLst>
                                            <p:cond delay="0"/>
                                          </p:stCondLst>
                                        </p:cTn>
                                        <p:tgtEl>
                                          <p:spTgt spid="35"/>
                                        </p:tgtEl>
                                        <p:attrNameLst>
                                          <p:attrName>style.visibility</p:attrName>
                                        </p:attrNameLst>
                                      </p:cBhvr>
                                      <p:to>
                                        <p:strVal val="visible"/>
                                      </p:to>
                                    </p:set>
                                    <p:animEffect transition="in" filter="fade">
                                      <p:cBhvr>
                                        <p:cTn id="86" dur="100"/>
                                        <p:tgtEl>
                                          <p:spTgt spid="35"/>
                                        </p:tgtEl>
                                      </p:cBhvr>
                                    </p:animEffect>
                                  </p:childTnLst>
                                </p:cTn>
                              </p:par>
                            </p:childTnLst>
                          </p:cTn>
                        </p:par>
                        <p:par>
                          <p:cTn id="87" fill="hold">
                            <p:stCondLst>
                              <p:cond delay="1170"/>
                            </p:stCondLst>
                            <p:childTnLst>
                              <p:par>
                                <p:cTn id="88" presetID="10" presetClass="entr" presetSubtype="0" fill="hold" grpId="0" nodeType="afterEffect">
                                  <p:stCondLst>
                                    <p:cond delay="0"/>
                                  </p:stCondLst>
                                  <p:iterate type="lt">
                                    <p:tmPct val="10000"/>
                                  </p:iterate>
                                  <p:childTnLst>
                                    <p:set>
                                      <p:cBhvr>
                                        <p:cTn id="89" dur="1" fill="hold">
                                          <p:stCondLst>
                                            <p:cond delay="0"/>
                                          </p:stCondLst>
                                        </p:cTn>
                                        <p:tgtEl>
                                          <p:spTgt spid="36"/>
                                        </p:tgtEl>
                                        <p:attrNameLst>
                                          <p:attrName>style.visibility</p:attrName>
                                        </p:attrNameLst>
                                      </p:cBhvr>
                                      <p:to>
                                        <p:strVal val="visible"/>
                                      </p:to>
                                    </p:set>
                                    <p:animEffect transition="in" filter="fade">
                                      <p:cBhvr>
                                        <p:cTn id="90" dur="100"/>
                                        <p:tgtEl>
                                          <p:spTgt spid="36"/>
                                        </p:tgtEl>
                                      </p:cBhvr>
                                    </p:animEffect>
                                  </p:childTnLst>
                                </p:cTn>
                              </p:par>
                            </p:childTnLst>
                          </p:cTn>
                        </p:par>
                        <p:par>
                          <p:cTn id="91" fill="hold">
                            <p:stCondLst>
                              <p:cond delay="1560"/>
                            </p:stCondLst>
                            <p:childTnLst>
                              <p:par>
                                <p:cTn id="92" presetID="16" presetClass="entr" presetSubtype="26" fill="hold" grpId="0" nodeType="after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barn(inHorizontal)">
                                      <p:cBhvr>
                                        <p:cTn id="94" dur="500"/>
                                        <p:tgtEl>
                                          <p:spTgt spid="37"/>
                                        </p:tgtEl>
                                      </p:cBhvr>
                                    </p:animEffect>
                                  </p:childTnLst>
                                </p:cTn>
                              </p:par>
                            </p:childTnLst>
                          </p:cTn>
                        </p:par>
                        <p:par>
                          <p:cTn id="95" fill="hold">
                            <p:stCondLst>
                              <p:cond delay="2060"/>
                            </p:stCondLst>
                            <p:childTnLst>
                              <p:par>
                                <p:cTn id="96" presetID="10" presetClass="entr" presetSubtype="0" fill="hold" grpId="0" nodeType="afterEffect">
                                  <p:stCondLst>
                                    <p:cond delay="0"/>
                                  </p:stCondLst>
                                  <p:iterate type="lt">
                                    <p:tmPct val="10000"/>
                                  </p:iterate>
                                  <p:childTnLst>
                                    <p:set>
                                      <p:cBhvr>
                                        <p:cTn id="97" dur="1" fill="hold">
                                          <p:stCondLst>
                                            <p:cond delay="0"/>
                                          </p:stCondLst>
                                        </p:cTn>
                                        <p:tgtEl>
                                          <p:spTgt spid="38"/>
                                        </p:tgtEl>
                                        <p:attrNameLst>
                                          <p:attrName>style.visibility</p:attrName>
                                        </p:attrNameLst>
                                      </p:cBhvr>
                                      <p:to>
                                        <p:strVal val="visible"/>
                                      </p:to>
                                    </p:set>
                                    <p:animEffect transition="in" filter="fade">
                                      <p:cBhvr>
                                        <p:cTn id="98" dur="1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6" grpId="0" animBg="1"/>
      <p:bldP spid="7" grpId="0" animBg="1"/>
      <p:bldP spid="8" grpId="0" animBg="1"/>
      <p:bldP spid="9" grpId="0" animBg="1"/>
      <p:bldP spid="10" grpId="0" animBg="1"/>
      <p:bldP spid="11" grpId="0" animBg="1"/>
      <p:bldP spid="12" grpId="0" animBg="1"/>
      <p:bldP spid="13" grpId="0" animBg="1"/>
      <p:bldP spid="14" grpId="0" animBg="1"/>
      <p:bldP spid="24" grpId="0" animBg="1"/>
      <p:bldP spid="25" grpId="0" animBg="1"/>
      <p:bldP spid="26" grpId="0" animBg="1"/>
      <p:bldP spid="27" grpId="0" animBg="1"/>
      <p:bldP spid="28" grpId="0" animBg="1"/>
      <p:bldP spid="33" grpId="0"/>
      <p:bldP spid="34" grpId="0"/>
      <p:bldP spid="35" grpId="0"/>
      <p:bldP spid="36" grpId="0"/>
      <p:bldP spid="37" grpId="0" animBg="1"/>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1461" y="248293"/>
            <a:ext cx="451461" cy="457300"/>
          </a:xfrm>
          <a:prstGeom prst="rect">
            <a:avLst/>
          </a:prstGeom>
          <a:no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p>
        </p:txBody>
      </p:sp>
      <p:sp>
        <p:nvSpPr>
          <p:cNvPr id="30" name="矩形 29"/>
          <p:cNvSpPr/>
          <p:nvPr/>
        </p:nvSpPr>
        <p:spPr>
          <a:xfrm>
            <a:off x="671085" y="435044"/>
            <a:ext cx="363968" cy="368675"/>
          </a:xfrm>
          <a:prstGeom prst="rect">
            <a:avLst/>
          </a:prstGeom>
          <a:gradFill>
            <a:gsLst>
              <a:gs pos="42510">
                <a:srgbClr val="CCECFF">
                  <a:alpha val="64000"/>
                </a:srgbClr>
              </a:gs>
              <a:gs pos="100000">
                <a:srgbClr val="66CCFF"/>
              </a:gs>
            </a:gsLst>
            <a:lin ang="5400000" scaled="0"/>
          </a:gra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31" name="直接连接符 30"/>
          <p:cNvCxnSpPr/>
          <p:nvPr/>
        </p:nvCxnSpPr>
        <p:spPr>
          <a:xfrm>
            <a:off x="1125345" y="772921"/>
            <a:ext cx="10476566" cy="0"/>
          </a:xfrm>
          <a:prstGeom prst="line">
            <a:avLst/>
          </a:prstGeom>
          <a:ln w="15875">
            <a:solidFill>
              <a:srgbClr val="CCECFF"/>
            </a:solidFill>
          </a:ln>
        </p:spPr>
        <p:style>
          <a:lnRef idx="1">
            <a:schemeClr val="accent1"/>
          </a:lnRef>
          <a:fillRef idx="0">
            <a:schemeClr val="accent1"/>
          </a:fillRef>
          <a:effectRef idx="0">
            <a:schemeClr val="accent1"/>
          </a:effectRef>
          <a:fontRef idx="minor">
            <a:schemeClr val="tx1"/>
          </a:fontRef>
        </p:style>
      </p:cxnSp>
      <p:sp>
        <p:nvSpPr>
          <p:cNvPr id="32" name="标题 1"/>
          <p:cNvSpPr txBox="1"/>
          <p:nvPr/>
        </p:nvSpPr>
        <p:spPr>
          <a:xfrm>
            <a:off x="1398892" y="261620"/>
            <a:ext cx="10319252" cy="718353"/>
          </a:xfrm>
          <a:prstGeom prst="rect">
            <a:avLst/>
          </a:prstGeom>
        </p:spPr>
        <p:txBody>
          <a:bodyPr lIns="115181" tIns="57590" rIns="115181" bIns="57590"/>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800" b="1" dirty="0">
                <a:solidFill>
                  <a:srgbClr val="CCECFF"/>
                </a:solidFill>
              </a:rPr>
              <a:t>单击添加标题（文字可以编辑</a:t>
            </a:r>
            <a:r>
              <a:rPr lang="zh-CN" altLang="en-US" sz="1800" b="1" dirty="0">
                <a:blipFill>
                  <a:blip r:embed="rId3"/>
                  <a:tile tx="0" ty="0" sx="100000" sy="100000" flip="none" algn="tl"/>
                </a:blipFill>
              </a:rPr>
              <a:t>）</a:t>
            </a:r>
          </a:p>
        </p:txBody>
      </p:sp>
      <p:sp>
        <p:nvSpPr>
          <p:cNvPr id="6" name="矩形 160"/>
          <p:cNvSpPr>
            <a:spLocks noChangeArrowheads="1"/>
          </p:cNvSpPr>
          <p:nvPr/>
        </p:nvSpPr>
        <p:spPr bwMode="auto">
          <a:xfrm flipH="1">
            <a:off x="-948705" y="1711652"/>
            <a:ext cx="13995292" cy="3384016"/>
          </a:xfrm>
          <a:custGeom>
            <a:avLst/>
            <a:gdLst>
              <a:gd name="connsiteX0" fmla="*/ 0 w 7260238"/>
              <a:gd name="connsiteY0" fmla="*/ 0 h 3090960"/>
              <a:gd name="connsiteX1" fmla="*/ 7260238 w 7260238"/>
              <a:gd name="connsiteY1" fmla="*/ 0 h 3090960"/>
              <a:gd name="connsiteX2" fmla="*/ 7260238 w 7260238"/>
              <a:gd name="connsiteY2" fmla="*/ 3090960 h 3090960"/>
              <a:gd name="connsiteX3" fmla="*/ 0 w 7260238"/>
              <a:gd name="connsiteY3" fmla="*/ 3090960 h 3090960"/>
              <a:gd name="connsiteX4" fmla="*/ 0 w 7260238"/>
              <a:gd name="connsiteY4" fmla="*/ 0 h 3090960"/>
              <a:gd name="connsiteX0-1" fmla="*/ 0 w 7260238"/>
              <a:gd name="connsiteY0-2" fmla="*/ 0 h 3090960"/>
              <a:gd name="connsiteX1-3" fmla="*/ 7260238 w 7260238"/>
              <a:gd name="connsiteY1-4" fmla="*/ 0 h 3090960"/>
              <a:gd name="connsiteX2-5" fmla="*/ 7260238 w 7260238"/>
              <a:gd name="connsiteY2-6" fmla="*/ 3090960 h 3090960"/>
              <a:gd name="connsiteX3-7" fmla="*/ 666205 w 7260238"/>
              <a:gd name="connsiteY3-8" fmla="*/ 3090960 h 3090960"/>
              <a:gd name="connsiteX4-9" fmla="*/ 0 w 7260238"/>
              <a:gd name="connsiteY4-10" fmla="*/ 0 h 309096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260238" h="3090960">
                <a:moveTo>
                  <a:pt x="0" y="0"/>
                </a:moveTo>
                <a:lnTo>
                  <a:pt x="7260238" y="0"/>
                </a:lnTo>
                <a:lnTo>
                  <a:pt x="7260238" y="3090960"/>
                </a:lnTo>
                <a:lnTo>
                  <a:pt x="666205" y="3090960"/>
                </a:lnTo>
                <a:lnTo>
                  <a:pt x="0" y="0"/>
                </a:lnTo>
                <a:close/>
              </a:path>
            </a:pathLst>
          </a:custGeom>
          <a:solidFill>
            <a:srgbClr val="00B0F0">
              <a:alpha val="24000"/>
            </a:srgbClr>
          </a:solidFill>
          <a:ln w="12700" cmpd="sng">
            <a:solidFill>
              <a:srgbClr val="00B0F0"/>
            </a:solidFill>
            <a:miter lim="800000"/>
          </a:ln>
        </p:spPr>
        <p:txBody>
          <a:bodyPr lIns="115181" tIns="57590" rIns="115181" bIns="57590" anchor="ctr"/>
          <a:lstStyle/>
          <a:p>
            <a:pPr algn="ctr">
              <a:defRPr/>
            </a:pPr>
            <a:endParaRPr lang="zh-CN" altLang="en-US" b="1" dirty="0">
              <a:solidFill>
                <a:srgbClr val="FFC000"/>
              </a:solidFill>
              <a:latin typeface="+mn-ea"/>
              <a:ea typeface="+mn-ea"/>
            </a:endParaRPr>
          </a:p>
        </p:txBody>
      </p:sp>
      <p:sp>
        <p:nvSpPr>
          <p:cNvPr id="7" name="矩形 6"/>
          <p:cNvSpPr/>
          <p:nvPr/>
        </p:nvSpPr>
        <p:spPr>
          <a:xfrm>
            <a:off x="500641" y="2597768"/>
            <a:ext cx="3125995" cy="586369"/>
          </a:xfrm>
          <a:prstGeom prst="rect">
            <a:avLst/>
          </a:prstGeom>
        </p:spPr>
        <p:txBody>
          <a:bodyPr wrap="none" lIns="115181" tIns="57590" rIns="115181" bIns="57590">
            <a:spAutoFit/>
          </a:bodyPr>
          <a:lstStyle/>
          <a:p>
            <a:pPr fontAlgn="base">
              <a:lnSpc>
                <a:spcPct val="120000"/>
              </a:lnSpc>
            </a:pPr>
            <a:r>
              <a:rPr lang="zh-CN" altLang="en-US" sz="2500" b="1" dirty="0">
                <a:solidFill>
                  <a:srgbClr val="CCECFF"/>
                </a:solidFill>
                <a:latin typeface="微软雅黑" panose="020B0503020204020204" pitchFamily="34" charset="-122"/>
                <a:ea typeface="微软雅黑" panose="020B0503020204020204" pitchFamily="34" charset="-122"/>
                <a:sym typeface="Arial" panose="020B0604020202020204" pitchFamily="34" charset="0"/>
              </a:rPr>
              <a:t>单击添加您的大标题</a:t>
            </a:r>
          </a:p>
        </p:txBody>
      </p:sp>
      <p:grpSp>
        <p:nvGrpSpPr>
          <p:cNvPr id="8" name="组合 7"/>
          <p:cNvGrpSpPr/>
          <p:nvPr/>
        </p:nvGrpSpPr>
        <p:grpSpPr>
          <a:xfrm>
            <a:off x="541753" y="3274439"/>
            <a:ext cx="5732918" cy="1089550"/>
            <a:chOff x="568077" y="1594012"/>
            <a:chExt cx="4572000" cy="857822"/>
          </a:xfrm>
        </p:grpSpPr>
        <p:sp>
          <p:nvSpPr>
            <p:cNvPr id="9" name="矩形 8"/>
            <p:cNvSpPr/>
            <p:nvPr/>
          </p:nvSpPr>
          <p:spPr>
            <a:xfrm>
              <a:off x="610300" y="1594012"/>
              <a:ext cx="1435893" cy="334399"/>
            </a:xfrm>
            <a:prstGeom prst="rect">
              <a:avLst/>
            </a:prstGeom>
          </p:spPr>
          <p:txBody>
            <a:bodyPr wrap="none">
              <a:spAutoFit/>
            </a:bodyPr>
            <a:lstStyle/>
            <a:p>
              <a:pPr fontAlgn="base">
                <a:lnSpc>
                  <a:spcPct val="120000"/>
                </a:lnSpc>
              </a:pPr>
              <a:r>
                <a:rPr lang="zh-CN" altLang="en-US" b="1" dirty="0">
                  <a:solidFill>
                    <a:srgbClr val="CCECFF"/>
                  </a:solidFill>
                  <a:latin typeface="微软雅黑" panose="020B0503020204020204" pitchFamily="34" charset="-122"/>
                  <a:ea typeface="微软雅黑" panose="020B0503020204020204" pitchFamily="34" charset="-122"/>
                  <a:sym typeface="Arial" panose="020B0604020202020204" pitchFamily="34" charset="0"/>
                </a:rPr>
                <a:t>点击增加小标题</a:t>
              </a:r>
            </a:p>
          </p:txBody>
        </p:sp>
        <p:sp>
          <p:nvSpPr>
            <p:cNvPr id="10" name="椭圆 9"/>
            <p:cNvSpPr/>
            <p:nvPr/>
          </p:nvSpPr>
          <p:spPr>
            <a:xfrm>
              <a:off x="611560" y="1722476"/>
              <a:ext cx="72008" cy="7200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CECFF"/>
                </a:solidFill>
                <a:latin typeface="微软雅黑" panose="020B0503020204020204" pitchFamily="34" charset="-122"/>
                <a:ea typeface="微软雅黑" panose="020B0503020204020204" pitchFamily="34" charset="-122"/>
              </a:endParaRPr>
            </a:p>
          </p:txBody>
        </p:sp>
        <p:sp>
          <p:nvSpPr>
            <p:cNvPr id="11" name="矩形 10"/>
            <p:cNvSpPr/>
            <p:nvPr/>
          </p:nvSpPr>
          <p:spPr>
            <a:xfrm>
              <a:off x="568077" y="1851670"/>
              <a:ext cx="4572000" cy="600164"/>
            </a:xfrm>
            <a:prstGeom prst="rect">
              <a:avLst/>
            </a:prstGeom>
          </p:spPr>
          <p:txBody>
            <a:bodyPr>
              <a:spAutoFit/>
            </a:bodyPr>
            <a:lstStyle/>
            <a:p>
              <a:pPr>
                <a:lnSpc>
                  <a:spcPct val="150000"/>
                </a:lnSpc>
              </a:pPr>
              <a:r>
                <a:rPr lang="zh-CN" altLang="en-US" sz="1400" dirty="0">
                  <a:solidFill>
                    <a:srgbClr val="CCECFF"/>
                  </a:solidFill>
                  <a:latin typeface="微软雅黑" panose="020B0503020204020204" pitchFamily="34" charset="-122"/>
                  <a:ea typeface="微软雅黑" panose="020B0503020204020204" pitchFamily="34" charset="-122"/>
                </a:rPr>
                <a:t>请输入相关内容请输入相关内容请输入相关内容请输入相关内容</a:t>
              </a:r>
              <a:endParaRPr lang="en-US" altLang="zh-CN" sz="1400" dirty="0">
                <a:solidFill>
                  <a:srgbClr val="CCECFF"/>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CCECFF"/>
                  </a:solidFill>
                  <a:latin typeface="微软雅黑" panose="020B0503020204020204" pitchFamily="34" charset="-122"/>
                  <a:ea typeface="微软雅黑" panose="020B0503020204020204" pitchFamily="34" charset="-122"/>
                </a:rPr>
                <a:t>请输入相关内容请输入相关内容请输入相关内容</a:t>
              </a:r>
            </a:p>
          </p:txBody>
        </p:sp>
      </p:grpSp>
      <p:pic>
        <p:nvPicPr>
          <p:cNvPr id="12" name="Picture 2"/>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4689079" y="1567396"/>
            <a:ext cx="6776759" cy="392334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advTm="268">
        <p:fade/>
      </p:transition>
    </mc:Choice>
    <mc:Fallback xmlns="">
      <p:transition spd="med" advTm="2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00" fill="hold"/>
                                        <p:tgtEl>
                                          <p:spTgt spid="29"/>
                                        </p:tgtEl>
                                        <p:attrNameLst>
                                          <p:attrName>ppt_w</p:attrName>
                                        </p:attrNameLst>
                                      </p:cBhvr>
                                      <p:tavLst>
                                        <p:tav tm="0">
                                          <p:val>
                                            <p:fltVal val="0"/>
                                          </p:val>
                                        </p:tav>
                                        <p:tav tm="100000">
                                          <p:val>
                                            <p:strVal val="#ppt_w"/>
                                          </p:val>
                                        </p:tav>
                                      </p:tavLst>
                                    </p:anim>
                                    <p:anim calcmode="lin" valueType="num">
                                      <p:cBhvr>
                                        <p:cTn id="8" dur="300" fill="hold"/>
                                        <p:tgtEl>
                                          <p:spTgt spid="29"/>
                                        </p:tgtEl>
                                        <p:attrNameLst>
                                          <p:attrName>ppt_h</p:attrName>
                                        </p:attrNameLst>
                                      </p:cBhvr>
                                      <p:tavLst>
                                        <p:tav tm="0">
                                          <p:val>
                                            <p:fltVal val="0"/>
                                          </p:val>
                                        </p:tav>
                                        <p:tav tm="100000">
                                          <p:val>
                                            <p:strVal val="#ppt_h"/>
                                          </p:val>
                                        </p:tav>
                                      </p:tavLst>
                                    </p:anim>
                                    <p:anim calcmode="lin" valueType="num">
                                      <p:cBhvr>
                                        <p:cTn id="9" dur="300" fill="hold"/>
                                        <p:tgtEl>
                                          <p:spTgt spid="29"/>
                                        </p:tgtEl>
                                        <p:attrNameLst>
                                          <p:attrName>style.rotation</p:attrName>
                                        </p:attrNameLst>
                                      </p:cBhvr>
                                      <p:tavLst>
                                        <p:tav tm="0">
                                          <p:val>
                                            <p:fltVal val="90"/>
                                          </p:val>
                                        </p:tav>
                                        <p:tav tm="100000">
                                          <p:val>
                                            <p:fltVal val="0"/>
                                          </p:val>
                                        </p:tav>
                                      </p:tavLst>
                                    </p:anim>
                                    <p:animEffect transition="in" filter="fade">
                                      <p:cBhvr>
                                        <p:cTn id="10" dur="3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300" fill="hold"/>
                                        <p:tgtEl>
                                          <p:spTgt spid="30"/>
                                        </p:tgtEl>
                                        <p:attrNameLst>
                                          <p:attrName>ppt_w</p:attrName>
                                        </p:attrNameLst>
                                      </p:cBhvr>
                                      <p:tavLst>
                                        <p:tav tm="0">
                                          <p:val>
                                            <p:fltVal val="0"/>
                                          </p:val>
                                        </p:tav>
                                        <p:tav tm="100000">
                                          <p:val>
                                            <p:strVal val="#ppt_w"/>
                                          </p:val>
                                        </p:tav>
                                      </p:tavLst>
                                    </p:anim>
                                    <p:anim calcmode="lin" valueType="num">
                                      <p:cBhvr>
                                        <p:cTn id="14" dur="300" fill="hold"/>
                                        <p:tgtEl>
                                          <p:spTgt spid="30"/>
                                        </p:tgtEl>
                                        <p:attrNameLst>
                                          <p:attrName>ppt_h</p:attrName>
                                        </p:attrNameLst>
                                      </p:cBhvr>
                                      <p:tavLst>
                                        <p:tav tm="0">
                                          <p:val>
                                            <p:fltVal val="0"/>
                                          </p:val>
                                        </p:tav>
                                        <p:tav tm="100000">
                                          <p:val>
                                            <p:strVal val="#ppt_h"/>
                                          </p:val>
                                        </p:tav>
                                      </p:tavLst>
                                    </p:anim>
                                    <p:anim calcmode="lin" valueType="num">
                                      <p:cBhvr>
                                        <p:cTn id="15" dur="300" fill="hold"/>
                                        <p:tgtEl>
                                          <p:spTgt spid="30"/>
                                        </p:tgtEl>
                                        <p:attrNameLst>
                                          <p:attrName>style.rotation</p:attrName>
                                        </p:attrNameLst>
                                      </p:cBhvr>
                                      <p:tavLst>
                                        <p:tav tm="0">
                                          <p:val>
                                            <p:fltVal val="90"/>
                                          </p:val>
                                        </p:tav>
                                        <p:tav tm="100000">
                                          <p:val>
                                            <p:fltVal val="0"/>
                                          </p:val>
                                        </p:tav>
                                      </p:tavLst>
                                    </p:anim>
                                    <p:animEffect transition="in" filter="fade">
                                      <p:cBhvr>
                                        <p:cTn id="16" dur="3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300"/>
                                        <p:tgtEl>
                                          <p:spTgt spid="31"/>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 calcmode="lin" valueType="num">
                                      <p:cBhvr>
                                        <p:cTn id="22" dur="3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3" dur="300" fill="hold"/>
                                        <p:tgtEl>
                                          <p:spTgt spid="32"/>
                                        </p:tgtEl>
                                        <p:attrNameLst>
                                          <p:attrName>ppt_y</p:attrName>
                                        </p:attrNameLst>
                                      </p:cBhvr>
                                      <p:tavLst>
                                        <p:tav tm="0">
                                          <p:val>
                                            <p:strVal val="#ppt_y"/>
                                          </p:val>
                                        </p:tav>
                                        <p:tav tm="100000">
                                          <p:val>
                                            <p:strVal val="#ppt_y"/>
                                          </p:val>
                                        </p:tav>
                                      </p:tavLst>
                                    </p:anim>
                                    <p:anim calcmode="lin" valueType="num">
                                      <p:cBhvr>
                                        <p:cTn id="24" dur="3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5" dur="3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300" tmFilter="0,0; .5, 1; 1, 1"/>
                                        <p:tgtEl>
                                          <p:spTgt spid="32"/>
                                        </p:tgtEl>
                                      </p:cBhvr>
                                    </p:animEffect>
                                  </p:childTnLst>
                                </p:cTn>
                              </p:par>
                              <p:par>
                                <p:cTn id="27" presetID="2" presetClass="entr" presetSubtype="8" fill="hold" grpId="0" nodeType="withEffect">
                                  <p:stCondLst>
                                    <p:cond delay="50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1000" fill="hold"/>
                                        <p:tgtEl>
                                          <p:spTgt spid="6"/>
                                        </p:tgtEl>
                                        <p:attrNameLst>
                                          <p:attrName>ppt_x</p:attrName>
                                        </p:attrNameLst>
                                      </p:cBhvr>
                                      <p:tavLst>
                                        <p:tav tm="0">
                                          <p:val>
                                            <p:strVal val="0-#ppt_w/2"/>
                                          </p:val>
                                        </p:tav>
                                        <p:tav tm="100000">
                                          <p:val>
                                            <p:strVal val="#ppt_x"/>
                                          </p:val>
                                        </p:tav>
                                      </p:tavLst>
                                    </p:anim>
                                    <p:anim calcmode="lin" valueType="num">
                                      <p:cBhvr additive="base">
                                        <p:cTn id="30" dur="1000" fill="hold"/>
                                        <p:tgtEl>
                                          <p:spTgt spid="6"/>
                                        </p:tgtEl>
                                        <p:attrNameLst>
                                          <p:attrName>ppt_y</p:attrName>
                                        </p:attrNameLst>
                                      </p:cBhvr>
                                      <p:tavLst>
                                        <p:tav tm="0">
                                          <p:val>
                                            <p:strVal val="#ppt_y"/>
                                          </p:val>
                                        </p:tav>
                                        <p:tav tm="100000">
                                          <p:val>
                                            <p:strVal val="#ppt_y"/>
                                          </p:val>
                                        </p:tav>
                                      </p:tavLst>
                                    </p:anim>
                                  </p:childTnLst>
                                </p:cTn>
                              </p:par>
                              <p:par>
                                <p:cTn id="31" presetID="10" presetClass="entr" presetSubtype="0" fill="hold" nodeType="withEffect">
                                  <p:stCondLst>
                                    <p:cond delay="150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750"/>
                                        <p:tgtEl>
                                          <p:spTgt spid="12"/>
                                        </p:tgtEl>
                                      </p:cBhvr>
                                    </p:animEffect>
                                  </p:childTnLst>
                                </p:cTn>
                              </p:par>
                            </p:childTnLst>
                          </p:cTn>
                        </p:par>
                        <p:par>
                          <p:cTn id="34" fill="hold">
                            <p:stCondLst>
                              <p:cond delay="0"/>
                            </p:stCondLst>
                            <p:childTnLst>
                              <p:par>
                                <p:cTn id="35" presetID="22" presetClass="entr" presetSubtype="8"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par>
                          <p:cTn id="38" fill="hold">
                            <p:stCondLst>
                              <p:cond delay="500"/>
                            </p:stCondLst>
                            <p:childTnLst>
                              <p:par>
                                <p:cTn id="39" presetID="22" presetClass="entr" presetSubtype="8" fill="hold"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6" grpId="0" animBg="1"/>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1461" y="248293"/>
            <a:ext cx="451461" cy="457300"/>
          </a:xfrm>
          <a:prstGeom prst="rect">
            <a:avLst/>
          </a:prstGeom>
          <a:no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p>
        </p:txBody>
      </p:sp>
      <p:sp>
        <p:nvSpPr>
          <p:cNvPr id="30" name="矩形 29"/>
          <p:cNvSpPr/>
          <p:nvPr/>
        </p:nvSpPr>
        <p:spPr>
          <a:xfrm>
            <a:off x="671085" y="435044"/>
            <a:ext cx="363968" cy="368675"/>
          </a:xfrm>
          <a:prstGeom prst="rect">
            <a:avLst/>
          </a:prstGeom>
          <a:gradFill>
            <a:gsLst>
              <a:gs pos="42510">
                <a:srgbClr val="CCECFF">
                  <a:alpha val="64000"/>
                </a:srgbClr>
              </a:gs>
              <a:gs pos="100000">
                <a:srgbClr val="66CCFF"/>
              </a:gs>
            </a:gsLst>
            <a:lin ang="5400000" scaled="0"/>
          </a:gra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31" name="直接连接符 30"/>
          <p:cNvCxnSpPr/>
          <p:nvPr/>
        </p:nvCxnSpPr>
        <p:spPr>
          <a:xfrm>
            <a:off x="1125345" y="772921"/>
            <a:ext cx="10476566" cy="0"/>
          </a:xfrm>
          <a:prstGeom prst="line">
            <a:avLst/>
          </a:prstGeom>
          <a:ln w="15875">
            <a:solidFill>
              <a:srgbClr val="CCECFF"/>
            </a:solidFill>
          </a:ln>
        </p:spPr>
        <p:style>
          <a:lnRef idx="1">
            <a:schemeClr val="accent1"/>
          </a:lnRef>
          <a:fillRef idx="0">
            <a:schemeClr val="accent1"/>
          </a:fillRef>
          <a:effectRef idx="0">
            <a:schemeClr val="accent1"/>
          </a:effectRef>
          <a:fontRef idx="minor">
            <a:schemeClr val="tx1"/>
          </a:fontRef>
        </p:style>
      </p:cxnSp>
      <p:sp>
        <p:nvSpPr>
          <p:cNvPr id="32" name="标题 1"/>
          <p:cNvSpPr txBox="1"/>
          <p:nvPr/>
        </p:nvSpPr>
        <p:spPr>
          <a:xfrm>
            <a:off x="1398892" y="261620"/>
            <a:ext cx="10319252" cy="718353"/>
          </a:xfrm>
          <a:prstGeom prst="rect">
            <a:avLst/>
          </a:prstGeom>
        </p:spPr>
        <p:txBody>
          <a:bodyPr lIns="115181" tIns="57590" rIns="115181" bIns="57590"/>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800" b="1" dirty="0">
                <a:solidFill>
                  <a:srgbClr val="CCECFF"/>
                </a:solidFill>
              </a:rPr>
              <a:t>单击添加标题（文字可以编辑</a:t>
            </a:r>
            <a:r>
              <a:rPr lang="zh-CN" altLang="en-US" sz="1800" b="1" dirty="0">
                <a:blipFill>
                  <a:blip r:embed="rId3"/>
                  <a:tile tx="0" ty="0" sx="100000" sy="100000" flip="none" algn="tl"/>
                </a:blipFill>
              </a:rPr>
              <a:t>）</a:t>
            </a:r>
          </a:p>
        </p:txBody>
      </p:sp>
      <p:grpSp>
        <p:nvGrpSpPr>
          <p:cNvPr id="6" name="组合 5"/>
          <p:cNvGrpSpPr/>
          <p:nvPr/>
        </p:nvGrpSpPr>
        <p:grpSpPr>
          <a:xfrm>
            <a:off x="1931009" y="955977"/>
            <a:ext cx="1135624" cy="1277971"/>
            <a:chOff x="1539979" y="752656"/>
            <a:chExt cx="905660" cy="1006169"/>
          </a:xfrm>
        </p:grpSpPr>
        <p:sp>
          <p:nvSpPr>
            <p:cNvPr id="7" name="AutoShape 19"/>
            <p:cNvSpPr>
              <a:spLocks noChangeAspect="1" noChangeArrowheads="1"/>
            </p:cNvSpPr>
            <p:nvPr/>
          </p:nvSpPr>
          <p:spPr bwMode="auto">
            <a:xfrm rot="16200000">
              <a:off x="1489724" y="802911"/>
              <a:ext cx="1006169" cy="905660"/>
            </a:xfrm>
            <a:prstGeom prst="chevron">
              <a:avLst>
                <a:gd name="adj" fmla="val 25000"/>
              </a:avLst>
            </a:prstGeom>
            <a:solidFill>
              <a:srgbClr val="E5FFFE">
                <a:alpha val="83000"/>
              </a:srgbClr>
            </a:solidFill>
            <a:ln>
              <a:noFill/>
            </a:ln>
            <a:effectLst>
              <a:glow rad="787400">
                <a:schemeClr val="accent5">
                  <a:satMod val="175000"/>
                  <a:alpha val="51000"/>
                </a:schemeClr>
              </a:glow>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900">
                <a:solidFill>
                  <a:srgbClr val="07405E"/>
                </a:solidFill>
                <a:latin typeface="微软雅黑" panose="020B0503020204020204" pitchFamily="34" charset="-122"/>
                <a:ea typeface="微软雅黑" panose="020B0503020204020204" pitchFamily="34" charset="-122"/>
              </a:endParaRPr>
            </a:p>
          </p:txBody>
        </p:sp>
        <p:sp>
          <p:nvSpPr>
            <p:cNvPr id="8" name="Text Box 20"/>
            <p:cNvSpPr txBox="1">
              <a:spLocks noChangeAspect="1" noChangeArrowheads="1"/>
            </p:cNvSpPr>
            <p:nvPr/>
          </p:nvSpPr>
          <p:spPr bwMode="auto">
            <a:xfrm>
              <a:off x="1793649" y="831826"/>
              <a:ext cx="634718" cy="617910"/>
            </a:xfrm>
            <a:prstGeom prst="rect">
              <a:avLst/>
            </a:prstGeom>
            <a:noFill/>
            <a:ln w="9525" cap="flat" cmpd="sng">
              <a:noFill/>
              <a:miter lim="800000"/>
            </a:ln>
            <a:effectLst/>
          </p:spPr>
          <p:txBody>
            <a:bodyPr>
              <a:spAutoFit/>
            </a:bodyPr>
            <a:lstStyle/>
            <a:p>
              <a:pPr>
                <a:spcBef>
                  <a:spcPct val="50000"/>
                </a:spcBef>
                <a:defRPr/>
              </a:pPr>
              <a:r>
                <a:rPr lang="zh-CN" altLang="zh-CN" sz="4500" kern="0" dirty="0">
                  <a:solidFill>
                    <a:srgbClr val="FFFFFF"/>
                  </a:solidFill>
                  <a:latin typeface="微软雅黑" panose="020B0503020204020204" pitchFamily="34" charset="-122"/>
                  <a:ea typeface="微软雅黑" panose="020B0503020204020204" pitchFamily="34" charset="-122"/>
                </a:rPr>
                <a:t>1</a:t>
              </a:r>
            </a:p>
          </p:txBody>
        </p:sp>
      </p:grpSp>
      <p:grpSp>
        <p:nvGrpSpPr>
          <p:cNvPr id="9" name="组合 8"/>
          <p:cNvGrpSpPr/>
          <p:nvPr/>
        </p:nvGrpSpPr>
        <p:grpSpPr>
          <a:xfrm>
            <a:off x="1931009" y="2205610"/>
            <a:ext cx="1135624" cy="1277971"/>
            <a:chOff x="1539979" y="1736514"/>
            <a:chExt cx="905660" cy="1006169"/>
          </a:xfrm>
        </p:grpSpPr>
        <p:sp>
          <p:nvSpPr>
            <p:cNvPr id="10" name="AutoShape 18"/>
            <p:cNvSpPr>
              <a:spLocks noChangeAspect="1" noChangeArrowheads="1"/>
            </p:cNvSpPr>
            <p:nvPr/>
          </p:nvSpPr>
          <p:spPr bwMode="auto">
            <a:xfrm rot="16200000">
              <a:off x="1489724" y="1786769"/>
              <a:ext cx="1006169" cy="905660"/>
            </a:xfrm>
            <a:prstGeom prst="chevron">
              <a:avLst>
                <a:gd name="adj" fmla="val 25000"/>
              </a:avLst>
            </a:prstGeom>
            <a:solidFill>
              <a:srgbClr val="E5FFFE">
                <a:alpha val="83000"/>
              </a:srgbClr>
            </a:solidFill>
            <a:ln>
              <a:noFill/>
            </a:ln>
            <a:effectLst>
              <a:glow rad="787400">
                <a:schemeClr val="accent5">
                  <a:satMod val="175000"/>
                  <a:alpha val="51000"/>
                </a:schemeClr>
              </a:glow>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900">
                <a:solidFill>
                  <a:srgbClr val="07405E"/>
                </a:solidFill>
                <a:latin typeface="微软雅黑" panose="020B0503020204020204" pitchFamily="34" charset="-122"/>
                <a:ea typeface="微软雅黑" panose="020B0503020204020204" pitchFamily="34" charset="-122"/>
              </a:endParaRPr>
            </a:p>
          </p:txBody>
        </p:sp>
        <p:sp>
          <p:nvSpPr>
            <p:cNvPr id="11" name="Text Box 21"/>
            <p:cNvSpPr txBox="1">
              <a:spLocks noChangeAspect="1" noChangeArrowheads="1"/>
            </p:cNvSpPr>
            <p:nvPr/>
          </p:nvSpPr>
          <p:spPr bwMode="auto">
            <a:xfrm>
              <a:off x="1793649" y="1817843"/>
              <a:ext cx="634718" cy="617910"/>
            </a:xfrm>
            <a:prstGeom prst="rect">
              <a:avLst/>
            </a:prstGeom>
            <a:noFill/>
            <a:ln w="9525" cap="flat" cmpd="sng">
              <a:noFill/>
              <a:miter lim="800000"/>
            </a:ln>
            <a:effectLst/>
          </p:spPr>
          <p:txBody>
            <a:bodyPr>
              <a:spAutoFit/>
            </a:bodyPr>
            <a:lstStyle/>
            <a:p>
              <a:pPr>
                <a:spcBef>
                  <a:spcPct val="50000"/>
                </a:spcBef>
                <a:defRPr/>
              </a:pPr>
              <a:r>
                <a:rPr lang="zh-CN" altLang="zh-CN" sz="4500" kern="0" dirty="0">
                  <a:solidFill>
                    <a:srgbClr val="FFFFFF"/>
                  </a:solidFill>
                  <a:latin typeface="微软雅黑" panose="020B0503020204020204" pitchFamily="34" charset="-122"/>
                  <a:ea typeface="微软雅黑" panose="020B0503020204020204" pitchFamily="34" charset="-122"/>
                </a:rPr>
                <a:t>2</a:t>
              </a:r>
            </a:p>
          </p:txBody>
        </p:sp>
      </p:grpSp>
      <p:grpSp>
        <p:nvGrpSpPr>
          <p:cNvPr id="12" name="组合 11"/>
          <p:cNvGrpSpPr/>
          <p:nvPr/>
        </p:nvGrpSpPr>
        <p:grpSpPr>
          <a:xfrm>
            <a:off x="1928641" y="3457525"/>
            <a:ext cx="1135624" cy="1275229"/>
            <a:chOff x="1538090" y="2722171"/>
            <a:chExt cx="905660" cy="1004010"/>
          </a:xfrm>
        </p:grpSpPr>
        <p:sp>
          <p:nvSpPr>
            <p:cNvPr id="13" name="AutoShape 17"/>
            <p:cNvSpPr>
              <a:spLocks noChangeAspect="1" noChangeArrowheads="1"/>
            </p:cNvSpPr>
            <p:nvPr/>
          </p:nvSpPr>
          <p:spPr bwMode="auto">
            <a:xfrm rot="16200000">
              <a:off x="1488915" y="2771346"/>
              <a:ext cx="1004010" cy="905660"/>
            </a:xfrm>
            <a:prstGeom prst="chevron">
              <a:avLst>
                <a:gd name="adj" fmla="val 25000"/>
              </a:avLst>
            </a:prstGeom>
            <a:solidFill>
              <a:srgbClr val="E5FFFE">
                <a:alpha val="83000"/>
              </a:srgbClr>
            </a:solidFill>
            <a:ln>
              <a:noFill/>
            </a:ln>
            <a:effectLst>
              <a:glow rad="787400">
                <a:schemeClr val="accent5">
                  <a:satMod val="175000"/>
                  <a:alpha val="51000"/>
                </a:schemeClr>
              </a:glow>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900">
                <a:solidFill>
                  <a:srgbClr val="07405E"/>
                </a:solidFill>
                <a:latin typeface="微软雅黑" panose="020B0503020204020204" pitchFamily="34" charset="-122"/>
                <a:ea typeface="微软雅黑" panose="020B0503020204020204" pitchFamily="34" charset="-122"/>
              </a:endParaRPr>
            </a:p>
          </p:txBody>
        </p:sp>
        <p:sp>
          <p:nvSpPr>
            <p:cNvPr id="14" name="Text Box 22"/>
            <p:cNvSpPr txBox="1">
              <a:spLocks noChangeAspect="1" noChangeArrowheads="1"/>
            </p:cNvSpPr>
            <p:nvPr/>
          </p:nvSpPr>
          <p:spPr bwMode="auto">
            <a:xfrm>
              <a:off x="1793649" y="2830489"/>
              <a:ext cx="634718" cy="617910"/>
            </a:xfrm>
            <a:prstGeom prst="rect">
              <a:avLst/>
            </a:prstGeom>
            <a:noFill/>
            <a:ln w="9525" cap="flat" cmpd="sng">
              <a:noFill/>
              <a:miter lim="800000"/>
            </a:ln>
            <a:effectLst/>
          </p:spPr>
          <p:txBody>
            <a:bodyPr>
              <a:spAutoFit/>
            </a:bodyPr>
            <a:lstStyle/>
            <a:p>
              <a:pPr>
                <a:spcBef>
                  <a:spcPct val="50000"/>
                </a:spcBef>
                <a:defRPr/>
              </a:pPr>
              <a:r>
                <a:rPr lang="zh-CN" altLang="zh-CN" sz="4500" kern="0" dirty="0">
                  <a:solidFill>
                    <a:srgbClr val="FFFFFF"/>
                  </a:solidFill>
                  <a:latin typeface="微软雅黑" panose="020B0503020204020204" pitchFamily="34" charset="-122"/>
                  <a:ea typeface="微软雅黑" panose="020B0503020204020204" pitchFamily="34" charset="-122"/>
                </a:rPr>
                <a:t>3</a:t>
              </a:r>
            </a:p>
          </p:txBody>
        </p:sp>
      </p:grpSp>
      <p:grpSp>
        <p:nvGrpSpPr>
          <p:cNvPr id="15" name="组合 14"/>
          <p:cNvGrpSpPr/>
          <p:nvPr/>
        </p:nvGrpSpPr>
        <p:grpSpPr>
          <a:xfrm>
            <a:off x="1928641" y="4709900"/>
            <a:ext cx="1135624" cy="1275229"/>
            <a:chOff x="1538090" y="3708188"/>
            <a:chExt cx="905660" cy="1004010"/>
          </a:xfrm>
        </p:grpSpPr>
        <p:sp>
          <p:nvSpPr>
            <p:cNvPr id="16" name="AutoShape 16"/>
            <p:cNvSpPr>
              <a:spLocks noChangeAspect="1" noChangeArrowheads="1"/>
            </p:cNvSpPr>
            <p:nvPr/>
          </p:nvSpPr>
          <p:spPr bwMode="auto">
            <a:xfrm rot="16200000">
              <a:off x="1488915" y="3757363"/>
              <a:ext cx="1004010" cy="905660"/>
            </a:xfrm>
            <a:prstGeom prst="chevron">
              <a:avLst>
                <a:gd name="adj" fmla="val 25000"/>
              </a:avLst>
            </a:prstGeom>
            <a:solidFill>
              <a:srgbClr val="E5FFFE">
                <a:alpha val="83000"/>
              </a:srgbClr>
            </a:solidFill>
            <a:ln>
              <a:noFill/>
            </a:ln>
            <a:effectLst>
              <a:glow rad="787400">
                <a:schemeClr val="accent5">
                  <a:satMod val="175000"/>
                  <a:alpha val="51000"/>
                </a:schemeClr>
              </a:glow>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900">
                <a:solidFill>
                  <a:srgbClr val="07405E"/>
                </a:solidFill>
                <a:latin typeface="微软雅黑" panose="020B0503020204020204" pitchFamily="34" charset="-122"/>
                <a:ea typeface="微软雅黑" panose="020B0503020204020204" pitchFamily="34" charset="-122"/>
              </a:endParaRPr>
            </a:p>
          </p:txBody>
        </p:sp>
        <p:sp>
          <p:nvSpPr>
            <p:cNvPr id="17" name="Text Box 23"/>
            <p:cNvSpPr txBox="1">
              <a:spLocks noChangeAspect="1" noChangeArrowheads="1"/>
            </p:cNvSpPr>
            <p:nvPr/>
          </p:nvSpPr>
          <p:spPr bwMode="auto">
            <a:xfrm>
              <a:off x="1793649" y="3801392"/>
              <a:ext cx="634718" cy="617910"/>
            </a:xfrm>
            <a:prstGeom prst="rect">
              <a:avLst/>
            </a:prstGeom>
            <a:noFill/>
            <a:ln w="9525" cap="flat" cmpd="sng">
              <a:noFill/>
              <a:miter lim="800000"/>
            </a:ln>
            <a:effectLst/>
          </p:spPr>
          <p:txBody>
            <a:bodyPr>
              <a:spAutoFit/>
            </a:bodyPr>
            <a:lstStyle/>
            <a:p>
              <a:pPr>
                <a:spcBef>
                  <a:spcPct val="50000"/>
                </a:spcBef>
                <a:defRPr/>
              </a:pPr>
              <a:r>
                <a:rPr lang="zh-CN" altLang="zh-CN" sz="4500" kern="0">
                  <a:solidFill>
                    <a:srgbClr val="FFFFFF"/>
                  </a:solidFill>
                  <a:latin typeface="微软雅黑" panose="020B0503020204020204" pitchFamily="34" charset="-122"/>
                  <a:ea typeface="微软雅黑" panose="020B0503020204020204" pitchFamily="34" charset="-122"/>
                </a:rPr>
                <a:t>4</a:t>
              </a:r>
            </a:p>
          </p:txBody>
        </p:sp>
      </p:grpSp>
      <p:grpSp>
        <p:nvGrpSpPr>
          <p:cNvPr id="18" name="组合 17"/>
          <p:cNvGrpSpPr/>
          <p:nvPr/>
        </p:nvGrpSpPr>
        <p:grpSpPr>
          <a:xfrm>
            <a:off x="3029074" y="1207519"/>
            <a:ext cx="6329180" cy="973561"/>
            <a:chOff x="2415684" y="950700"/>
            <a:chExt cx="5047519" cy="766502"/>
          </a:xfrm>
        </p:grpSpPr>
        <p:grpSp>
          <p:nvGrpSpPr>
            <p:cNvPr id="19" name="Group 13"/>
            <p:cNvGrpSpPr>
              <a:grpSpLocks noChangeAspect="1"/>
            </p:cNvGrpSpPr>
            <p:nvPr/>
          </p:nvGrpSpPr>
          <p:grpSpPr bwMode="auto">
            <a:xfrm>
              <a:off x="2415684" y="950700"/>
              <a:ext cx="5047519" cy="766502"/>
              <a:chOff x="0" y="0"/>
              <a:chExt cx="4667" cy="426"/>
            </a:xfrm>
          </p:grpSpPr>
          <p:sp>
            <p:nvSpPr>
              <p:cNvPr id="21" name="Rectangle 14"/>
              <p:cNvSpPr>
                <a:spLocks noChangeAspect="1" noChangeArrowheads="1"/>
              </p:cNvSpPr>
              <p:nvPr/>
            </p:nvSpPr>
            <p:spPr bwMode="auto">
              <a:xfrm rot="10800000">
                <a:off x="0" y="9"/>
                <a:ext cx="3577" cy="41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2" name="未知"/>
              <p:cNvSpPr>
                <a:spLocks noChangeAspect="1"/>
              </p:cNvSpPr>
              <p:nvPr/>
            </p:nvSpPr>
            <p:spPr bwMode="auto">
              <a:xfrm>
                <a:off x="1" y="0"/>
                <a:ext cx="4666" cy="419"/>
              </a:xfrm>
              <a:custGeom>
                <a:avLst/>
                <a:gdLst/>
                <a:ahLst/>
                <a:cxnLst>
                  <a:cxn ang="0">
                    <a:pos x="0" y="416"/>
                  </a:cxn>
                  <a:cxn ang="0">
                    <a:pos x="3584" y="416"/>
                  </a:cxn>
                  <a:cxn ang="0">
                    <a:pos x="3584" y="0"/>
                  </a:cxn>
                  <a:cxn ang="0">
                    <a:pos x="0" y="0"/>
                  </a:cxn>
                </a:cxnLst>
                <a:rect l="0" t="0" r="r" b="b"/>
                <a:pathLst>
                  <a:path w="3584" h="416">
                    <a:moveTo>
                      <a:pt x="0" y="416"/>
                    </a:moveTo>
                    <a:lnTo>
                      <a:pt x="3584" y="416"/>
                    </a:lnTo>
                    <a:lnTo>
                      <a:pt x="3584" y="0"/>
                    </a:lnTo>
                    <a:lnTo>
                      <a:pt x="0" y="0"/>
                    </a:lnTo>
                  </a:path>
                </a:pathLst>
              </a:custGeom>
              <a:noFill/>
              <a:ln w="12700">
                <a:gradFill flip="none" rotWithShape="1">
                  <a:gsLst>
                    <a:gs pos="100000">
                      <a:srgbClr val="B4DAF1"/>
                    </a:gs>
                    <a:gs pos="0">
                      <a:srgbClr val="398EB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endParaRPr>
              </a:p>
            </p:txBody>
          </p:sp>
        </p:grpSp>
        <p:sp>
          <p:nvSpPr>
            <p:cNvPr id="20" name="Rectangle 28"/>
            <p:cNvSpPr>
              <a:spLocks noChangeAspect="1" noChangeArrowheads="1"/>
            </p:cNvSpPr>
            <p:nvPr/>
          </p:nvSpPr>
          <p:spPr bwMode="auto">
            <a:xfrm>
              <a:off x="2897010" y="1115604"/>
              <a:ext cx="3870916" cy="334399"/>
            </a:xfrm>
            <a:prstGeom prst="rect">
              <a:avLst/>
            </a:prstGeom>
            <a:noFill/>
            <a:ln w="9525" cap="flat" cmpd="sng">
              <a:noFill/>
              <a:miter lim="800000"/>
            </a:ln>
            <a:effectLst/>
          </p:spPr>
          <p:txBody>
            <a:bodyPr>
              <a:spAutoFit/>
            </a:bodyPr>
            <a:lstStyle/>
            <a:p>
              <a:pPr>
                <a:lnSpc>
                  <a:spcPct val="120000"/>
                </a:lnSpc>
                <a:buFontTx/>
                <a:buChar char="•"/>
                <a:defRPr/>
              </a:pPr>
              <a:r>
                <a:rPr lang="zh-CN" altLang="en-US" kern="0" dirty="0">
                  <a:solidFill>
                    <a:schemeClr val="bg1"/>
                  </a:solidFill>
                  <a:latin typeface="微软雅黑" panose="020B0503020204020204" pitchFamily="34" charset="-122"/>
                  <a:ea typeface="微软雅黑" panose="020B0503020204020204" pitchFamily="34" charset="-122"/>
                </a:rPr>
                <a:t>单击此处添加段落文字内容</a:t>
              </a:r>
            </a:p>
          </p:txBody>
        </p:sp>
      </p:grpSp>
      <p:grpSp>
        <p:nvGrpSpPr>
          <p:cNvPr id="23" name="组合 22"/>
          <p:cNvGrpSpPr/>
          <p:nvPr/>
        </p:nvGrpSpPr>
        <p:grpSpPr>
          <a:xfrm>
            <a:off x="3083949" y="2516742"/>
            <a:ext cx="6311584" cy="978132"/>
            <a:chOff x="2459448" y="1981474"/>
            <a:chExt cx="5033486" cy="770101"/>
          </a:xfrm>
        </p:grpSpPr>
        <p:grpSp>
          <p:nvGrpSpPr>
            <p:cNvPr id="24" name="Group 10"/>
            <p:cNvGrpSpPr>
              <a:grpSpLocks noChangeAspect="1"/>
            </p:cNvGrpSpPr>
            <p:nvPr/>
          </p:nvGrpSpPr>
          <p:grpSpPr bwMode="auto">
            <a:xfrm>
              <a:off x="2459448" y="1981474"/>
              <a:ext cx="5033486" cy="770101"/>
              <a:chOff x="0" y="0"/>
              <a:chExt cx="4658" cy="426"/>
            </a:xfrm>
          </p:grpSpPr>
          <p:sp>
            <p:nvSpPr>
              <p:cNvPr id="26" name="Rectangle 11"/>
              <p:cNvSpPr>
                <a:spLocks noChangeAspect="1" noChangeArrowheads="1"/>
              </p:cNvSpPr>
              <p:nvPr/>
            </p:nvSpPr>
            <p:spPr bwMode="auto">
              <a:xfrm rot="10800000">
                <a:off x="0" y="9"/>
                <a:ext cx="3577" cy="41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endParaRPr>
              </a:p>
            </p:txBody>
          </p:sp>
          <p:sp>
            <p:nvSpPr>
              <p:cNvPr id="27" name="未知"/>
              <p:cNvSpPr>
                <a:spLocks noChangeAspect="1"/>
              </p:cNvSpPr>
              <p:nvPr/>
            </p:nvSpPr>
            <p:spPr bwMode="auto">
              <a:xfrm>
                <a:off x="1" y="0"/>
                <a:ext cx="4657" cy="419"/>
              </a:xfrm>
              <a:custGeom>
                <a:avLst/>
                <a:gdLst/>
                <a:ahLst/>
                <a:cxnLst>
                  <a:cxn ang="0">
                    <a:pos x="0" y="416"/>
                  </a:cxn>
                  <a:cxn ang="0">
                    <a:pos x="3584" y="416"/>
                  </a:cxn>
                  <a:cxn ang="0">
                    <a:pos x="3584" y="0"/>
                  </a:cxn>
                  <a:cxn ang="0">
                    <a:pos x="0" y="0"/>
                  </a:cxn>
                </a:cxnLst>
                <a:rect l="0" t="0" r="r" b="b"/>
                <a:pathLst>
                  <a:path w="3584" h="416">
                    <a:moveTo>
                      <a:pt x="0" y="416"/>
                    </a:moveTo>
                    <a:lnTo>
                      <a:pt x="3584" y="416"/>
                    </a:lnTo>
                    <a:lnTo>
                      <a:pt x="3584" y="0"/>
                    </a:lnTo>
                    <a:lnTo>
                      <a:pt x="0" y="0"/>
                    </a:lnTo>
                  </a:path>
                </a:pathLst>
              </a:custGeom>
              <a:noFill/>
              <a:ln w="12700">
                <a:gradFill flip="none" rotWithShape="1">
                  <a:gsLst>
                    <a:gs pos="100000">
                      <a:srgbClr val="B4DAF1"/>
                    </a:gs>
                    <a:gs pos="0">
                      <a:srgbClr val="398EB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endParaRPr>
              </a:p>
            </p:txBody>
          </p:sp>
        </p:grpSp>
        <p:sp>
          <p:nvSpPr>
            <p:cNvPr id="25" name="Rectangle 29"/>
            <p:cNvSpPr>
              <a:spLocks noChangeAspect="1" noChangeArrowheads="1"/>
            </p:cNvSpPr>
            <p:nvPr/>
          </p:nvSpPr>
          <p:spPr bwMode="auto">
            <a:xfrm>
              <a:off x="2897375" y="2145443"/>
              <a:ext cx="3870916" cy="334399"/>
            </a:xfrm>
            <a:prstGeom prst="rect">
              <a:avLst/>
            </a:prstGeom>
            <a:noFill/>
            <a:ln w="9525" cap="flat" cmpd="sng">
              <a:noFill/>
              <a:miter lim="800000"/>
            </a:ln>
            <a:effectLst/>
          </p:spPr>
          <p:txBody>
            <a:bodyPr>
              <a:spAutoFit/>
            </a:bodyPr>
            <a:lstStyle/>
            <a:p>
              <a:pPr>
                <a:lnSpc>
                  <a:spcPct val="120000"/>
                </a:lnSpc>
                <a:buFontTx/>
                <a:buChar char="•"/>
                <a:defRPr/>
              </a:pPr>
              <a:r>
                <a:rPr lang="zh-CN" altLang="en-US" kern="0" dirty="0">
                  <a:solidFill>
                    <a:schemeClr val="bg1"/>
                  </a:solidFill>
                  <a:latin typeface="微软雅黑" panose="020B0503020204020204" pitchFamily="34" charset="-122"/>
                  <a:ea typeface="微软雅黑" panose="020B0503020204020204" pitchFamily="34" charset="-122"/>
                </a:rPr>
                <a:t>单击此处添加段落文字内容</a:t>
              </a:r>
            </a:p>
          </p:txBody>
        </p:sp>
      </p:grpSp>
      <p:grpSp>
        <p:nvGrpSpPr>
          <p:cNvPr id="28" name="组合 27"/>
          <p:cNvGrpSpPr/>
          <p:nvPr/>
        </p:nvGrpSpPr>
        <p:grpSpPr>
          <a:xfrm>
            <a:off x="3082595" y="3771857"/>
            <a:ext cx="6316998" cy="973561"/>
            <a:chOff x="2458368" y="2969650"/>
            <a:chExt cx="5037804" cy="766502"/>
          </a:xfrm>
        </p:grpSpPr>
        <p:grpSp>
          <p:nvGrpSpPr>
            <p:cNvPr id="33" name="Group 7"/>
            <p:cNvGrpSpPr>
              <a:grpSpLocks noChangeAspect="1"/>
            </p:cNvGrpSpPr>
            <p:nvPr/>
          </p:nvGrpSpPr>
          <p:grpSpPr bwMode="auto">
            <a:xfrm>
              <a:off x="2458368" y="2969650"/>
              <a:ext cx="5037804" cy="766502"/>
              <a:chOff x="0" y="0"/>
              <a:chExt cx="4658" cy="426"/>
            </a:xfrm>
          </p:grpSpPr>
          <p:sp>
            <p:nvSpPr>
              <p:cNvPr id="35" name="Rectangle 8"/>
              <p:cNvSpPr>
                <a:spLocks noChangeAspect="1" noChangeArrowheads="1"/>
              </p:cNvSpPr>
              <p:nvPr/>
            </p:nvSpPr>
            <p:spPr bwMode="auto">
              <a:xfrm rot="10800000">
                <a:off x="0" y="9"/>
                <a:ext cx="3577" cy="41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endParaRPr>
              </a:p>
            </p:txBody>
          </p:sp>
          <p:sp>
            <p:nvSpPr>
              <p:cNvPr id="36" name="未知"/>
              <p:cNvSpPr>
                <a:spLocks noChangeAspect="1"/>
              </p:cNvSpPr>
              <p:nvPr/>
            </p:nvSpPr>
            <p:spPr bwMode="auto">
              <a:xfrm>
                <a:off x="1" y="0"/>
                <a:ext cx="4657" cy="419"/>
              </a:xfrm>
              <a:custGeom>
                <a:avLst/>
                <a:gdLst/>
                <a:ahLst/>
                <a:cxnLst>
                  <a:cxn ang="0">
                    <a:pos x="0" y="416"/>
                  </a:cxn>
                  <a:cxn ang="0">
                    <a:pos x="3584" y="416"/>
                  </a:cxn>
                  <a:cxn ang="0">
                    <a:pos x="3584" y="0"/>
                  </a:cxn>
                  <a:cxn ang="0">
                    <a:pos x="0" y="0"/>
                  </a:cxn>
                </a:cxnLst>
                <a:rect l="0" t="0" r="r" b="b"/>
                <a:pathLst>
                  <a:path w="3584" h="416">
                    <a:moveTo>
                      <a:pt x="0" y="416"/>
                    </a:moveTo>
                    <a:lnTo>
                      <a:pt x="3584" y="416"/>
                    </a:lnTo>
                    <a:lnTo>
                      <a:pt x="3584" y="0"/>
                    </a:lnTo>
                    <a:lnTo>
                      <a:pt x="0" y="0"/>
                    </a:lnTo>
                  </a:path>
                </a:pathLst>
              </a:custGeom>
              <a:noFill/>
              <a:ln w="12700">
                <a:gradFill flip="none" rotWithShape="1">
                  <a:gsLst>
                    <a:gs pos="100000">
                      <a:srgbClr val="B4DAF1"/>
                    </a:gs>
                    <a:gs pos="0">
                      <a:srgbClr val="398EB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gradFill>
                    <a:gsLst>
                      <a:gs pos="100000">
                        <a:srgbClr val="398EB6"/>
                      </a:gs>
                      <a:gs pos="0">
                        <a:srgbClr val="B4DAF1"/>
                      </a:gs>
                    </a:gsLst>
                    <a:path path="circle">
                      <a:fillToRect l="50000" t="50000" r="50000" b="50000"/>
                    </a:path>
                  </a:gradFill>
                  <a:latin typeface="微软雅黑" panose="020B0503020204020204" pitchFamily="34" charset="-122"/>
                  <a:ea typeface="微软雅黑" panose="020B0503020204020204" pitchFamily="34" charset="-122"/>
                </a:endParaRPr>
              </a:p>
            </p:txBody>
          </p:sp>
        </p:grpSp>
        <p:sp>
          <p:nvSpPr>
            <p:cNvPr id="34" name="Rectangle 30"/>
            <p:cNvSpPr>
              <a:spLocks noChangeAspect="1" noChangeArrowheads="1"/>
            </p:cNvSpPr>
            <p:nvPr/>
          </p:nvSpPr>
          <p:spPr bwMode="auto">
            <a:xfrm>
              <a:off x="2897375" y="3140943"/>
              <a:ext cx="3870916" cy="334399"/>
            </a:xfrm>
            <a:prstGeom prst="rect">
              <a:avLst/>
            </a:prstGeom>
            <a:noFill/>
            <a:ln w="9525" cap="flat" cmpd="sng">
              <a:noFill/>
              <a:miter lim="800000"/>
            </a:ln>
            <a:effectLst/>
          </p:spPr>
          <p:txBody>
            <a:bodyPr>
              <a:spAutoFit/>
            </a:bodyPr>
            <a:lstStyle/>
            <a:p>
              <a:pPr>
                <a:lnSpc>
                  <a:spcPct val="120000"/>
                </a:lnSpc>
                <a:buFontTx/>
                <a:buChar char="•"/>
                <a:defRPr/>
              </a:pPr>
              <a:r>
                <a:rPr lang="zh-CN" altLang="en-US" kern="0" dirty="0">
                  <a:solidFill>
                    <a:schemeClr val="bg1"/>
                  </a:solidFill>
                  <a:latin typeface="微软雅黑" panose="020B0503020204020204" pitchFamily="34" charset="-122"/>
                  <a:ea typeface="微软雅黑" panose="020B0503020204020204" pitchFamily="34" charset="-122"/>
                </a:rPr>
                <a:t>单击此处添加段落文字内容</a:t>
              </a:r>
            </a:p>
          </p:txBody>
        </p:sp>
      </p:grpSp>
      <p:grpSp>
        <p:nvGrpSpPr>
          <p:cNvPr id="37" name="组合 36"/>
          <p:cNvGrpSpPr/>
          <p:nvPr/>
        </p:nvGrpSpPr>
        <p:grpSpPr>
          <a:xfrm>
            <a:off x="3082595" y="5017836"/>
            <a:ext cx="6311584" cy="976303"/>
            <a:chOff x="2458368" y="3950629"/>
            <a:chExt cx="5033486" cy="768661"/>
          </a:xfrm>
        </p:grpSpPr>
        <p:grpSp>
          <p:nvGrpSpPr>
            <p:cNvPr id="38" name="Group 4"/>
            <p:cNvGrpSpPr>
              <a:grpSpLocks noChangeAspect="1"/>
            </p:cNvGrpSpPr>
            <p:nvPr/>
          </p:nvGrpSpPr>
          <p:grpSpPr bwMode="auto">
            <a:xfrm>
              <a:off x="2458368" y="3950629"/>
              <a:ext cx="5033486" cy="768661"/>
              <a:chOff x="0" y="0"/>
              <a:chExt cx="4658" cy="426"/>
            </a:xfrm>
          </p:grpSpPr>
          <p:sp>
            <p:nvSpPr>
              <p:cNvPr id="40" name="Rectangle 5"/>
              <p:cNvSpPr>
                <a:spLocks noChangeAspect="1" noChangeArrowheads="1"/>
              </p:cNvSpPr>
              <p:nvPr/>
            </p:nvSpPr>
            <p:spPr bwMode="auto">
              <a:xfrm rot="10800000">
                <a:off x="0" y="9"/>
                <a:ext cx="3577" cy="417"/>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1" name="未知"/>
              <p:cNvSpPr>
                <a:spLocks noChangeAspect="1"/>
              </p:cNvSpPr>
              <p:nvPr/>
            </p:nvSpPr>
            <p:spPr bwMode="auto">
              <a:xfrm>
                <a:off x="1" y="0"/>
                <a:ext cx="4657" cy="419"/>
              </a:xfrm>
              <a:custGeom>
                <a:avLst/>
                <a:gdLst/>
                <a:ahLst/>
                <a:cxnLst>
                  <a:cxn ang="0">
                    <a:pos x="0" y="416"/>
                  </a:cxn>
                  <a:cxn ang="0">
                    <a:pos x="3584" y="416"/>
                  </a:cxn>
                  <a:cxn ang="0">
                    <a:pos x="3584" y="0"/>
                  </a:cxn>
                  <a:cxn ang="0">
                    <a:pos x="0" y="0"/>
                  </a:cxn>
                </a:cxnLst>
                <a:rect l="0" t="0" r="r" b="b"/>
                <a:pathLst>
                  <a:path w="3584" h="416">
                    <a:moveTo>
                      <a:pt x="0" y="416"/>
                    </a:moveTo>
                    <a:lnTo>
                      <a:pt x="3584" y="416"/>
                    </a:lnTo>
                    <a:lnTo>
                      <a:pt x="3584" y="0"/>
                    </a:lnTo>
                    <a:lnTo>
                      <a:pt x="0" y="0"/>
                    </a:lnTo>
                  </a:path>
                </a:pathLst>
              </a:custGeom>
              <a:noFill/>
              <a:ln w="12700">
                <a:gradFill flip="none" rotWithShape="1">
                  <a:gsLst>
                    <a:gs pos="100000">
                      <a:srgbClr val="B4DAF1"/>
                    </a:gs>
                    <a:gs pos="0">
                      <a:srgbClr val="398EB6"/>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chemeClr val="bg1"/>
                  </a:solidFill>
                  <a:latin typeface="微软雅黑" panose="020B0503020204020204" pitchFamily="34" charset="-122"/>
                  <a:ea typeface="微软雅黑" panose="020B0503020204020204" pitchFamily="34" charset="-122"/>
                </a:endParaRPr>
              </a:p>
            </p:txBody>
          </p:sp>
        </p:grpSp>
        <p:sp>
          <p:nvSpPr>
            <p:cNvPr id="39" name="Rectangle 31"/>
            <p:cNvSpPr>
              <a:spLocks noChangeAspect="1" noChangeArrowheads="1"/>
            </p:cNvSpPr>
            <p:nvPr/>
          </p:nvSpPr>
          <p:spPr bwMode="auto">
            <a:xfrm>
              <a:off x="2897375" y="4147248"/>
              <a:ext cx="3870916" cy="334399"/>
            </a:xfrm>
            <a:prstGeom prst="rect">
              <a:avLst/>
            </a:prstGeom>
            <a:noFill/>
            <a:ln w="9525" cap="flat" cmpd="sng">
              <a:noFill/>
              <a:miter lim="800000"/>
            </a:ln>
            <a:effectLst/>
          </p:spPr>
          <p:txBody>
            <a:bodyPr>
              <a:spAutoFit/>
            </a:bodyPr>
            <a:lstStyle/>
            <a:p>
              <a:pPr>
                <a:lnSpc>
                  <a:spcPct val="120000"/>
                </a:lnSpc>
                <a:buFontTx/>
                <a:buChar char="•"/>
                <a:defRPr/>
              </a:pPr>
              <a:r>
                <a:rPr lang="zh-CN" altLang="en-US" kern="0" dirty="0">
                  <a:solidFill>
                    <a:schemeClr val="bg1"/>
                  </a:solidFill>
                  <a:latin typeface="微软雅黑" panose="020B0503020204020204" pitchFamily="34" charset="-122"/>
                  <a:ea typeface="微软雅黑" panose="020B0503020204020204" pitchFamily="34" charset="-122"/>
                </a:rPr>
                <a:t>单击此处添加段落文字内容</a:t>
              </a:r>
            </a:p>
          </p:txBody>
        </p:sp>
      </p:grpSp>
    </p:spTree>
  </p:cSld>
  <p:clrMapOvr>
    <a:masterClrMapping/>
  </p:clrMapOvr>
  <mc:AlternateContent xmlns:mc="http://schemas.openxmlformats.org/markup-compatibility/2006" xmlns:p14="http://schemas.microsoft.com/office/powerpoint/2010/main">
    <mc:Choice Requires="p14">
      <p:transition spd="med" p14:dur="700" advTm="2940">
        <p:fade/>
      </p:transition>
    </mc:Choice>
    <mc:Fallback xmlns="">
      <p:transition spd="med" advTm="29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00" fill="hold"/>
                                        <p:tgtEl>
                                          <p:spTgt spid="29"/>
                                        </p:tgtEl>
                                        <p:attrNameLst>
                                          <p:attrName>ppt_w</p:attrName>
                                        </p:attrNameLst>
                                      </p:cBhvr>
                                      <p:tavLst>
                                        <p:tav tm="0">
                                          <p:val>
                                            <p:fltVal val="0"/>
                                          </p:val>
                                        </p:tav>
                                        <p:tav tm="100000">
                                          <p:val>
                                            <p:strVal val="#ppt_w"/>
                                          </p:val>
                                        </p:tav>
                                      </p:tavLst>
                                    </p:anim>
                                    <p:anim calcmode="lin" valueType="num">
                                      <p:cBhvr>
                                        <p:cTn id="8" dur="300" fill="hold"/>
                                        <p:tgtEl>
                                          <p:spTgt spid="29"/>
                                        </p:tgtEl>
                                        <p:attrNameLst>
                                          <p:attrName>ppt_h</p:attrName>
                                        </p:attrNameLst>
                                      </p:cBhvr>
                                      <p:tavLst>
                                        <p:tav tm="0">
                                          <p:val>
                                            <p:fltVal val="0"/>
                                          </p:val>
                                        </p:tav>
                                        <p:tav tm="100000">
                                          <p:val>
                                            <p:strVal val="#ppt_h"/>
                                          </p:val>
                                        </p:tav>
                                      </p:tavLst>
                                    </p:anim>
                                    <p:anim calcmode="lin" valueType="num">
                                      <p:cBhvr>
                                        <p:cTn id="9" dur="300" fill="hold"/>
                                        <p:tgtEl>
                                          <p:spTgt spid="29"/>
                                        </p:tgtEl>
                                        <p:attrNameLst>
                                          <p:attrName>style.rotation</p:attrName>
                                        </p:attrNameLst>
                                      </p:cBhvr>
                                      <p:tavLst>
                                        <p:tav tm="0">
                                          <p:val>
                                            <p:fltVal val="90"/>
                                          </p:val>
                                        </p:tav>
                                        <p:tav tm="100000">
                                          <p:val>
                                            <p:fltVal val="0"/>
                                          </p:val>
                                        </p:tav>
                                      </p:tavLst>
                                    </p:anim>
                                    <p:animEffect transition="in" filter="fade">
                                      <p:cBhvr>
                                        <p:cTn id="10" dur="3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300" fill="hold"/>
                                        <p:tgtEl>
                                          <p:spTgt spid="30"/>
                                        </p:tgtEl>
                                        <p:attrNameLst>
                                          <p:attrName>ppt_w</p:attrName>
                                        </p:attrNameLst>
                                      </p:cBhvr>
                                      <p:tavLst>
                                        <p:tav tm="0">
                                          <p:val>
                                            <p:fltVal val="0"/>
                                          </p:val>
                                        </p:tav>
                                        <p:tav tm="100000">
                                          <p:val>
                                            <p:strVal val="#ppt_w"/>
                                          </p:val>
                                        </p:tav>
                                      </p:tavLst>
                                    </p:anim>
                                    <p:anim calcmode="lin" valueType="num">
                                      <p:cBhvr>
                                        <p:cTn id="14" dur="300" fill="hold"/>
                                        <p:tgtEl>
                                          <p:spTgt spid="30"/>
                                        </p:tgtEl>
                                        <p:attrNameLst>
                                          <p:attrName>ppt_h</p:attrName>
                                        </p:attrNameLst>
                                      </p:cBhvr>
                                      <p:tavLst>
                                        <p:tav tm="0">
                                          <p:val>
                                            <p:fltVal val="0"/>
                                          </p:val>
                                        </p:tav>
                                        <p:tav tm="100000">
                                          <p:val>
                                            <p:strVal val="#ppt_h"/>
                                          </p:val>
                                        </p:tav>
                                      </p:tavLst>
                                    </p:anim>
                                    <p:anim calcmode="lin" valueType="num">
                                      <p:cBhvr>
                                        <p:cTn id="15" dur="300" fill="hold"/>
                                        <p:tgtEl>
                                          <p:spTgt spid="30"/>
                                        </p:tgtEl>
                                        <p:attrNameLst>
                                          <p:attrName>style.rotation</p:attrName>
                                        </p:attrNameLst>
                                      </p:cBhvr>
                                      <p:tavLst>
                                        <p:tav tm="0">
                                          <p:val>
                                            <p:fltVal val="90"/>
                                          </p:val>
                                        </p:tav>
                                        <p:tav tm="100000">
                                          <p:val>
                                            <p:fltVal val="0"/>
                                          </p:val>
                                        </p:tav>
                                      </p:tavLst>
                                    </p:anim>
                                    <p:animEffect transition="in" filter="fade">
                                      <p:cBhvr>
                                        <p:cTn id="16" dur="3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300"/>
                                        <p:tgtEl>
                                          <p:spTgt spid="31"/>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 calcmode="lin" valueType="num">
                                      <p:cBhvr>
                                        <p:cTn id="22" dur="3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3" dur="300" fill="hold"/>
                                        <p:tgtEl>
                                          <p:spTgt spid="32"/>
                                        </p:tgtEl>
                                        <p:attrNameLst>
                                          <p:attrName>ppt_y</p:attrName>
                                        </p:attrNameLst>
                                      </p:cBhvr>
                                      <p:tavLst>
                                        <p:tav tm="0">
                                          <p:val>
                                            <p:strVal val="#ppt_y"/>
                                          </p:val>
                                        </p:tav>
                                        <p:tav tm="100000">
                                          <p:val>
                                            <p:strVal val="#ppt_y"/>
                                          </p:val>
                                        </p:tav>
                                      </p:tavLst>
                                    </p:anim>
                                    <p:anim calcmode="lin" valueType="num">
                                      <p:cBhvr>
                                        <p:cTn id="24" dur="3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5" dur="3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300" tmFilter="0,0; .5, 1; 1, 1"/>
                                        <p:tgtEl>
                                          <p:spTgt spid="32"/>
                                        </p:tgtEl>
                                      </p:cBhvr>
                                    </p:animEffect>
                                  </p:childTnLst>
                                </p:cTn>
                              </p:par>
                            </p:childTnLst>
                          </p:cTn>
                        </p:par>
                        <p:par>
                          <p:cTn id="27" fill="hold">
                            <p:stCondLst>
                              <p:cond delay="0"/>
                            </p:stCondLst>
                            <p:childTnLst>
                              <p:par>
                                <p:cTn id="28" presetID="2" presetClass="entr" presetSubtype="4"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additive="base">
                                        <p:cTn id="30" dur="500" fill="hold"/>
                                        <p:tgtEl>
                                          <p:spTgt spid="6"/>
                                        </p:tgtEl>
                                        <p:attrNameLst>
                                          <p:attrName>ppt_x</p:attrName>
                                        </p:attrNameLst>
                                      </p:cBhvr>
                                      <p:tavLst>
                                        <p:tav tm="0">
                                          <p:val>
                                            <p:strVal val="#ppt_x"/>
                                          </p:val>
                                        </p:tav>
                                        <p:tav tm="100000">
                                          <p:val>
                                            <p:strVal val="#ppt_x"/>
                                          </p:val>
                                        </p:tav>
                                      </p:tavLst>
                                    </p:anim>
                                    <p:anim calcmode="lin" valueType="num">
                                      <p:cBhvr additive="base">
                                        <p:cTn id="31" dur="500" fill="hold"/>
                                        <p:tgtEl>
                                          <p:spTgt spid="6"/>
                                        </p:tgtEl>
                                        <p:attrNameLst>
                                          <p:attrName>ppt_y</p:attrName>
                                        </p:attrNameLst>
                                      </p:cBhvr>
                                      <p:tavLst>
                                        <p:tav tm="0">
                                          <p:val>
                                            <p:strVal val="1+#ppt_h/2"/>
                                          </p:val>
                                        </p:tav>
                                        <p:tav tm="100000">
                                          <p:val>
                                            <p:strVal val="#ppt_y"/>
                                          </p:val>
                                        </p:tav>
                                      </p:tavLst>
                                    </p:anim>
                                  </p:childTnLst>
                                </p:cTn>
                              </p:par>
                              <p:par>
                                <p:cTn id="32" presetID="22" presetClass="entr" presetSubtype="8" fill="hold" nodeType="withEffect">
                                  <p:stCondLst>
                                    <p:cond delay="30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2" presetClass="entr" presetSubtype="4" fill="hold" nodeType="withEffect">
                                  <p:stCondLst>
                                    <p:cond delay="30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par>
                                <p:cTn id="39" presetID="22" presetClass="entr" presetSubtype="8" fill="hold" nodeType="withEffect">
                                  <p:stCondLst>
                                    <p:cond delay="50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500"/>
                                        <p:tgtEl>
                                          <p:spTgt spid="23"/>
                                        </p:tgtEl>
                                      </p:cBhvr>
                                    </p:animEffect>
                                  </p:childTnLst>
                                </p:cTn>
                              </p:par>
                              <p:par>
                                <p:cTn id="42" presetID="2" presetClass="entr" presetSubtype="4" fill="hold" nodeType="withEffect">
                                  <p:stCondLst>
                                    <p:cond delay="70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par>
                                <p:cTn id="46" presetID="22" presetClass="entr" presetSubtype="8" fill="hold" nodeType="withEffect">
                                  <p:stCondLst>
                                    <p:cond delay="900"/>
                                  </p:stCondLst>
                                  <p:childTnLst>
                                    <p:set>
                                      <p:cBhvr>
                                        <p:cTn id="47" dur="1" fill="hold">
                                          <p:stCondLst>
                                            <p:cond delay="0"/>
                                          </p:stCondLst>
                                        </p:cTn>
                                        <p:tgtEl>
                                          <p:spTgt spid="28"/>
                                        </p:tgtEl>
                                        <p:attrNameLst>
                                          <p:attrName>style.visibility</p:attrName>
                                        </p:attrNameLst>
                                      </p:cBhvr>
                                      <p:to>
                                        <p:strVal val="visible"/>
                                      </p:to>
                                    </p:set>
                                    <p:animEffect transition="in" filter="wipe(left)">
                                      <p:cBhvr>
                                        <p:cTn id="48" dur="500"/>
                                        <p:tgtEl>
                                          <p:spTgt spid="28"/>
                                        </p:tgtEl>
                                      </p:cBhvr>
                                    </p:animEffect>
                                  </p:childTnLst>
                                </p:cTn>
                              </p:par>
                              <p:par>
                                <p:cTn id="49" presetID="2" presetClass="entr" presetSubtype="4" fill="hold" nodeType="withEffect">
                                  <p:stCondLst>
                                    <p:cond delay="110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2" presetClass="entr" presetSubtype="8" fill="hold" nodeType="withEffect">
                                  <p:stCondLst>
                                    <p:cond delay="1300"/>
                                  </p:stCondLst>
                                  <p:childTnLst>
                                    <p:set>
                                      <p:cBhvr>
                                        <p:cTn id="54" dur="1" fill="hold">
                                          <p:stCondLst>
                                            <p:cond delay="0"/>
                                          </p:stCondLst>
                                        </p:cTn>
                                        <p:tgtEl>
                                          <p:spTgt spid="37"/>
                                        </p:tgtEl>
                                        <p:attrNameLst>
                                          <p:attrName>style.visibility</p:attrName>
                                        </p:attrNameLst>
                                      </p:cBhvr>
                                      <p:to>
                                        <p:strVal val="visible"/>
                                      </p:to>
                                    </p:set>
                                    <p:animEffect transition="in" filter="wipe(left)">
                                      <p:cBhvr>
                                        <p:cTn id="5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1461" y="248293"/>
            <a:ext cx="451461" cy="457300"/>
          </a:xfrm>
          <a:prstGeom prst="rect">
            <a:avLst/>
          </a:prstGeom>
          <a:no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p>
        </p:txBody>
      </p:sp>
      <p:sp>
        <p:nvSpPr>
          <p:cNvPr id="30" name="矩形 29"/>
          <p:cNvSpPr/>
          <p:nvPr/>
        </p:nvSpPr>
        <p:spPr>
          <a:xfrm>
            <a:off x="671085" y="435044"/>
            <a:ext cx="363968" cy="368675"/>
          </a:xfrm>
          <a:prstGeom prst="rect">
            <a:avLst/>
          </a:prstGeom>
          <a:gradFill>
            <a:gsLst>
              <a:gs pos="42510">
                <a:srgbClr val="CCECFF">
                  <a:alpha val="64000"/>
                </a:srgbClr>
              </a:gs>
              <a:gs pos="100000">
                <a:srgbClr val="66CCFF"/>
              </a:gs>
            </a:gsLst>
            <a:lin ang="5400000" scaled="0"/>
          </a:gra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31" name="直接连接符 30"/>
          <p:cNvCxnSpPr/>
          <p:nvPr/>
        </p:nvCxnSpPr>
        <p:spPr>
          <a:xfrm>
            <a:off x="1125345" y="772921"/>
            <a:ext cx="10476566" cy="0"/>
          </a:xfrm>
          <a:prstGeom prst="line">
            <a:avLst/>
          </a:prstGeom>
          <a:ln w="15875">
            <a:solidFill>
              <a:srgbClr val="CCECFF"/>
            </a:solidFill>
          </a:ln>
        </p:spPr>
        <p:style>
          <a:lnRef idx="1">
            <a:schemeClr val="accent1"/>
          </a:lnRef>
          <a:fillRef idx="0">
            <a:schemeClr val="accent1"/>
          </a:fillRef>
          <a:effectRef idx="0">
            <a:schemeClr val="accent1"/>
          </a:effectRef>
          <a:fontRef idx="minor">
            <a:schemeClr val="tx1"/>
          </a:fontRef>
        </p:style>
      </p:cxnSp>
      <p:sp>
        <p:nvSpPr>
          <p:cNvPr id="32" name="标题 1"/>
          <p:cNvSpPr txBox="1"/>
          <p:nvPr/>
        </p:nvSpPr>
        <p:spPr>
          <a:xfrm>
            <a:off x="1398892" y="261620"/>
            <a:ext cx="10319252" cy="718353"/>
          </a:xfrm>
          <a:prstGeom prst="rect">
            <a:avLst/>
          </a:prstGeom>
        </p:spPr>
        <p:txBody>
          <a:bodyPr lIns="115181" tIns="57590" rIns="115181" bIns="57590"/>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800" b="1" dirty="0">
                <a:solidFill>
                  <a:srgbClr val="CCECFF"/>
                </a:solidFill>
              </a:rPr>
              <a:t>单击添加标题（文字可以编辑</a:t>
            </a:r>
            <a:r>
              <a:rPr lang="zh-CN" altLang="en-US" sz="1800" b="1" dirty="0">
                <a:blipFill>
                  <a:blip r:embed="rId3"/>
                  <a:tile tx="0" ty="0" sx="100000" sy="100000" flip="none" algn="tl"/>
                </a:blipFill>
              </a:rPr>
              <a:t>）</a:t>
            </a:r>
          </a:p>
        </p:txBody>
      </p:sp>
      <p:grpSp>
        <p:nvGrpSpPr>
          <p:cNvPr id="6" name="组合 5"/>
          <p:cNvGrpSpPr/>
          <p:nvPr/>
        </p:nvGrpSpPr>
        <p:grpSpPr>
          <a:xfrm>
            <a:off x="5858066" y="1202778"/>
            <a:ext cx="1949507" cy="1974719"/>
            <a:chOff x="4705072" y="1193683"/>
            <a:chExt cx="2072974" cy="2072974"/>
          </a:xfrm>
        </p:grpSpPr>
        <p:sp>
          <p:nvSpPr>
            <p:cNvPr id="7" name="泪滴形 6"/>
            <p:cNvSpPr/>
            <p:nvPr/>
          </p:nvSpPr>
          <p:spPr>
            <a:xfrm rot="16200000" flipH="1">
              <a:off x="4705072" y="1193683"/>
              <a:ext cx="2072974" cy="2072974"/>
            </a:xfrm>
            <a:prstGeom prst="teardrop">
              <a:avLst/>
            </a:pr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900">
                <a:solidFill>
                  <a:srgbClr val="07405E"/>
                </a:solidFill>
                <a:latin typeface="微软雅黑" panose="020B0503020204020204" pitchFamily="34" charset="-122"/>
                <a:ea typeface="微软雅黑" panose="020B0503020204020204" pitchFamily="34" charset="-122"/>
              </a:endParaRPr>
            </a:p>
          </p:txBody>
        </p:sp>
        <p:sp>
          <p:nvSpPr>
            <p:cNvPr id="8" name="椭圆​​ 13"/>
            <p:cNvSpPr/>
            <p:nvPr/>
          </p:nvSpPr>
          <p:spPr>
            <a:xfrm rot="16200000" flipH="1">
              <a:off x="5292887" y="1412132"/>
              <a:ext cx="1266709" cy="1266709"/>
            </a:xfrm>
            <a:prstGeom prst="ellipse">
              <a:avLst/>
            </a:prstGeom>
            <a:solidFill>
              <a:srgbClr val="E5FFFE">
                <a:alpha val="83000"/>
              </a:srgbClr>
            </a:solidFill>
            <a:ln>
              <a:noFill/>
            </a:ln>
            <a:effectLst>
              <a:glow rad="787400">
                <a:schemeClr val="accent5">
                  <a:satMod val="175000"/>
                  <a:alpha val="51000"/>
                </a:schemeClr>
              </a:glow>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900">
                <a:solidFill>
                  <a:srgbClr val="07405E"/>
                </a:solidFill>
                <a:latin typeface="微软雅黑" panose="020B0503020204020204" pitchFamily="34" charset="-122"/>
                <a:ea typeface="微软雅黑" panose="020B0503020204020204" pitchFamily="34" charset="-122"/>
              </a:endParaRPr>
            </a:p>
          </p:txBody>
        </p:sp>
        <p:sp>
          <p:nvSpPr>
            <p:cNvPr id="9" name="矩形​​ 44"/>
            <p:cNvSpPr>
              <a:spLocks noChangeArrowheads="1"/>
            </p:cNvSpPr>
            <p:nvPr/>
          </p:nvSpPr>
          <p:spPr bwMode="auto">
            <a:xfrm>
              <a:off x="5513338" y="1671428"/>
              <a:ext cx="809990" cy="5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863600">
                <a:defRPr/>
              </a:pPr>
              <a:r>
                <a:rPr lang="zh-CN" altLang="en-US" sz="1500" kern="0">
                  <a:solidFill>
                    <a:srgbClr val="07405E"/>
                  </a:solidFill>
                  <a:latin typeface="微软雅黑" panose="020B0503020204020204" pitchFamily="34" charset="-122"/>
                  <a:ea typeface="微软雅黑" panose="020B0503020204020204" pitchFamily="34" charset="-122"/>
                  <a:cs typeface="Arial Unicode MS" panose="020B0604020202020204" pitchFamily="34" charset="-122"/>
                </a:rPr>
                <a:t>点击录</a:t>
              </a:r>
              <a:endParaRPr lang="en-US" altLang="zh-CN" sz="1500" kern="0">
                <a:solidFill>
                  <a:srgbClr val="07405E"/>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defTabSz="863600">
                <a:defRPr/>
              </a:pPr>
              <a:r>
                <a:rPr lang="zh-CN" altLang="en-US" sz="1500" kern="0">
                  <a:solidFill>
                    <a:srgbClr val="07405E"/>
                  </a:solidFill>
                  <a:latin typeface="微软雅黑" panose="020B0503020204020204" pitchFamily="34" charset="-122"/>
                  <a:ea typeface="微软雅黑" panose="020B0503020204020204" pitchFamily="34" charset="-122"/>
                  <a:cs typeface="Arial Unicode MS" panose="020B0604020202020204" pitchFamily="34" charset="-122"/>
                </a:rPr>
                <a:t>入内容</a:t>
              </a:r>
            </a:p>
          </p:txBody>
        </p:sp>
      </p:grpSp>
      <p:grpSp>
        <p:nvGrpSpPr>
          <p:cNvPr id="10" name="组合 9"/>
          <p:cNvGrpSpPr/>
          <p:nvPr/>
        </p:nvGrpSpPr>
        <p:grpSpPr>
          <a:xfrm>
            <a:off x="3869949" y="3284863"/>
            <a:ext cx="1882401" cy="1906745"/>
            <a:chOff x="2591043" y="3379367"/>
            <a:chExt cx="2001619" cy="2001619"/>
          </a:xfrm>
        </p:grpSpPr>
        <p:sp>
          <p:nvSpPr>
            <p:cNvPr id="11" name="泪滴形 10"/>
            <p:cNvSpPr/>
            <p:nvPr/>
          </p:nvSpPr>
          <p:spPr>
            <a:xfrm>
              <a:off x="2591043" y="3379367"/>
              <a:ext cx="2001619" cy="2001619"/>
            </a:xfrm>
            <a:prstGeom prst="teardrop">
              <a:avLst/>
            </a:pr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900">
                <a:solidFill>
                  <a:srgbClr val="07405E"/>
                </a:solidFill>
                <a:latin typeface="微软雅黑" panose="020B0503020204020204" pitchFamily="34" charset="-122"/>
                <a:ea typeface="微软雅黑" panose="020B0503020204020204" pitchFamily="34" charset="-122"/>
              </a:endParaRPr>
            </a:p>
          </p:txBody>
        </p:sp>
        <p:sp>
          <p:nvSpPr>
            <p:cNvPr id="12" name="椭圆​​ 3"/>
            <p:cNvSpPr/>
            <p:nvPr/>
          </p:nvSpPr>
          <p:spPr>
            <a:xfrm>
              <a:off x="2801973" y="3864351"/>
              <a:ext cx="1305705" cy="1305705"/>
            </a:xfrm>
            <a:prstGeom prst="ellipse">
              <a:avLst/>
            </a:prstGeom>
            <a:solidFill>
              <a:srgbClr val="E5FFFE">
                <a:alpha val="83000"/>
              </a:srgbClr>
            </a:solidFill>
            <a:ln>
              <a:noFill/>
            </a:ln>
            <a:effectLst>
              <a:glow rad="787400">
                <a:schemeClr val="accent5">
                  <a:satMod val="175000"/>
                  <a:alpha val="51000"/>
                </a:schemeClr>
              </a:glow>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900">
                <a:solidFill>
                  <a:srgbClr val="07405E"/>
                </a:solidFill>
                <a:latin typeface="微软雅黑" panose="020B0503020204020204" pitchFamily="34" charset="-122"/>
                <a:ea typeface="微软雅黑" panose="020B0503020204020204" pitchFamily="34" charset="-122"/>
              </a:endParaRPr>
            </a:p>
          </p:txBody>
        </p:sp>
        <p:sp>
          <p:nvSpPr>
            <p:cNvPr id="13" name="矩形​​ 45"/>
            <p:cNvSpPr>
              <a:spLocks noChangeArrowheads="1"/>
            </p:cNvSpPr>
            <p:nvPr/>
          </p:nvSpPr>
          <p:spPr bwMode="auto">
            <a:xfrm>
              <a:off x="3080873" y="4137331"/>
              <a:ext cx="809991" cy="5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863600">
                <a:defRPr/>
              </a:pPr>
              <a:r>
                <a:rPr lang="zh-CN" altLang="en-US" sz="1500" kern="0" dirty="0">
                  <a:solidFill>
                    <a:srgbClr val="07405E"/>
                  </a:solidFill>
                  <a:latin typeface="微软雅黑" panose="020B0503020204020204" pitchFamily="34" charset="-122"/>
                  <a:ea typeface="微软雅黑" panose="020B0503020204020204" pitchFamily="34" charset="-122"/>
                  <a:cs typeface="Arial Unicode MS" panose="020B0604020202020204" pitchFamily="34" charset="-122"/>
                </a:rPr>
                <a:t>点击录</a:t>
              </a:r>
              <a:endParaRPr lang="en-US" altLang="zh-CN" sz="1500" kern="0" dirty="0">
                <a:solidFill>
                  <a:srgbClr val="07405E"/>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defTabSz="863600">
                <a:defRPr/>
              </a:pPr>
              <a:r>
                <a:rPr lang="zh-CN" altLang="en-US" sz="1500" kern="0" dirty="0">
                  <a:solidFill>
                    <a:srgbClr val="07405E"/>
                  </a:solidFill>
                  <a:latin typeface="微软雅黑" panose="020B0503020204020204" pitchFamily="34" charset="-122"/>
                  <a:ea typeface="微软雅黑" panose="020B0503020204020204" pitchFamily="34" charset="-122"/>
                  <a:cs typeface="Arial Unicode MS" panose="020B0604020202020204" pitchFamily="34" charset="-122"/>
                </a:rPr>
                <a:t>入内容</a:t>
              </a:r>
            </a:p>
          </p:txBody>
        </p:sp>
      </p:grpSp>
      <p:grpSp>
        <p:nvGrpSpPr>
          <p:cNvPr id="14" name="组合 13"/>
          <p:cNvGrpSpPr/>
          <p:nvPr/>
        </p:nvGrpSpPr>
        <p:grpSpPr>
          <a:xfrm>
            <a:off x="5868597" y="3284863"/>
            <a:ext cx="2148857" cy="2176647"/>
            <a:chOff x="4716270" y="3379366"/>
            <a:chExt cx="2284950" cy="2284950"/>
          </a:xfrm>
        </p:grpSpPr>
        <p:sp>
          <p:nvSpPr>
            <p:cNvPr id="15" name="泪滴形 14"/>
            <p:cNvSpPr/>
            <p:nvPr/>
          </p:nvSpPr>
          <p:spPr>
            <a:xfrm flipH="1">
              <a:off x="4716270" y="3379366"/>
              <a:ext cx="2284950" cy="2284950"/>
            </a:xfrm>
            <a:prstGeom prst="teardrop">
              <a:avLst/>
            </a:pr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900">
                <a:solidFill>
                  <a:srgbClr val="07405E"/>
                </a:solidFill>
                <a:latin typeface="微软雅黑" panose="020B0503020204020204" pitchFamily="34" charset="-122"/>
                <a:ea typeface="微软雅黑" panose="020B0503020204020204" pitchFamily="34" charset="-122"/>
              </a:endParaRPr>
            </a:p>
          </p:txBody>
        </p:sp>
        <p:sp>
          <p:nvSpPr>
            <p:cNvPr id="16" name="椭圆​​ 7"/>
            <p:cNvSpPr/>
            <p:nvPr/>
          </p:nvSpPr>
          <p:spPr>
            <a:xfrm flipH="1">
              <a:off x="5378110" y="4041206"/>
              <a:ext cx="1382322" cy="1382322"/>
            </a:xfrm>
            <a:prstGeom prst="ellipse">
              <a:avLst/>
            </a:prstGeom>
            <a:solidFill>
              <a:srgbClr val="E5FFFE">
                <a:alpha val="83000"/>
              </a:srgbClr>
            </a:solidFill>
            <a:ln>
              <a:noFill/>
            </a:ln>
            <a:effectLst>
              <a:glow rad="787400">
                <a:schemeClr val="accent5">
                  <a:satMod val="175000"/>
                  <a:alpha val="51000"/>
                </a:schemeClr>
              </a:glow>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900">
                <a:solidFill>
                  <a:srgbClr val="07405E"/>
                </a:solidFill>
                <a:latin typeface="微软雅黑" panose="020B0503020204020204" pitchFamily="34" charset="-122"/>
                <a:ea typeface="微软雅黑" panose="020B0503020204020204" pitchFamily="34" charset="-122"/>
              </a:endParaRPr>
            </a:p>
          </p:txBody>
        </p:sp>
        <p:sp>
          <p:nvSpPr>
            <p:cNvPr id="17" name="矩形​​ 46"/>
            <p:cNvSpPr>
              <a:spLocks noChangeArrowheads="1"/>
            </p:cNvSpPr>
            <p:nvPr/>
          </p:nvSpPr>
          <p:spPr bwMode="auto">
            <a:xfrm>
              <a:off x="5628275" y="4371383"/>
              <a:ext cx="809991" cy="58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863600">
                <a:defRPr/>
              </a:pPr>
              <a:r>
                <a:rPr lang="zh-CN" altLang="en-US" sz="1500" kern="0">
                  <a:solidFill>
                    <a:srgbClr val="07405E"/>
                  </a:solidFill>
                  <a:latin typeface="微软雅黑" panose="020B0503020204020204" pitchFamily="34" charset="-122"/>
                  <a:ea typeface="微软雅黑" panose="020B0503020204020204" pitchFamily="34" charset="-122"/>
                  <a:cs typeface="Arial Unicode MS" panose="020B0604020202020204" pitchFamily="34" charset="-122"/>
                </a:rPr>
                <a:t>点击录</a:t>
              </a:r>
              <a:endParaRPr lang="en-US" altLang="zh-CN" sz="1500" kern="0">
                <a:solidFill>
                  <a:srgbClr val="07405E"/>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defTabSz="863600">
                <a:defRPr/>
              </a:pPr>
              <a:r>
                <a:rPr lang="zh-CN" altLang="en-US" sz="1500" kern="0">
                  <a:solidFill>
                    <a:srgbClr val="07405E"/>
                  </a:solidFill>
                  <a:latin typeface="微软雅黑" panose="020B0503020204020204" pitchFamily="34" charset="-122"/>
                  <a:ea typeface="微软雅黑" panose="020B0503020204020204" pitchFamily="34" charset="-122"/>
                  <a:cs typeface="Arial Unicode MS" panose="020B0604020202020204" pitchFamily="34" charset="-122"/>
                </a:rPr>
                <a:t>入内容</a:t>
              </a:r>
            </a:p>
          </p:txBody>
        </p:sp>
      </p:grpSp>
      <p:grpSp>
        <p:nvGrpSpPr>
          <p:cNvPr id="18" name="组合 17"/>
          <p:cNvGrpSpPr/>
          <p:nvPr/>
        </p:nvGrpSpPr>
        <p:grpSpPr>
          <a:xfrm>
            <a:off x="4039350" y="1510566"/>
            <a:ext cx="1682280" cy="1704038"/>
            <a:chOff x="2771173" y="1516786"/>
            <a:chExt cx="1788824" cy="1788825"/>
          </a:xfrm>
        </p:grpSpPr>
        <p:sp>
          <p:nvSpPr>
            <p:cNvPr id="19" name="泪滴形 18"/>
            <p:cNvSpPr/>
            <p:nvPr/>
          </p:nvSpPr>
          <p:spPr>
            <a:xfrm rot="10800000" flipH="1">
              <a:off x="2771173" y="1516786"/>
              <a:ext cx="1788824" cy="1788825"/>
            </a:xfrm>
            <a:prstGeom prst="teardrop">
              <a:avLst/>
            </a:pr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900">
                <a:solidFill>
                  <a:srgbClr val="07405E"/>
                </a:solidFill>
                <a:latin typeface="微软雅黑" panose="020B0503020204020204" pitchFamily="34" charset="-122"/>
                <a:ea typeface="微软雅黑" panose="020B0503020204020204" pitchFamily="34" charset="-122"/>
              </a:endParaRPr>
            </a:p>
          </p:txBody>
        </p:sp>
        <p:sp>
          <p:nvSpPr>
            <p:cNvPr id="20" name="椭圆​​ 10"/>
            <p:cNvSpPr/>
            <p:nvPr/>
          </p:nvSpPr>
          <p:spPr>
            <a:xfrm rot="10800000" flipH="1">
              <a:off x="2959251" y="1704864"/>
              <a:ext cx="1069951" cy="1069951"/>
            </a:xfrm>
            <a:prstGeom prst="ellipse">
              <a:avLst/>
            </a:prstGeom>
            <a:solidFill>
              <a:srgbClr val="E5FFFE">
                <a:alpha val="83000"/>
              </a:srgbClr>
            </a:solidFill>
            <a:ln>
              <a:noFill/>
            </a:ln>
            <a:effectLst>
              <a:glow rad="787400">
                <a:schemeClr val="accent5">
                  <a:satMod val="175000"/>
                  <a:alpha val="51000"/>
                </a:schemeClr>
              </a:glow>
              <a:softEdge rad="0"/>
            </a:effectLst>
            <a:scene3d>
              <a:camera prst="perspectiveFront" fov="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900">
                <a:solidFill>
                  <a:srgbClr val="07405E"/>
                </a:solidFill>
                <a:latin typeface="微软雅黑" panose="020B0503020204020204" pitchFamily="34" charset="-122"/>
                <a:ea typeface="微软雅黑" panose="020B0503020204020204" pitchFamily="34" charset="-122"/>
              </a:endParaRPr>
            </a:p>
          </p:txBody>
        </p:sp>
        <p:sp>
          <p:nvSpPr>
            <p:cNvPr id="21" name="矩形​​ 43"/>
            <p:cNvSpPr>
              <a:spLocks noChangeArrowheads="1"/>
            </p:cNvSpPr>
            <p:nvPr/>
          </p:nvSpPr>
          <p:spPr bwMode="auto">
            <a:xfrm>
              <a:off x="3121783" y="1943095"/>
              <a:ext cx="728174" cy="516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863600">
                <a:defRPr/>
              </a:pPr>
              <a:r>
                <a:rPr lang="zh-CN" altLang="en-US" sz="1300" kern="0" dirty="0">
                  <a:solidFill>
                    <a:srgbClr val="07405E"/>
                  </a:solidFill>
                  <a:latin typeface="微软雅黑" panose="020B0503020204020204" pitchFamily="34" charset="-122"/>
                  <a:ea typeface="微软雅黑" panose="020B0503020204020204" pitchFamily="34" charset="-122"/>
                  <a:cs typeface="Arial Unicode MS" panose="020B0604020202020204" pitchFamily="34" charset="-122"/>
                </a:rPr>
                <a:t>点击录</a:t>
              </a:r>
              <a:endParaRPr lang="en-US" altLang="zh-CN" sz="1300" kern="0" dirty="0">
                <a:solidFill>
                  <a:srgbClr val="07405E"/>
                </a:solidFill>
                <a:latin typeface="微软雅黑" panose="020B0503020204020204" pitchFamily="34" charset="-122"/>
                <a:ea typeface="微软雅黑" panose="020B0503020204020204" pitchFamily="34" charset="-122"/>
                <a:cs typeface="Arial Unicode MS" panose="020B0604020202020204" pitchFamily="34" charset="-122"/>
              </a:endParaRPr>
            </a:p>
            <a:p>
              <a:pPr algn="ctr" defTabSz="863600">
                <a:defRPr/>
              </a:pPr>
              <a:r>
                <a:rPr lang="zh-CN" altLang="en-US" sz="1300" kern="0" dirty="0">
                  <a:solidFill>
                    <a:srgbClr val="07405E"/>
                  </a:solidFill>
                  <a:latin typeface="微软雅黑" panose="020B0503020204020204" pitchFamily="34" charset="-122"/>
                  <a:ea typeface="微软雅黑" panose="020B0503020204020204" pitchFamily="34" charset="-122"/>
                  <a:cs typeface="Arial Unicode MS" panose="020B0604020202020204" pitchFamily="34" charset="-122"/>
                </a:rPr>
                <a:t>入内容</a:t>
              </a:r>
            </a:p>
          </p:txBody>
        </p:sp>
      </p:grpSp>
      <p:sp>
        <p:nvSpPr>
          <p:cNvPr id="22" name="TextBox 10"/>
          <p:cNvSpPr txBox="1"/>
          <p:nvPr/>
        </p:nvSpPr>
        <p:spPr>
          <a:xfrm>
            <a:off x="947433" y="4668171"/>
            <a:ext cx="2201099" cy="608747"/>
          </a:xfrm>
          <a:prstGeom prst="rect">
            <a:avLst/>
          </a:prstGeom>
          <a:noFill/>
        </p:spPr>
        <p:txBody>
          <a:bodyPr wrap="none" lIns="115181" tIns="57590" rIns="115181" bIns="57590">
            <a:spAutoFit/>
          </a:bodyPr>
          <a:lstStyle/>
          <a:p>
            <a:pPr marL="323850" indent="-323850" defTabSz="863600">
              <a:buFont typeface="Arial" panose="020B0604020202020204" pitchFamily="34" charset="0"/>
              <a:buChar char="•"/>
              <a:defRPr/>
            </a:pPr>
            <a:r>
              <a:rPr lang="zh-CN" altLang="en-US" sz="1600" kern="0" dirty="0">
                <a:solidFill>
                  <a:schemeClr val="bg1"/>
                </a:solidFill>
                <a:latin typeface="微软雅黑" panose="020B0503020204020204" pitchFamily="34" charset="-122"/>
                <a:ea typeface="微软雅黑" panose="020B0503020204020204" pitchFamily="34" charset="-122"/>
              </a:rPr>
              <a:t>点击此处输入文字</a:t>
            </a:r>
            <a:endParaRPr lang="en-US" altLang="zh-CN" sz="1600" kern="0" dirty="0">
              <a:solidFill>
                <a:schemeClr val="bg1"/>
              </a:solidFill>
              <a:latin typeface="微软雅黑" panose="020B0503020204020204" pitchFamily="34" charset="-122"/>
              <a:ea typeface="微软雅黑" panose="020B0503020204020204" pitchFamily="34" charset="-122"/>
            </a:endParaRPr>
          </a:p>
          <a:p>
            <a:pPr marL="323850" indent="-323850" defTabSz="863600">
              <a:buFont typeface="Arial" panose="020B0604020202020204" pitchFamily="34" charset="0"/>
              <a:buChar char="•"/>
              <a:defRPr/>
            </a:pPr>
            <a:r>
              <a:rPr lang="zh-CN" altLang="en-US" sz="1600" kern="0" dirty="0">
                <a:solidFill>
                  <a:schemeClr val="bg1"/>
                </a:solidFill>
                <a:latin typeface="微软雅黑" panose="020B0503020204020204" pitchFamily="34" charset="-122"/>
                <a:ea typeface="微软雅黑" panose="020B0503020204020204" pitchFamily="34" charset="-122"/>
              </a:rPr>
              <a:t>点击此处输入文字</a:t>
            </a:r>
            <a:endParaRPr lang="en-US" altLang="zh-CN" sz="1600" kern="0" dirty="0">
              <a:solidFill>
                <a:schemeClr val="bg1"/>
              </a:solidFill>
              <a:latin typeface="微软雅黑" panose="020B0503020204020204" pitchFamily="34" charset="-122"/>
              <a:ea typeface="微软雅黑" panose="020B0503020204020204" pitchFamily="34" charset="-122"/>
            </a:endParaRPr>
          </a:p>
        </p:txBody>
      </p:sp>
      <p:sp>
        <p:nvSpPr>
          <p:cNvPr id="23" name="TextBox 10"/>
          <p:cNvSpPr txBox="1"/>
          <p:nvPr/>
        </p:nvSpPr>
        <p:spPr>
          <a:xfrm>
            <a:off x="8632130" y="4668171"/>
            <a:ext cx="2201099" cy="608747"/>
          </a:xfrm>
          <a:prstGeom prst="rect">
            <a:avLst/>
          </a:prstGeom>
          <a:noFill/>
        </p:spPr>
        <p:txBody>
          <a:bodyPr wrap="none" lIns="115181" tIns="57590" rIns="115181" bIns="57590">
            <a:spAutoFit/>
          </a:bodyPr>
          <a:lstStyle/>
          <a:p>
            <a:pPr marL="323850" indent="-323850" defTabSz="863600">
              <a:buFont typeface="Arial" panose="020B0604020202020204" pitchFamily="34" charset="0"/>
              <a:buChar char="•"/>
              <a:defRPr/>
            </a:pPr>
            <a:r>
              <a:rPr lang="zh-CN" altLang="en-US" sz="1600" kern="0" dirty="0">
                <a:solidFill>
                  <a:schemeClr val="bg1"/>
                </a:solidFill>
                <a:latin typeface="微软雅黑" panose="020B0503020204020204" pitchFamily="34" charset="-122"/>
                <a:ea typeface="微软雅黑" panose="020B0503020204020204" pitchFamily="34" charset="-122"/>
              </a:rPr>
              <a:t>点击此处输入文字</a:t>
            </a:r>
            <a:endParaRPr lang="en-US" altLang="zh-CN" sz="1600" kern="0" dirty="0">
              <a:solidFill>
                <a:schemeClr val="bg1"/>
              </a:solidFill>
              <a:latin typeface="微软雅黑" panose="020B0503020204020204" pitchFamily="34" charset="-122"/>
              <a:ea typeface="微软雅黑" panose="020B0503020204020204" pitchFamily="34" charset="-122"/>
            </a:endParaRPr>
          </a:p>
          <a:p>
            <a:pPr marL="323850" indent="-323850" defTabSz="863600">
              <a:buFont typeface="Arial" panose="020B0604020202020204" pitchFamily="34" charset="0"/>
              <a:buChar char="•"/>
              <a:defRPr/>
            </a:pPr>
            <a:r>
              <a:rPr lang="zh-CN" altLang="en-US" sz="1600" kern="0" dirty="0">
                <a:solidFill>
                  <a:schemeClr val="bg1"/>
                </a:solidFill>
                <a:latin typeface="微软雅黑" panose="020B0503020204020204" pitchFamily="34" charset="-122"/>
                <a:ea typeface="微软雅黑" panose="020B0503020204020204" pitchFamily="34" charset="-122"/>
              </a:rPr>
              <a:t>点击此处输入文字</a:t>
            </a:r>
            <a:endParaRPr lang="en-US" altLang="zh-CN" sz="1600" kern="0" dirty="0">
              <a:solidFill>
                <a:schemeClr val="bg1"/>
              </a:solidFill>
              <a:latin typeface="微软雅黑" panose="020B0503020204020204" pitchFamily="34" charset="-122"/>
              <a:ea typeface="微软雅黑" panose="020B0503020204020204" pitchFamily="34" charset="-122"/>
            </a:endParaRPr>
          </a:p>
        </p:txBody>
      </p:sp>
      <p:sp>
        <p:nvSpPr>
          <p:cNvPr id="24" name="TextBox 10"/>
          <p:cNvSpPr txBox="1"/>
          <p:nvPr/>
        </p:nvSpPr>
        <p:spPr>
          <a:xfrm>
            <a:off x="1125347" y="2047141"/>
            <a:ext cx="2201099" cy="608747"/>
          </a:xfrm>
          <a:prstGeom prst="rect">
            <a:avLst/>
          </a:prstGeom>
          <a:noFill/>
        </p:spPr>
        <p:txBody>
          <a:bodyPr wrap="none" lIns="115181" tIns="57590" rIns="115181" bIns="57590">
            <a:spAutoFit/>
          </a:bodyPr>
          <a:lstStyle/>
          <a:p>
            <a:pPr marL="323850" indent="-323850" defTabSz="863600">
              <a:buFont typeface="Arial" panose="020B0604020202020204" pitchFamily="34" charset="0"/>
              <a:buChar char="•"/>
              <a:defRPr/>
            </a:pPr>
            <a:r>
              <a:rPr lang="zh-CN" altLang="en-US" sz="1600" kern="0" dirty="0">
                <a:solidFill>
                  <a:schemeClr val="bg1"/>
                </a:solidFill>
                <a:latin typeface="微软雅黑" panose="020B0503020204020204" pitchFamily="34" charset="-122"/>
                <a:ea typeface="微软雅黑" panose="020B0503020204020204" pitchFamily="34" charset="-122"/>
              </a:rPr>
              <a:t>点击此处输入文字</a:t>
            </a:r>
            <a:endParaRPr lang="en-US" altLang="zh-CN" sz="1600" kern="0" dirty="0">
              <a:solidFill>
                <a:schemeClr val="bg1"/>
              </a:solidFill>
              <a:latin typeface="微软雅黑" panose="020B0503020204020204" pitchFamily="34" charset="-122"/>
              <a:ea typeface="微软雅黑" panose="020B0503020204020204" pitchFamily="34" charset="-122"/>
            </a:endParaRPr>
          </a:p>
          <a:p>
            <a:pPr marL="323850" indent="-323850" defTabSz="863600">
              <a:buFont typeface="Arial" panose="020B0604020202020204" pitchFamily="34" charset="0"/>
              <a:buChar char="•"/>
              <a:defRPr/>
            </a:pPr>
            <a:r>
              <a:rPr lang="zh-CN" altLang="en-US" sz="1600" kern="0" dirty="0">
                <a:solidFill>
                  <a:schemeClr val="bg1"/>
                </a:solidFill>
                <a:latin typeface="微软雅黑" panose="020B0503020204020204" pitchFamily="34" charset="-122"/>
                <a:ea typeface="微软雅黑" panose="020B0503020204020204" pitchFamily="34" charset="-122"/>
              </a:rPr>
              <a:t>点击此处输入文字</a:t>
            </a:r>
            <a:endParaRPr lang="en-US" altLang="zh-CN" sz="1600" kern="0" dirty="0">
              <a:solidFill>
                <a:schemeClr val="bg1"/>
              </a:solidFill>
              <a:latin typeface="微软雅黑" panose="020B0503020204020204" pitchFamily="34" charset="-122"/>
              <a:ea typeface="微软雅黑" panose="020B0503020204020204" pitchFamily="34" charset="-122"/>
            </a:endParaRPr>
          </a:p>
        </p:txBody>
      </p:sp>
      <p:sp>
        <p:nvSpPr>
          <p:cNvPr id="25" name="TextBox 10"/>
          <p:cNvSpPr txBox="1"/>
          <p:nvPr/>
        </p:nvSpPr>
        <p:spPr>
          <a:xfrm>
            <a:off x="8543352" y="1899856"/>
            <a:ext cx="2201099" cy="608747"/>
          </a:xfrm>
          <a:prstGeom prst="rect">
            <a:avLst/>
          </a:prstGeom>
          <a:noFill/>
        </p:spPr>
        <p:txBody>
          <a:bodyPr wrap="none" lIns="115181" tIns="57590" rIns="115181" bIns="57590">
            <a:spAutoFit/>
          </a:bodyPr>
          <a:lstStyle/>
          <a:p>
            <a:pPr marL="323850" indent="-323850" defTabSz="863600">
              <a:buFont typeface="Arial" panose="020B0604020202020204" pitchFamily="34" charset="0"/>
              <a:buChar char="•"/>
              <a:defRPr/>
            </a:pPr>
            <a:r>
              <a:rPr lang="zh-CN" altLang="en-US" sz="1600" kern="0" dirty="0">
                <a:solidFill>
                  <a:schemeClr val="bg1"/>
                </a:solidFill>
                <a:latin typeface="微软雅黑" panose="020B0503020204020204" pitchFamily="34" charset="-122"/>
                <a:ea typeface="微软雅黑" panose="020B0503020204020204" pitchFamily="34" charset="-122"/>
              </a:rPr>
              <a:t>点击此处输入文字</a:t>
            </a:r>
            <a:endParaRPr lang="en-US" altLang="zh-CN" sz="1600" kern="0" dirty="0">
              <a:solidFill>
                <a:schemeClr val="bg1"/>
              </a:solidFill>
              <a:latin typeface="微软雅黑" panose="020B0503020204020204" pitchFamily="34" charset="-122"/>
              <a:ea typeface="微软雅黑" panose="020B0503020204020204" pitchFamily="34" charset="-122"/>
            </a:endParaRPr>
          </a:p>
          <a:p>
            <a:pPr marL="323850" indent="-323850" defTabSz="863600">
              <a:buFont typeface="Arial" panose="020B0604020202020204" pitchFamily="34" charset="0"/>
              <a:buChar char="•"/>
              <a:defRPr/>
            </a:pPr>
            <a:r>
              <a:rPr lang="zh-CN" altLang="en-US" sz="1600" kern="0" dirty="0">
                <a:solidFill>
                  <a:schemeClr val="bg1"/>
                </a:solidFill>
                <a:latin typeface="微软雅黑" panose="020B0503020204020204" pitchFamily="34" charset="-122"/>
                <a:ea typeface="微软雅黑" panose="020B0503020204020204" pitchFamily="34" charset="-122"/>
              </a:rPr>
              <a:t>点击此处输入文字</a:t>
            </a:r>
            <a:endParaRPr lang="en-US" altLang="zh-CN" sz="1600" kern="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3757">
        <p:fade/>
      </p:transition>
    </mc:Choice>
    <mc:Fallback xmlns="">
      <p:transition spd="med" advTm="37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00" fill="hold"/>
                                        <p:tgtEl>
                                          <p:spTgt spid="29"/>
                                        </p:tgtEl>
                                        <p:attrNameLst>
                                          <p:attrName>ppt_w</p:attrName>
                                        </p:attrNameLst>
                                      </p:cBhvr>
                                      <p:tavLst>
                                        <p:tav tm="0">
                                          <p:val>
                                            <p:fltVal val="0"/>
                                          </p:val>
                                        </p:tav>
                                        <p:tav tm="100000">
                                          <p:val>
                                            <p:strVal val="#ppt_w"/>
                                          </p:val>
                                        </p:tav>
                                      </p:tavLst>
                                    </p:anim>
                                    <p:anim calcmode="lin" valueType="num">
                                      <p:cBhvr>
                                        <p:cTn id="8" dur="300" fill="hold"/>
                                        <p:tgtEl>
                                          <p:spTgt spid="29"/>
                                        </p:tgtEl>
                                        <p:attrNameLst>
                                          <p:attrName>ppt_h</p:attrName>
                                        </p:attrNameLst>
                                      </p:cBhvr>
                                      <p:tavLst>
                                        <p:tav tm="0">
                                          <p:val>
                                            <p:fltVal val="0"/>
                                          </p:val>
                                        </p:tav>
                                        <p:tav tm="100000">
                                          <p:val>
                                            <p:strVal val="#ppt_h"/>
                                          </p:val>
                                        </p:tav>
                                      </p:tavLst>
                                    </p:anim>
                                    <p:anim calcmode="lin" valueType="num">
                                      <p:cBhvr>
                                        <p:cTn id="9" dur="300" fill="hold"/>
                                        <p:tgtEl>
                                          <p:spTgt spid="29"/>
                                        </p:tgtEl>
                                        <p:attrNameLst>
                                          <p:attrName>style.rotation</p:attrName>
                                        </p:attrNameLst>
                                      </p:cBhvr>
                                      <p:tavLst>
                                        <p:tav tm="0">
                                          <p:val>
                                            <p:fltVal val="90"/>
                                          </p:val>
                                        </p:tav>
                                        <p:tav tm="100000">
                                          <p:val>
                                            <p:fltVal val="0"/>
                                          </p:val>
                                        </p:tav>
                                      </p:tavLst>
                                    </p:anim>
                                    <p:animEffect transition="in" filter="fade">
                                      <p:cBhvr>
                                        <p:cTn id="10" dur="3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300" fill="hold"/>
                                        <p:tgtEl>
                                          <p:spTgt spid="30"/>
                                        </p:tgtEl>
                                        <p:attrNameLst>
                                          <p:attrName>ppt_w</p:attrName>
                                        </p:attrNameLst>
                                      </p:cBhvr>
                                      <p:tavLst>
                                        <p:tav tm="0">
                                          <p:val>
                                            <p:fltVal val="0"/>
                                          </p:val>
                                        </p:tav>
                                        <p:tav tm="100000">
                                          <p:val>
                                            <p:strVal val="#ppt_w"/>
                                          </p:val>
                                        </p:tav>
                                      </p:tavLst>
                                    </p:anim>
                                    <p:anim calcmode="lin" valueType="num">
                                      <p:cBhvr>
                                        <p:cTn id="14" dur="300" fill="hold"/>
                                        <p:tgtEl>
                                          <p:spTgt spid="30"/>
                                        </p:tgtEl>
                                        <p:attrNameLst>
                                          <p:attrName>ppt_h</p:attrName>
                                        </p:attrNameLst>
                                      </p:cBhvr>
                                      <p:tavLst>
                                        <p:tav tm="0">
                                          <p:val>
                                            <p:fltVal val="0"/>
                                          </p:val>
                                        </p:tav>
                                        <p:tav tm="100000">
                                          <p:val>
                                            <p:strVal val="#ppt_h"/>
                                          </p:val>
                                        </p:tav>
                                      </p:tavLst>
                                    </p:anim>
                                    <p:anim calcmode="lin" valueType="num">
                                      <p:cBhvr>
                                        <p:cTn id="15" dur="300" fill="hold"/>
                                        <p:tgtEl>
                                          <p:spTgt spid="30"/>
                                        </p:tgtEl>
                                        <p:attrNameLst>
                                          <p:attrName>style.rotation</p:attrName>
                                        </p:attrNameLst>
                                      </p:cBhvr>
                                      <p:tavLst>
                                        <p:tav tm="0">
                                          <p:val>
                                            <p:fltVal val="90"/>
                                          </p:val>
                                        </p:tav>
                                        <p:tav tm="100000">
                                          <p:val>
                                            <p:fltVal val="0"/>
                                          </p:val>
                                        </p:tav>
                                      </p:tavLst>
                                    </p:anim>
                                    <p:animEffect transition="in" filter="fade">
                                      <p:cBhvr>
                                        <p:cTn id="16" dur="3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300"/>
                                        <p:tgtEl>
                                          <p:spTgt spid="31"/>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 calcmode="lin" valueType="num">
                                      <p:cBhvr>
                                        <p:cTn id="22" dur="3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3" dur="300" fill="hold"/>
                                        <p:tgtEl>
                                          <p:spTgt spid="32"/>
                                        </p:tgtEl>
                                        <p:attrNameLst>
                                          <p:attrName>ppt_y</p:attrName>
                                        </p:attrNameLst>
                                      </p:cBhvr>
                                      <p:tavLst>
                                        <p:tav tm="0">
                                          <p:val>
                                            <p:strVal val="#ppt_y"/>
                                          </p:val>
                                        </p:tav>
                                        <p:tav tm="100000">
                                          <p:val>
                                            <p:strVal val="#ppt_y"/>
                                          </p:val>
                                        </p:tav>
                                      </p:tavLst>
                                    </p:anim>
                                    <p:anim calcmode="lin" valueType="num">
                                      <p:cBhvr>
                                        <p:cTn id="24" dur="3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5" dur="3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300" tmFilter="0,0; .5, 1; 1, 1"/>
                                        <p:tgtEl>
                                          <p:spTgt spid="32"/>
                                        </p:tgtEl>
                                      </p:cBhvr>
                                    </p:animEffect>
                                  </p:childTnLst>
                                </p:cTn>
                              </p:par>
                              <p:par>
                                <p:cTn id="27" presetID="10"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par>
                          <p:cTn id="30" fill="hold">
                            <p:stCondLst>
                              <p:cond delay="0"/>
                            </p:stCondLst>
                            <p:childTnLst>
                              <p:par>
                                <p:cTn id="31" presetID="1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par>
                          <p:cTn id="38" fill="hold">
                            <p:stCondLst>
                              <p:cond delay="1000"/>
                            </p:stCondLst>
                            <p:childTnLst>
                              <p:par>
                                <p:cTn id="39" presetID="10" presetClass="entr" presetSubtype="0" fill="hold"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par>
                          <p:cTn id="42" fill="hold">
                            <p:stCondLst>
                              <p:cond delay="1500"/>
                            </p:stCondLst>
                            <p:childTnLst>
                              <p:par>
                                <p:cTn id="43" presetID="22" presetClass="entr" presetSubtype="8"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left)">
                                      <p:cBhvr>
                                        <p:cTn id="48" dur="500"/>
                                        <p:tgtEl>
                                          <p:spTgt spid="23"/>
                                        </p:tgtEl>
                                      </p:cBhvr>
                                    </p:animEffect>
                                  </p:childTnLst>
                                </p:cTn>
                              </p:par>
                            </p:childTnLst>
                          </p:cTn>
                        </p:par>
                        <p:par>
                          <p:cTn id="49" fill="hold">
                            <p:stCondLst>
                              <p:cond delay="2000"/>
                            </p:stCondLst>
                            <p:childTnLst>
                              <p:par>
                                <p:cTn id="50" presetID="22" presetClass="entr" presetSubtype="8"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left)">
                                      <p:cBhvr>
                                        <p:cTn id="5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22" grpId="0"/>
      <p:bldP spid="23" grpId="0"/>
      <p:bldP spid="24"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6095205" y="1240519"/>
            <a:ext cx="4804594" cy="455413"/>
          </a:xfrm>
          <a:prstGeom prst="roundRect">
            <a:avLst/>
          </a:pr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单击此处添加标题</a:t>
            </a:r>
          </a:p>
        </p:txBody>
      </p:sp>
      <p:sp>
        <p:nvSpPr>
          <p:cNvPr id="33" name="圆角矩形 32"/>
          <p:cNvSpPr/>
          <p:nvPr/>
        </p:nvSpPr>
        <p:spPr>
          <a:xfrm>
            <a:off x="6095205" y="2494370"/>
            <a:ext cx="4804594" cy="455413"/>
          </a:xfrm>
          <a:prstGeom prst="roundRect">
            <a:avLst/>
          </a:prstGeom>
          <a:solidFill>
            <a:srgbClr val="45B1D2">
              <a:alpha val="20000"/>
            </a:srgbClr>
          </a:solidFill>
          <a:ln>
            <a:gradFill flip="none" rotWithShape="1">
              <a:gsLst>
                <a:gs pos="0">
                  <a:srgbClr val="A3F2FD"/>
                </a:gs>
                <a:gs pos="100000">
                  <a:srgbClr val="45B1D2"/>
                </a:gs>
              </a:gsLst>
              <a:lin ang="2700000" scaled="1"/>
              <a:tileRect/>
            </a:gradFill>
          </a:ln>
          <a:effectLst>
            <a:glow rad="241300">
              <a:srgbClr val="8BE1FF">
                <a:alpha val="60000"/>
              </a:srgbClr>
            </a:glow>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单击此处添加标题</a:t>
            </a:r>
          </a:p>
        </p:txBody>
      </p:sp>
      <p:pic>
        <p:nvPicPr>
          <p:cNvPr id="34" name="1" descr="D:\360data\重要数据\桌面\666666666.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5" name="2" descr="D:\360data\重要数据\桌面\555555555.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8" name="3" descr="D:\360data\重要数据\桌面\4444444444.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39" name="4" descr="D:\360data\重要数据\桌面\333333333333.png"/>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40" name="5" descr="D:\360data\重要数据\桌面\222222.pn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41" name="6" descr="D:\360data\重要数据\桌面\11111111.pn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89161" y="1521236"/>
            <a:ext cx="3690901" cy="3738633"/>
          </a:xfrm>
          <a:prstGeom prst="rect">
            <a:avLst/>
          </a:prstGeom>
          <a:noFill/>
          <a:effectLst>
            <a:outerShdw blurRad="190500" algn="tl" rotWithShape="0">
              <a:schemeClr val="tx2">
                <a:lumMod val="60000"/>
                <a:lumOff val="40000"/>
                <a:alpha val="52000"/>
              </a:schemeClr>
            </a:outerShdw>
          </a:effectLst>
          <a:extLst>
            <a:ext uri="{909E8E84-426E-40DD-AFC4-6F175D3DCCD1}">
              <a14:hiddenFill xmlns:a14="http://schemas.microsoft.com/office/drawing/2010/main">
                <a:solidFill>
                  <a:srgbClr val="FFFFFF"/>
                </a:solidFill>
              </a14:hiddenFill>
            </a:ext>
          </a:extLst>
        </p:spPr>
      </p:pic>
      <p:pic>
        <p:nvPicPr>
          <p:cNvPr id="49" name="图片 48"/>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17446" y="999391"/>
            <a:ext cx="917712" cy="946689"/>
          </a:xfrm>
          <a:prstGeom prst="rect">
            <a:avLst/>
          </a:prstGeom>
        </p:spPr>
      </p:pic>
      <p:sp>
        <p:nvSpPr>
          <p:cNvPr id="21" name="TextBox 20"/>
          <p:cNvSpPr txBox="1"/>
          <p:nvPr/>
        </p:nvSpPr>
        <p:spPr>
          <a:xfrm>
            <a:off x="5046318" y="1215583"/>
            <a:ext cx="674326" cy="514303"/>
          </a:xfrm>
          <a:prstGeom prst="rect">
            <a:avLst/>
          </a:prstGeom>
          <a:noFill/>
        </p:spPr>
        <p:txBody>
          <a:bodyPr vert="horz" wrap="square" lIns="121182" tIns="60592" rIns="121182" bIns="60592">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defTabSz="969010" fontAlgn="auto">
              <a:spcBef>
                <a:spcPts val="0"/>
              </a:spcBef>
              <a:spcAft>
                <a:spcPts val="0"/>
              </a:spcAft>
              <a:defRPr sz="4000" b="1" cap="all">
                <a:solidFill>
                  <a:srgbClr val="33CCFF"/>
                </a:solidFill>
                <a:effectLst>
                  <a:outerShdw blurRad="19685" dist="12700" dir="5400000" algn="tl" rotWithShape="0">
                    <a:schemeClr val="accent1">
                      <a:satMod val="130000"/>
                      <a:alpha val="60000"/>
                    </a:schemeClr>
                  </a:outerShdw>
                </a:effectLst>
                <a:latin typeface="+mj-lt"/>
                <a:ea typeface="+mn-ea"/>
              </a:defRPr>
            </a:lvl1pPr>
          </a:lstStyle>
          <a:p>
            <a:r>
              <a:rPr lang="en-US" altLang="zh-CN" sz="2500" dirty="0">
                <a:latin typeface="+mn-ea"/>
              </a:rPr>
              <a:t>1</a:t>
            </a:r>
            <a:endParaRPr lang="zh-CN" altLang="en-US" sz="2500" dirty="0">
              <a:latin typeface="+mn-ea"/>
            </a:endParaRPr>
          </a:p>
        </p:txBody>
      </p:sp>
      <p:pic>
        <p:nvPicPr>
          <p:cNvPr id="45" name="图片 44"/>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17445" y="2264304"/>
            <a:ext cx="917712" cy="946689"/>
          </a:xfrm>
          <a:prstGeom prst="rect">
            <a:avLst/>
          </a:prstGeom>
        </p:spPr>
      </p:pic>
      <p:sp>
        <p:nvSpPr>
          <p:cNvPr id="23" name="TextBox 22"/>
          <p:cNvSpPr txBox="1"/>
          <p:nvPr/>
        </p:nvSpPr>
        <p:spPr>
          <a:xfrm>
            <a:off x="5046315" y="2480494"/>
            <a:ext cx="674326" cy="514303"/>
          </a:xfrm>
          <a:prstGeom prst="rect">
            <a:avLst/>
          </a:prstGeom>
          <a:noFill/>
        </p:spPr>
        <p:txBody>
          <a:bodyPr vert="horz" wrap="square" lIns="121182" tIns="60592" rIns="121182" bIns="60592">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defTabSz="969010" fontAlgn="auto">
              <a:spcBef>
                <a:spcPts val="0"/>
              </a:spcBef>
              <a:spcAft>
                <a:spcPts val="0"/>
              </a:spcAft>
              <a:defRPr sz="4000" b="1" cap="all">
                <a:solidFill>
                  <a:srgbClr val="33CCFF"/>
                </a:solidFill>
                <a:effectLst>
                  <a:outerShdw blurRad="19685" dist="12700" dir="5400000" algn="tl" rotWithShape="0">
                    <a:schemeClr val="accent1">
                      <a:satMod val="130000"/>
                      <a:alpha val="60000"/>
                    </a:schemeClr>
                  </a:outerShdw>
                </a:effectLst>
                <a:latin typeface="+mj-lt"/>
                <a:ea typeface="+mn-ea"/>
              </a:defRPr>
            </a:lvl1pPr>
          </a:lstStyle>
          <a:p>
            <a:r>
              <a:rPr lang="en-US" altLang="zh-CN" sz="2500" dirty="0">
                <a:latin typeface="+mn-ea"/>
              </a:rPr>
              <a:t>2</a:t>
            </a:r>
            <a:endParaRPr lang="zh-CN" altLang="en-US" sz="2500" dirty="0">
              <a:latin typeface="+mn-ea"/>
            </a:endParaRPr>
          </a:p>
        </p:txBody>
      </p:sp>
      <p:pic>
        <p:nvPicPr>
          <p:cNvPr id="46" name="图片 45"/>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17446" y="3547688"/>
            <a:ext cx="917712" cy="946689"/>
          </a:xfrm>
          <a:prstGeom prst="rect">
            <a:avLst/>
          </a:prstGeom>
        </p:spPr>
      </p:pic>
      <p:sp>
        <p:nvSpPr>
          <p:cNvPr id="24" name="TextBox 23"/>
          <p:cNvSpPr txBox="1"/>
          <p:nvPr/>
        </p:nvSpPr>
        <p:spPr>
          <a:xfrm>
            <a:off x="5046314" y="3763878"/>
            <a:ext cx="674326" cy="514303"/>
          </a:xfrm>
          <a:prstGeom prst="rect">
            <a:avLst/>
          </a:prstGeom>
          <a:noFill/>
        </p:spPr>
        <p:txBody>
          <a:bodyPr vert="horz" wrap="square" lIns="121182" tIns="60592" rIns="121182" bIns="60592">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defTabSz="969010" fontAlgn="auto">
              <a:spcBef>
                <a:spcPts val="0"/>
              </a:spcBef>
              <a:spcAft>
                <a:spcPts val="0"/>
              </a:spcAft>
              <a:defRPr sz="4000" b="1" cap="all">
                <a:solidFill>
                  <a:srgbClr val="33CCFF"/>
                </a:solidFill>
                <a:effectLst>
                  <a:outerShdw blurRad="19685" dist="12700" dir="5400000" algn="tl" rotWithShape="0">
                    <a:schemeClr val="accent1">
                      <a:satMod val="130000"/>
                      <a:alpha val="60000"/>
                    </a:schemeClr>
                  </a:outerShdw>
                </a:effectLst>
                <a:latin typeface="+mj-lt"/>
                <a:ea typeface="+mn-ea"/>
              </a:defRPr>
            </a:lvl1pPr>
          </a:lstStyle>
          <a:p>
            <a:r>
              <a:rPr lang="en-US" altLang="zh-CN" sz="2500" dirty="0">
                <a:latin typeface="+mn-ea"/>
              </a:rPr>
              <a:t>3</a:t>
            </a:r>
            <a:endParaRPr lang="zh-CN" altLang="en-US" sz="2500" dirty="0">
              <a:latin typeface="+mn-ea"/>
            </a:endParaRPr>
          </a:p>
        </p:txBody>
      </p:sp>
      <p:pic>
        <p:nvPicPr>
          <p:cNvPr id="51" name="图片 5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4817446" y="4842256"/>
            <a:ext cx="917712" cy="946689"/>
          </a:xfrm>
          <a:prstGeom prst="rect">
            <a:avLst/>
          </a:prstGeom>
        </p:spPr>
      </p:pic>
      <p:sp>
        <p:nvSpPr>
          <p:cNvPr id="25" name="TextBox 24"/>
          <p:cNvSpPr txBox="1"/>
          <p:nvPr/>
        </p:nvSpPr>
        <p:spPr>
          <a:xfrm>
            <a:off x="5031801" y="5051534"/>
            <a:ext cx="674326" cy="514303"/>
          </a:xfrm>
          <a:prstGeom prst="rect">
            <a:avLst/>
          </a:prstGeom>
          <a:noFill/>
        </p:spPr>
        <p:txBody>
          <a:bodyPr vert="horz" wrap="square" lIns="121182" tIns="60592" rIns="121182" bIns="60592">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defTabSz="969010" fontAlgn="auto">
              <a:spcBef>
                <a:spcPts val="0"/>
              </a:spcBef>
              <a:spcAft>
                <a:spcPts val="0"/>
              </a:spcAft>
              <a:defRPr sz="4000" b="1" cap="all">
                <a:solidFill>
                  <a:srgbClr val="33CCFF"/>
                </a:solidFill>
                <a:effectLst>
                  <a:outerShdw blurRad="19685" dist="12700" dir="5400000" algn="tl" rotWithShape="0">
                    <a:schemeClr val="accent1">
                      <a:satMod val="130000"/>
                      <a:alpha val="60000"/>
                    </a:schemeClr>
                  </a:outerShdw>
                </a:effectLst>
                <a:latin typeface="+mj-lt"/>
                <a:ea typeface="+mn-ea"/>
              </a:defRPr>
            </a:lvl1pPr>
          </a:lstStyle>
          <a:p>
            <a:r>
              <a:rPr lang="en-US" altLang="zh-CN" sz="2500" dirty="0">
                <a:latin typeface="+mn-ea"/>
              </a:rPr>
              <a:t>4</a:t>
            </a:r>
            <a:endParaRPr lang="zh-CN" altLang="en-US" sz="2500" dirty="0">
              <a:latin typeface="+mn-ea"/>
            </a:endParaRPr>
          </a:p>
        </p:txBody>
      </p:sp>
      <p:sp>
        <p:nvSpPr>
          <p:cNvPr id="26" name="圆角矩形 25"/>
          <p:cNvSpPr/>
          <p:nvPr/>
        </p:nvSpPr>
        <p:spPr>
          <a:xfrm>
            <a:off x="6095207" y="2513947"/>
            <a:ext cx="4804594" cy="455413"/>
          </a:xfrm>
          <a:prstGeom prst="roundRect">
            <a:avLst/>
          </a:pr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单击此处添加标题</a:t>
            </a:r>
          </a:p>
        </p:txBody>
      </p:sp>
      <p:sp>
        <p:nvSpPr>
          <p:cNvPr id="27" name="圆角矩形 26"/>
          <p:cNvSpPr/>
          <p:nvPr/>
        </p:nvSpPr>
        <p:spPr>
          <a:xfrm>
            <a:off x="6095205" y="3822759"/>
            <a:ext cx="4804594" cy="455413"/>
          </a:xfrm>
          <a:prstGeom prst="roundRect">
            <a:avLst/>
          </a:pr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单击此处添加标题</a:t>
            </a:r>
          </a:p>
        </p:txBody>
      </p:sp>
      <p:sp>
        <p:nvSpPr>
          <p:cNvPr id="28" name="圆角矩形 27"/>
          <p:cNvSpPr/>
          <p:nvPr/>
        </p:nvSpPr>
        <p:spPr>
          <a:xfrm>
            <a:off x="6095205" y="5110425"/>
            <a:ext cx="4804594" cy="455413"/>
          </a:xfrm>
          <a:prstGeom prst="roundRect">
            <a:avLst/>
          </a:prstGeom>
          <a:solidFill>
            <a:srgbClr val="45B1D2">
              <a:alpha val="20000"/>
            </a:srgbClr>
          </a:solidFill>
          <a:ln>
            <a:gradFill flip="none" rotWithShape="1">
              <a:gsLst>
                <a:gs pos="0">
                  <a:srgbClr val="A3F2FD"/>
                </a:gs>
                <a:gs pos="100000">
                  <a:srgbClr val="45B1D2"/>
                </a:gs>
              </a:gsLst>
              <a:lin ang="2700000" scaled="1"/>
              <a:tileRect/>
            </a:gradFill>
          </a:ln>
          <a:effectLst>
            <a:glow rad="139700">
              <a:schemeClr val="accent5">
                <a:satMod val="175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r>
              <a:rPr lang="zh-CN" altLang="en-US" sz="2000" dirty="0">
                <a:solidFill>
                  <a:schemeClr val="bg1"/>
                </a:solidFill>
                <a:latin typeface="微软雅黑" panose="020B0503020204020204" pitchFamily="34" charset="-122"/>
                <a:ea typeface="微软雅黑" panose="020B0503020204020204" pitchFamily="34" charset="-122"/>
              </a:rPr>
              <a:t>单击此处添加标题</a:t>
            </a:r>
          </a:p>
        </p:txBody>
      </p:sp>
      <p:sp>
        <p:nvSpPr>
          <p:cNvPr id="20" name="TextBox 19"/>
          <p:cNvSpPr txBox="1"/>
          <p:nvPr/>
        </p:nvSpPr>
        <p:spPr>
          <a:xfrm>
            <a:off x="2240284" y="2737648"/>
            <a:ext cx="937228" cy="1437375"/>
          </a:xfrm>
          <a:prstGeom prst="rect">
            <a:avLst/>
          </a:prstGeom>
          <a:noFill/>
        </p:spPr>
        <p:txBody>
          <a:bodyPr vert="eaVert" wrap="square" lIns="121182" tIns="60592" rIns="121182" bIns="60592">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defPPr>
              <a:defRPr lang="zh-CN"/>
            </a:defPPr>
            <a:lvl1pPr defTabSz="969010" fontAlgn="auto">
              <a:spcBef>
                <a:spcPts val="0"/>
              </a:spcBef>
              <a:spcAft>
                <a:spcPts val="0"/>
              </a:spcAft>
              <a:defRPr sz="6000" b="1" cap="all">
                <a:solidFill>
                  <a:srgbClr val="33CCFF"/>
                </a:solidFill>
                <a:effectLst>
                  <a:outerShdw blurRad="19685" dist="12700" dir="5400000" algn="tl" rotWithShape="0">
                    <a:schemeClr val="accent1">
                      <a:satMod val="130000"/>
                      <a:alpha val="60000"/>
                    </a:schemeClr>
                  </a:outerShdw>
                </a:effectLst>
                <a:latin typeface="+mj-lt"/>
                <a:ea typeface="+mn-ea"/>
              </a:defRPr>
            </a:lvl1pPr>
          </a:lstStyle>
          <a:p>
            <a:r>
              <a:rPr lang="zh-CN" altLang="en-US" sz="4500" dirty="0"/>
              <a:t>目录</a:t>
            </a:r>
            <a:endParaRPr lang="en-US" altLang="zh-CN" sz="4500" dirty="0"/>
          </a:p>
        </p:txBody>
      </p:sp>
    </p:spTree>
  </p:cSld>
  <p:clrMapOvr>
    <a:masterClrMapping/>
  </p:clrMapOvr>
  <mc:AlternateContent xmlns:mc="http://schemas.openxmlformats.org/markup-compatibility/2006" xmlns:p14="http://schemas.microsoft.com/office/powerpoint/2010/main">
    <mc:Choice Requires="p14">
      <p:transition spd="med" p14:dur="700" advTm="8010">
        <p:fade/>
      </p:transition>
    </mc:Choice>
    <mc:Fallback xmlns="">
      <p:transition spd="med" advTm="80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0-#ppt_w/2"/>
                                          </p:val>
                                        </p:tav>
                                        <p:tav tm="100000">
                                          <p:val>
                                            <p:strVal val="#ppt_x"/>
                                          </p:val>
                                        </p:tav>
                                      </p:tavLst>
                                    </p:anim>
                                    <p:anim calcmode="lin" valueType="num">
                                      <p:cBhvr additive="base">
                                        <p:cTn id="8" dur="500" fill="hold"/>
                                        <p:tgtEl>
                                          <p:spTgt spid="3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fill="hold"/>
                                        <p:tgtEl>
                                          <p:spTgt spid="35"/>
                                        </p:tgtEl>
                                        <p:attrNameLst>
                                          <p:attrName>ppt_x</p:attrName>
                                        </p:attrNameLst>
                                      </p:cBhvr>
                                      <p:tavLst>
                                        <p:tav tm="0">
                                          <p:val>
                                            <p:strVal val="0-#ppt_w/2"/>
                                          </p:val>
                                        </p:tav>
                                        <p:tav tm="100000">
                                          <p:val>
                                            <p:strVal val="#ppt_x"/>
                                          </p:val>
                                        </p:tav>
                                      </p:tavLst>
                                    </p:anim>
                                    <p:anim calcmode="lin" valueType="num">
                                      <p:cBhvr additive="base">
                                        <p:cTn id="12" dur="500" fill="hold"/>
                                        <p:tgtEl>
                                          <p:spTgt spid="3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500" fill="hold"/>
                                        <p:tgtEl>
                                          <p:spTgt spid="38"/>
                                        </p:tgtEl>
                                        <p:attrNameLst>
                                          <p:attrName>ppt_x</p:attrName>
                                        </p:attrNameLst>
                                      </p:cBhvr>
                                      <p:tavLst>
                                        <p:tav tm="0">
                                          <p:val>
                                            <p:strVal val="0-#ppt_w/2"/>
                                          </p:val>
                                        </p:tav>
                                        <p:tav tm="100000">
                                          <p:val>
                                            <p:strVal val="#ppt_x"/>
                                          </p:val>
                                        </p:tav>
                                      </p:tavLst>
                                    </p:anim>
                                    <p:anim calcmode="lin" valueType="num">
                                      <p:cBhvr additive="base">
                                        <p:cTn id="16" dur="500" fill="hold"/>
                                        <p:tgtEl>
                                          <p:spTgt spid="3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0-#ppt_w/2"/>
                                          </p:val>
                                        </p:tav>
                                        <p:tav tm="100000">
                                          <p:val>
                                            <p:strVal val="#ppt_x"/>
                                          </p:val>
                                        </p:tav>
                                      </p:tavLst>
                                    </p:anim>
                                    <p:anim calcmode="lin" valueType="num">
                                      <p:cBhvr additive="base">
                                        <p:cTn id="20" dur="500" fill="hold"/>
                                        <p:tgtEl>
                                          <p:spTgt spid="39"/>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 calcmode="lin" valueType="num">
                                      <p:cBhvr additive="base">
                                        <p:cTn id="23" dur="500" fill="hold"/>
                                        <p:tgtEl>
                                          <p:spTgt spid="40"/>
                                        </p:tgtEl>
                                        <p:attrNameLst>
                                          <p:attrName>ppt_x</p:attrName>
                                        </p:attrNameLst>
                                      </p:cBhvr>
                                      <p:tavLst>
                                        <p:tav tm="0">
                                          <p:val>
                                            <p:strVal val="0-#ppt_w/2"/>
                                          </p:val>
                                        </p:tav>
                                        <p:tav tm="100000">
                                          <p:val>
                                            <p:strVal val="#ppt_x"/>
                                          </p:val>
                                        </p:tav>
                                      </p:tavLst>
                                    </p:anim>
                                    <p:anim calcmode="lin" valueType="num">
                                      <p:cBhvr additive="base">
                                        <p:cTn id="24" dur="500" fill="hold"/>
                                        <p:tgtEl>
                                          <p:spTgt spid="40"/>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anim calcmode="lin" valueType="num">
                                      <p:cBhvr additive="base">
                                        <p:cTn id="27" dur="500" fill="hold"/>
                                        <p:tgtEl>
                                          <p:spTgt spid="41"/>
                                        </p:tgtEl>
                                        <p:attrNameLst>
                                          <p:attrName>ppt_x</p:attrName>
                                        </p:attrNameLst>
                                      </p:cBhvr>
                                      <p:tavLst>
                                        <p:tav tm="0">
                                          <p:val>
                                            <p:strVal val="0-#ppt_w/2"/>
                                          </p:val>
                                        </p:tav>
                                        <p:tav tm="100000">
                                          <p:val>
                                            <p:strVal val="#ppt_x"/>
                                          </p:val>
                                        </p:tav>
                                      </p:tavLst>
                                    </p:anim>
                                    <p:anim calcmode="lin" valueType="num">
                                      <p:cBhvr additive="base">
                                        <p:cTn id="28" dur="500" fill="hold"/>
                                        <p:tgtEl>
                                          <p:spTgt spid="41"/>
                                        </p:tgtEl>
                                        <p:attrNameLst>
                                          <p:attrName>ppt_y</p:attrName>
                                        </p:attrNameLst>
                                      </p:cBhvr>
                                      <p:tavLst>
                                        <p:tav tm="0">
                                          <p:val>
                                            <p:strVal val="#ppt_y"/>
                                          </p:val>
                                        </p:tav>
                                        <p:tav tm="100000">
                                          <p:val>
                                            <p:strVal val="#ppt_y"/>
                                          </p:val>
                                        </p:tav>
                                      </p:tavLst>
                                    </p:anim>
                                  </p:childTnLst>
                                </p:cTn>
                              </p:par>
                              <p:par>
                                <p:cTn id="29" presetID="8" presetClass="emph" presetSubtype="0" repeatCount="3000" fill="hold" nodeType="withEffect">
                                  <p:stCondLst>
                                    <p:cond delay="0"/>
                                  </p:stCondLst>
                                  <p:childTnLst>
                                    <p:animRot by="21600000">
                                      <p:cBhvr>
                                        <p:cTn id="30" dur="3000" fill="hold"/>
                                        <p:tgtEl>
                                          <p:spTgt spid="34"/>
                                        </p:tgtEl>
                                        <p:attrNameLst>
                                          <p:attrName>r</p:attrName>
                                        </p:attrNameLst>
                                      </p:cBhvr>
                                    </p:animRot>
                                  </p:childTnLst>
                                </p:cTn>
                              </p:par>
                              <p:par>
                                <p:cTn id="31" presetID="8" presetClass="emph" presetSubtype="0" repeatCount="3000" fill="hold" nodeType="withEffect">
                                  <p:stCondLst>
                                    <p:cond delay="0"/>
                                  </p:stCondLst>
                                  <p:childTnLst>
                                    <p:animRot by="-64800000">
                                      <p:cBhvr>
                                        <p:cTn id="32" dur="3000" fill="hold"/>
                                        <p:tgtEl>
                                          <p:spTgt spid="35"/>
                                        </p:tgtEl>
                                        <p:attrNameLst>
                                          <p:attrName>r</p:attrName>
                                        </p:attrNameLst>
                                      </p:cBhvr>
                                    </p:animRot>
                                  </p:childTnLst>
                                </p:cTn>
                              </p:par>
                              <p:par>
                                <p:cTn id="33" presetID="8" presetClass="emph" presetSubtype="0" repeatCount="3000" fill="hold" nodeType="withEffect">
                                  <p:stCondLst>
                                    <p:cond delay="0"/>
                                  </p:stCondLst>
                                  <p:childTnLst>
                                    <p:animRot by="43200000">
                                      <p:cBhvr>
                                        <p:cTn id="34" dur="3000" fill="hold"/>
                                        <p:tgtEl>
                                          <p:spTgt spid="38"/>
                                        </p:tgtEl>
                                        <p:attrNameLst>
                                          <p:attrName>r</p:attrName>
                                        </p:attrNameLst>
                                      </p:cBhvr>
                                    </p:animRot>
                                  </p:childTnLst>
                                </p:cTn>
                              </p:par>
                              <p:par>
                                <p:cTn id="35" presetID="8" presetClass="emph" presetSubtype="0" repeatCount="3000" fill="hold" nodeType="withEffect">
                                  <p:stCondLst>
                                    <p:cond delay="0"/>
                                  </p:stCondLst>
                                  <p:childTnLst>
                                    <p:animRot by="-43200000">
                                      <p:cBhvr>
                                        <p:cTn id="36" dur="3000" fill="hold"/>
                                        <p:tgtEl>
                                          <p:spTgt spid="39"/>
                                        </p:tgtEl>
                                        <p:attrNameLst>
                                          <p:attrName>r</p:attrName>
                                        </p:attrNameLst>
                                      </p:cBhvr>
                                    </p:animRot>
                                  </p:childTnLst>
                                </p:cTn>
                              </p:par>
                              <p:par>
                                <p:cTn id="37" presetID="8" presetClass="emph" presetSubtype="0" repeatCount="3000" fill="hold" nodeType="withEffect">
                                  <p:stCondLst>
                                    <p:cond delay="0"/>
                                  </p:stCondLst>
                                  <p:childTnLst>
                                    <p:animRot by="21600000">
                                      <p:cBhvr>
                                        <p:cTn id="38" dur="3000" fill="hold"/>
                                        <p:tgtEl>
                                          <p:spTgt spid="40"/>
                                        </p:tgtEl>
                                        <p:attrNameLst>
                                          <p:attrName>r</p:attrName>
                                        </p:attrNameLst>
                                      </p:cBhvr>
                                    </p:animRot>
                                  </p:childTnLst>
                                </p:cTn>
                              </p:par>
                              <p:par>
                                <p:cTn id="39" presetID="8" presetClass="emph" presetSubtype="0" repeatCount="3000" fill="hold" nodeType="withEffect">
                                  <p:stCondLst>
                                    <p:cond delay="0"/>
                                  </p:stCondLst>
                                  <p:childTnLst>
                                    <p:animRot by="-21600000">
                                      <p:cBhvr>
                                        <p:cTn id="40" dur="3000" fill="hold"/>
                                        <p:tgtEl>
                                          <p:spTgt spid="41"/>
                                        </p:tgtEl>
                                        <p:attrNameLst>
                                          <p:attrName>r</p:attrName>
                                        </p:attrNameLst>
                                      </p:cBhvr>
                                    </p:animRot>
                                  </p:childTnLst>
                                </p:cTn>
                              </p:par>
                              <p:par>
                                <p:cTn id="41" presetID="53" presetClass="entr" presetSubtype="16" fill="hold" grpId="0" nodeType="withEffect">
                                  <p:stCondLst>
                                    <p:cond delay="1000"/>
                                  </p:stCondLst>
                                  <p:childTnLst>
                                    <p:set>
                                      <p:cBhvr>
                                        <p:cTn id="42" dur="1" fill="hold">
                                          <p:stCondLst>
                                            <p:cond delay="0"/>
                                          </p:stCondLst>
                                        </p:cTn>
                                        <p:tgtEl>
                                          <p:spTgt spid="20"/>
                                        </p:tgtEl>
                                        <p:attrNameLst>
                                          <p:attrName>style.visibility</p:attrName>
                                        </p:attrNameLst>
                                      </p:cBhvr>
                                      <p:to>
                                        <p:strVal val="visible"/>
                                      </p:to>
                                    </p:set>
                                    <p:anim calcmode="lin" valueType="num">
                                      <p:cBhvr>
                                        <p:cTn id="43" dur="500" fill="hold"/>
                                        <p:tgtEl>
                                          <p:spTgt spid="20"/>
                                        </p:tgtEl>
                                        <p:attrNameLst>
                                          <p:attrName>ppt_w</p:attrName>
                                        </p:attrNameLst>
                                      </p:cBhvr>
                                      <p:tavLst>
                                        <p:tav tm="0">
                                          <p:val>
                                            <p:fltVal val="0"/>
                                          </p:val>
                                        </p:tav>
                                        <p:tav tm="100000">
                                          <p:val>
                                            <p:strVal val="#ppt_w"/>
                                          </p:val>
                                        </p:tav>
                                      </p:tavLst>
                                    </p:anim>
                                    <p:anim calcmode="lin" valueType="num">
                                      <p:cBhvr>
                                        <p:cTn id="44" dur="500" fill="hold"/>
                                        <p:tgtEl>
                                          <p:spTgt spid="20"/>
                                        </p:tgtEl>
                                        <p:attrNameLst>
                                          <p:attrName>ppt_h</p:attrName>
                                        </p:attrNameLst>
                                      </p:cBhvr>
                                      <p:tavLst>
                                        <p:tav tm="0">
                                          <p:val>
                                            <p:fltVal val="0"/>
                                          </p:val>
                                        </p:tav>
                                        <p:tav tm="100000">
                                          <p:val>
                                            <p:strVal val="#ppt_h"/>
                                          </p:val>
                                        </p:tav>
                                      </p:tavLst>
                                    </p:anim>
                                    <p:animEffect transition="in" filter="fade">
                                      <p:cBhvr>
                                        <p:cTn id="45" dur="500"/>
                                        <p:tgtEl>
                                          <p:spTgt spid="20"/>
                                        </p:tgtEl>
                                      </p:cBhvr>
                                    </p:animEffect>
                                  </p:childTnLst>
                                </p:cTn>
                              </p:par>
                              <p:par>
                                <p:cTn id="46" presetID="53" presetClass="entr" presetSubtype="16" fill="hold" nodeType="withEffect">
                                  <p:stCondLst>
                                    <p:cond delay="1500"/>
                                  </p:stCondLst>
                                  <p:childTnLst>
                                    <p:set>
                                      <p:cBhvr>
                                        <p:cTn id="47" dur="1" fill="hold">
                                          <p:stCondLst>
                                            <p:cond delay="0"/>
                                          </p:stCondLst>
                                        </p:cTn>
                                        <p:tgtEl>
                                          <p:spTgt spid="49"/>
                                        </p:tgtEl>
                                        <p:attrNameLst>
                                          <p:attrName>style.visibility</p:attrName>
                                        </p:attrNameLst>
                                      </p:cBhvr>
                                      <p:to>
                                        <p:strVal val="visible"/>
                                      </p:to>
                                    </p:set>
                                    <p:anim calcmode="lin" valueType="num">
                                      <p:cBhvr>
                                        <p:cTn id="48" dur="500" fill="hold"/>
                                        <p:tgtEl>
                                          <p:spTgt spid="49"/>
                                        </p:tgtEl>
                                        <p:attrNameLst>
                                          <p:attrName>ppt_w</p:attrName>
                                        </p:attrNameLst>
                                      </p:cBhvr>
                                      <p:tavLst>
                                        <p:tav tm="0">
                                          <p:val>
                                            <p:fltVal val="0"/>
                                          </p:val>
                                        </p:tav>
                                        <p:tav tm="100000">
                                          <p:val>
                                            <p:strVal val="#ppt_w"/>
                                          </p:val>
                                        </p:tav>
                                      </p:tavLst>
                                    </p:anim>
                                    <p:anim calcmode="lin" valueType="num">
                                      <p:cBhvr>
                                        <p:cTn id="49" dur="500" fill="hold"/>
                                        <p:tgtEl>
                                          <p:spTgt spid="49"/>
                                        </p:tgtEl>
                                        <p:attrNameLst>
                                          <p:attrName>ppt_h</p:attrName>
                                        </p:attrNameLst>
                                      </p:cBhvr>
                                      <p:tavLst>
                                        <p:tav tm="0">
                                          <p:val>
                                            <p:fltVal val="0"/>
                                          </p:val>
                                        </p:tav>
                                        <p:tav tm="100000">
                                          <p:val>
                                            <p:strVal val="#ppt_h"/>
                                          </p:val>
                                        </p:tav>
                                      </p:tavLst>
                                    </p:anim>
                                    <p:animEffect transition="in" filter="fade">
                                      <p:cBhvr>
                                        <p:cTn id="50" dur="500"/>
                                        <p:tgtEl>
                                          <p:spTgt spid="49"/>
                                        </p:tgtEl>
                                      </p:cBhvr>
                                    </p:animEffect>
                                  </p:childTnLst>
                                </p:cTn>
                              </p:par>
                              <p:par>
                                <p:cTn id="51" presetID="53" presetClass="entr" presetSubtype="16" fill="hold" nodeType="withEffect">
                                  <p:stCondLst>
                                    <p:cond delay="1500"/>
                                  </p:stCondLst>
                                  <p:childTnLst>
                                    <p:set>
                                      <p:cBhvr>
                                        <p:cTn id="52" dur="1" fill="hold">
                                          <p:stCondLst>
                                            <p:cond delay="0"/>
                                          </p:stCondLst>
                                        </p:cTn>
                                        <p:tgtEl>
                                          <p:spTgt spid="45"/>
                                        </p:tgtEl>
                                        <p:attrNameLst>
                                          <p:attrName>style.visibility</p:attrName>
                                        </p:attrNameLst>
                                      </p:cBhvr>
                                      <p:to>
                                        <p:strVal val="visible"/>
                                      </p:to>
                                    </p:set>
                                    <p:anim calcmode="lin" valueType="num">
                                      <p:cBhvr>
                                        <p:cTn id="53" dur="500" fill="hold"/>
                                        <p:tgtEl>
                                          <p:spTgt spid="45"/>
                                        </p:tgtEl>
                                        <p:attrNameLst>
                                          <p:attrName>ppt_w</p:attrName>
                                        </p:attrNameLst>
                                      </p:cBhvr>
                                      <p:tavLst>
                                        <p:tav tm="0">
                                          <p:val>
                                            <p:fltVal val="0"/>
                                          </p:val>
                                        </p:tav>
                                        <p:tav tm="100000">
                                          <p:val>
                                            <p:strVal val="#ppt_w"/>
                                          </p:val>
                                        </p:tav>
                                      </p:tavLst>
                                    </p:anim>
                                    <p:anim calcmode="lin" valueType="num">
                                      <p:cBhvr>
                                        <p:cTn id="54" dur="500" fill="hold"/>
                                        <p:tgtEl>
                                          <p:spTgt spid="45"/>
                                        </p:tgtEl>
                                        <p:attrNameLst>
                                          <p:attrName>ppt_h</p:attrName>
                                        </p:attrNameLst>
                                      </p:cBhvr>
                                      <p:tavLst>
                                        <p:tav tm="0">
                                          <p:val>
                                            <p:fltVal val="0"/>
                                          </p:val>
                                        </p:tav>
                                        <p:tav tm="100000">
                                          <p:val>
                                            <p:strVal val="#ppt_h"/>
                                          </p:val>
                                        </p:tav>
                                      </p:tavLst>
                                    </p:anim>
                                    <p:animEffect transition="in" filter="fade">
                                      <p:cBhvr>
                                        <p:cTn id="55" dur="500"/>
                                        <p:tgtEl>
                                          <p:spTgt spid="45"/>
                                        </p:tgtEl>
                                      </p:cBhvr>
                                    </p:animEffect>
                                  </p:childTnLst>
                                </p:cTn>
                              </p:par>
                              <p:par>
                                <p:cTn id="56" presetID="53" presetClass="entr" presetSubtype="16" fill="hold" nodeType="withEffect">
                                  <p:stCondLst>
                                    <p:cond delay="1500"/>
                                  </p:stCondLst>
                                  <p:childTnLst>
                                    <p:set>
                                      <p:cBhvr>
                                        <p:cTn id="57" dur="1" fill="hold">
                                          <p:stCondLst>
                                            <p:cond delay="0"/>
                                          </p:stCondLst>
                                        </p:cTn>
                                        <p:tgtEl>
                                          <p:spTgt spid="46"/>
                                        </p:tgtEl>
                                        <p:attrNameLst>
                                          <p:attrName>style.visibility</p:attrName>
                                        </p:attrNameLst>
                                      </p:cBhvr>
                                      <p:to>
                                        <p:strVal val="visible"/>
                                      </p:to>
                                    </p:set>
                                    <p:anim calcmode="lin" valueType="num">
                                      <p:cBhvr>
                                        <p:cTn id="58" dur="500" fill="hold"/>
                                        <p:tgtEl>
                                          <p:spTgt spid="46"/>
                                        </p:tgtEl>
                                        <p:attrNameLst>
                                          <p:attrName>ppt_w</p:attrName>
                                        </p:attrNameLst>
                                      </p:cBhvr>
                                      <p:tavLst>
                                        <p:tav tm="0">
                                          <p:val>
                                            <p:fltVal val="0"/>
                                          </p:val>
                                        </p:tav>
                                        <p:tav tm="100000">
                                          <p:val>
                                            <p:strVal val="#ppt_w"/>
                                          </p:val>
                                        </p:tav>
                                      </p:tavLst>
                                    </p:anim>
                                    <p:anim calcmode="lin" valueType="num">
                                      <p:cBhvr>
                                        <p:cTn id="59" dur="500" fill="hold"/>
                                        <p:tgtEl>
                                          <p:spTgt spid="46"/>
                                        </p:tgtEl>
                                        <p:attrNameLst>
                                          <p:attrName>ppt_h</p:attrName>
                                        </p:attrNameLst>
                                      </p:cBhvr>
                                      <p:tavLst>
                                        <p:tav tm="0">
                                          <p:val>
                                            <p:fltVal val="0"/>
                                          </p:val>
                                        </p:tav>
                                        <p:tav tm="100000">
                                          <p:val>
                                            <p:strVal val="#ppt_h"/>
                                          </p:val>
                                        </p:tav>
                                      </p:tavLst>
                                    </p:anim>
                                    <p:animEffect transition="in" filter="fade">
                                      <p:cBhvr>
                                        <p:cTn id="60" dur="500"/>
                                        <p:tgtEl>
                                          <p:spTgt spid="46"/>
                                        </p:tgtEl>
                                      </p:cBhvr>
                                    </p:animEffect>
                                  </p:childTnLst>
                                </p:cTn>
                              </p:par>
                              <p:par>
                                <p:cTn id="61" presetID="53" presetClass="entr" presetSubtype="16" fill="hold" nodeType="withEffect">
                                  <p:stCondLst>
                                    <p:cond delay="1500"/>
                                  </p:stCondLst>
                                  <p:childTnLst>
                                    <p:set>
                                      <p:cBhvr>
                                        <p:cTn id="62" dur="1" fill="hold">
                                          <p:stCondLst>
                                            <p:cond delay="0"/>
                                          </p:stCondLst>
                                        </p:cTn>
                                        <p:tgtEl>
                                          <p:spTgt spid="51"/>
                                        </p:tgtEl>
                                        <p:attrNameLst>
                                          <p:attrName>style.visibility</p:attrName>
                                        </p:attrNameLst>
                                      </p:cBhvr>
                                      <p:to>
                                        <p:strVal val="visible"/>
                                      </p:to>
                                    </p:set>
                                    <p:anim calcmode="lin" valueType="num">
                                      <p:cBhvr>
                                        <p:cTn id="63" dur="500" fill="hold"/>
                                        <p:tgtEl>
                                          <p:spTgt spid="51"/>
                                        </p:tgtEl>
                                        <p:attrNameLst>
                                          <p:attrName>ppt_w</p:attrName>
                                        </p:attrNameLst>
                                      </p:cBhvr>
                                      <p:tavLst>
                                        <p:tav tm="0">
                                          <p:val>
                                            <p:fltVal val="0"/>
                                          </p:val>
                                        </p:tav>
                                        <p:tav tm="100000">
                                          <p:val>
                                            <p:strVal val="#ppt_w"/>
                                          </p:val>
                                        </p:tav>
                                      </p:tavLst>
                                    </p:anim>
                                    <p:anim calcmode="lin" valueType="num">
                                      <p:cBhvr>
                                        <p:cTn id="64" dur="500" fill="hold"/>
                                        <p:tgtEl>
                                          <p:spTgt spid="51"/>
                                        </p:tgtEl>
                                        <p:attrNameLst>
                                          <p:attrName>ppt_h</p:attrName>
                                        </p:attrNameLst>
                                      </p:cBhvr>
                                      <p:tavLst>
                                        <p:tav tm="0">
                                          <p:val>
                                            <p:fltVal val="0"/>
                                          </p:val>
                                        </p:tav>
                                        <p:tav tm="100000">
                                          <p:val>
                                            <p:strVal val="#ppt_h"/>
                                          </p:val>
                                        </p:tav>
                                      </p:tavLst>
                                    </p:anim>
                                    <p:animEffect transition="in" filter="fade">
                                      <p:cBhvr>
                                        <p:cTn id="65" dur="500"/>
                                        <p:tgtEl>
                                          <p:spTgt spid="51"/>
                                        </p:tgtEl>
                                      </p:cBhvr>
                                    </p:animEffect>
                                  </p:childTnLst>
                                </p:cTn>
                              </p:par>
                              <p:par>
                                <p:cTn id="66" presetID="53" presetClass="entr" presetSubtype="16" fill="hold" grpId="0" nodeType="withEffect">
                                  <p:stCondLst>
                                    <p:cond delay="2000"/>
                                  </p:stCondLst>
                                  <p:childTnLst>
                                    <p:set>
                                      <p:cBhvr>
                                        <p:cTn id="67" dur="1" fill="hold">
                                          <p:stCondLst>
                                            <p:cond delay="0"/>
                                          </p:stCondLst>
                                        </p:cTn>
                                        <p:tgtEl>
                                          <p:spTgt spid="21"/>
                                        </p:tgtEl>
                                        <p:attrNameLst>
                                          <p:attrName>style.visibility</p:attrName>
                                        </p:attrNameLst>
                                      </p:cBhvr>
                                      <p:to>
                                        <p:strVal val="visible"/>
                                      </p:to>
                                    </p:set>
                                    <p:anim calcmode="lin" valueType="num">
                                      <p:cBhvr>
                                        <p:cTn id="68" dur="500" fill="hold"/>
                                        <p:tgtEl>
                                          <p:spTgt spid="21"/>
                                        </p:tgtEl>
                                        <p:attrNameLst>
                                          <p:attrName>ppt_w</p:attrName>
                                        </p:attrNameLst>
                                      </p:cBhvr>
                                      <p:tavLst>
                                        <p:tav tm="0">
                                          <p:val>
                                            <p:fltVal val="0"/>
                                          </p:val>
                                        </p:tav>
                                        <p:tav tm="100000">
                                          <p:val>
                                            <p:strVal val="#ppt_w"/>
                                          </p:val>
                                        </p:tav>
                                      </p:tavLst>
                                    </p:anim>
                                    <p:anim calcmode="lin" valueType="num">
                                      <p:cBhvr>
                                        <p:cTn id="69" dur="500" fill="hold"/>
                                        <p:tgtEl>
                                          <p:spTgt spid="21"/>
                                        </p:tgtEl>
                                        <p:attrNameLst>
                                          <p:attrName>ppt_h</p:attrName>
                                        </p:attrNameLst>
                                      </p:cBhvr>
                                      <p:tavLst>
                                        <p:tav tm="0">
                                          <p:val>
                                            <p:fltVal val="0"/>
                                          </p:val>
                                        </p:tav>
                                        <p:tav tm="100000">
                                          <p:val>
                                            <p:strVal val="#ppt_h"/>
                                          </p:val>
                                        </p:tav>
                                      </p:tavLst>
                                    </p:anim>
                                    <p:animEffect transition="in" filter="fade">
                                      <p:cBhvr>
                                        <p:cTn id="70" dur="500"/>
                                        <p:tgtEl>
                                          <p:spTgt spid="21"/>
                                        </p:tgtEl>
                                      </p:cBhvr>
                                    </p:animEffect>
                                  </p:childTnLst>
                                </p:cTn>
                              </p:par>
                              <p:par>
                                <p:cTn id="71" presetID="53" presetClass="entr" presetSubtype="16" fill="hold" grpId="0" nodeType="withEffect">
                                  <p:stCondLst>
                                    <p:cond delay="2000"/>
                                  </p:stCondLst>
                                  <p:childTnLst>
                                    <p:set>
                                      <p:cBhvr>
                                        <p:cTn id="72" dur="1" fill="hold">
                                          <p:stCondLst>
                                            <p:cond delay="0"/>
                                          </p:stCondLst>
                                        </p:cTn>
                                        <p:tgtEl>
                                          <p:spTgt spid="23"/>
                                        </p:tgtEl>
                                        <p:attrNameLst>
                                          <p:attrName>style.visibility</p:attrName>
                                        </p:attrNameLst>
                                      </p:cBhvr>
                                      <p:to>
                                        <p:strVal val="visible"/>
                                      </p:to>
                                    </p:set>
                                    <p:anim calcmode="lin" valueType="num">
                                      <p:cBhvr>
                                        <p:cTn id="73" dur="500" fill="hold"/>
                                        <p:tgtEl>
                                          <p:spTgt spid="23"/>
                                        </p:tgtEl>
                                        <p:attrNameLst>
                                          <p:attrName>ppt_w</p:attrName>
                                        </p:attrNameLst>
                                      </p:cBhvr>
                                      <p:tavLst>
                                        <p:tav tm="0">
                                          <p:val>
                                            <p:fltVal val="0"/>
                                          </p:val>
                                        </p:tav>
                                        <p:tav tm="100000">
                                          <p:val>
                                            <p:strVal val="#ppt_w"/>
                                          </p:val>
                                        </p:tav>
                                      </p:tavLst>
                                    </p:anim>
                                    <p:anim calcmode="lin" valueType="num">
                                      <p:cBhvr>
                                        <p:cTn id="74" dur="500" fill="hold"/>
                                        <p:tgtEl>
                                          <p:spTgt spid="23"/>
                                        </p:tgtEl>
                                        <p:attrNameLst>
                                          <p:attrName>ppt_h</p:attrName>
                                        </p:attrNameLst>
                                      </p:cBhvr>
                                      <p:tavLst>
                                        <p:tav tm="0">
                                          <p:val>
                                            <p:fltVal val="0"/>
                                          </p:val>
                                        </p:tav>
                                        <p:tav tm="100000">
                                          <p:val>
                                            <p:strVal val="#ppt_h"/>
                                          </p:val>
                                        </p:tav>
                                      </p:tavLst>
                                    </p:anim>
                                    <p:animEffect transition="in" filter="fade">
                                      <p:cBhvr>
                                        <p:cTn id="75" dur="500"/>
                                        <p:tgtEl>
                                          <p:spTgt spid="23"/>
                                        </p:tgtEl>
                                      </p:cBhvr>
                                    </p:animEffect>
                                  </p:childTnLst>
                                </p:cTn>
                              </p:par>
                              <p:par>
                                <p:cTn id="76" presetID="53" presetClass="entr" presetSubtype="16" fill="hold" grpId="0" nodeType="withEffect">
                                  <p:stCondLst>
                                    <p:cond delay="2000"/>
                                  </p:stCondLst>
                                  <p:childTnLst>
                                    <p:set>
                                      <p:cBhvr>
                                        <p:cTn id="77" dur="1" fill="hold">
                                          <p:stCondLst>
                                            <p:cond delay="0"/>
                                          </p:stCondLst>
                                        </p:cTn>
                                        <p:tgtEl>
                                          <p:spTgt spid="24"/>
                                        </p:tgtEl>
                                        <p:attrNameLst>
                                          <p:attrName>style.visibility</p:attrName>
                                        </p:attrNameLst>
                                      </p:cBhvr>
                                      <p:to>
                                        <p:strVal val="visible"/>
                                      </p:to>
                                    </p:set>
                                    <p:anim calcmode="lin" valueType="num">
                                      <p:cBhvr>
                                        <p:cTn id="78" dur="500" fill="hold"/>
                                        <p:tgtEl>
                                          <p:spTgt spid="24"/>
                                        </p:tgtEl>
                                        <p:attrNameLst>
                                          <p:attrName>ppt_w</p:attrName>
                                        </p:attrNameLst>
                                      </p:cBhvr>
                                      <p:tavLst>
                                        <p:tav tm="0">
                                          <p:val>
                                            <p:fltVal val="0"/>
                                          </p:val>
                                        </p:tav>
                                        <p:tav tm="100000">
                                          <p:val>
                                            <p:strVal val="#ppt_w"/>
                                          </p:val>
                                        </p:tav>
                                      </p:tavLst>
                                    </p:anim>
                                    <p:anim calcmode="lin" valueType="num">
                                      <p:cBhvr>
                                        <p:cTn id="79" dur="500" fill="hold"/>
                                        <p:tgtEl>
                                          <p:spTgt spid="24"/>
                                        </p:tgtEl>
                                        <p:attrNameLst>
                                          <p:attrName>ppt_h</p:attrName>
                                        </p:attrNameLst>
                                      </p:cBhvr>
                                      <p:tavLst>
                                        <p:tav tm="0">
                                          <p:val>
                                            <p:fltVal val="0"/>
                                          </p:val>
                                        </p:tav>
                                        <p:tav tm="100000">
                                          <p:val>
                                            <p:strVal val="#ppt_h"/>
                                          </p:val>
                                        </p:tav>
                                      </p:tavLst>
                                    </p:anim>
                                    <p:animEffect transition="in" filter="fade">
                                      <p:cBhvr>
                                        <p:cTn id="80" dur="500"/>
                                        <p:tgtEl>
                                          <p:spTgt spid="24"/>
                                        </p:tgtEl>
                                      </p:cBhvr>
                                    </p:animEffect>
                                  </p:childTnLst>
                                </p:cTn>
                              </p:par>
                              <p:par>
                                <p:cTn id="81" presetID="53" presetClass="entr" presetSubtype="16" fill="hold" grpId="0" nodeType="withEffect">
                                  <p:stCondLst>
                                    <p:cond delay="2000"/>
                                  </p:stCondLst>
                                  <p:childTnLst>
                                    <p:set>
                                      <p:cBhvr>
                                        <p:cTn id="82" dur="1" fill="hold">
                                          <p:stCondLst>
                                            <p:cond delay="0"/>
                                          </p:stCondLst>
                                        </p:cTn>
                                        <p:tgtEl>
                                          <p:spTgt spid="25"/>
                                        </p:tgtEl>
                                        <p:attrNameLst>
                                          <p:attrName>style.visibility</p:attrName>
                                        </p:attrNameLst>
                                      </p:cBhvr>
                                      <p:to>
                                        <p:strVal val="visible"/>
                                      </p:to>
                                    </p:set>
                                    <p:anim calcmode="lin" valueType="num">
                                      <p:cBhvr>
                                        <p:cTn id="83" dur="500" fill="hold"/>
                                        <p:tgtEl>
                                          <p:spTgt spid="25"/>
                                        </p:tgtEl>
                                        <p:attrNameLst>
                                          <p:attrName>ppt_w</p:attrName>
                                        </p:attrNameLst>
                                      </p:cBhvr>
                                      <p:tavLst>
                                        <p:tav tm="0">
                                          <p:val>
                                            <p:fltVal val="0"/>
                                          </p:val>
                                        </p:tav>
                                        <p:tav tm="100000">
                                          <p:val>
                                            <p:strVal val="#ppt_w"/>
                                          </p:val>
                                        </p:tav>
                                      </p:tavLst>
                                    </p:anim>
                                    <p:anim calcmode="lin" valueType="num">
                                      <p:cBhvr>
                                        <p:cTn id="84" dur="500" fill="hold"/>
                                        <p:tgtEl>
                                          <p:spTgt spid="25"/>
                                        </p:tgtEl>
                                        <p:attrNameLst>
                                          <p:attrName>ppt_h</p:attrName>
                                        </p:attrNameLst>
                                      </p:cBhvr>
                                      <p:tavLst>
                                        <p:tav tm="0">
                                          <p:val>
                                            <p:fltVal val="0"/>
                                          </p:val>
                                        </p:tav>
                                        <p:tav tm="100000">
                                          <p:val>
                                            <p:strVal val="#ppt_h"/>
                                          </p:val>
                                        </p:tav>
                                      </p:tavLst>
                                    </p:anim>
                                    <p:animEffect transition="in" filter="fade">
                                      <p:cBhvr>
                                        <p:cTn id="85" dur="500"/>
                                        <p:tgtEl>
                                          <p:spTgt spid="25"/>
                                        </p:tgtEl>
                                      </p:cBhvr>
                                    </p:animEffect>
                                  </p:childTnLst>
                                </p:cTn>
                              </p:par>
                              <p:par>
                                <p:cTn id="86" presetID="8" presetClass="emph" presetSubtype="0" fill="hold" nodeType="withEffect">
                                  <p:stCondLst>
                                    <p:cond delay="1500"/>
                                  </p:stCondLst>
                                  <p:childTnLst>
                                    <p:animRot by="-21600000">
                                      <p:cBhvr>
                                        <p:cTn id="87" dur="1000" fill="hold"/>
                                        <p:tgtEl>
                                          <p:spTgt spid="49"/>
                                        </p:tgtEl>
                                        <p:attrNameLst>
                                          <p:attrName>r</p:attrName>
                                        </p:attrNameLst>
                                      </p:cBhvr>
                                    </p:animRot>
                                  </p:childTnLst>
                                </p:cTn>
                              </p:par>
                              <p:par>
                                <p:cTn id="88" presetID="8" presetClass="emph" presetSubtype="0" fill="hold" nodeType="withEffect">
                                  <p:stCondLst>
                                    <p:cond delay="1500"/>
                                  </p:stCondLst>
                                  <p:childTnLst>
                                    <p:animRot by="-21600000">
                                      <p:cBhvr>
                                        <p:cTn id="89" dur="1000" fill="hold"/>
                                        <p:tgtEl>
                                          <p:spTgt spid="45"/>
                                        </p:tgtEl>
                                        <p:attrNameLst>
                                          <p:attrName>r</p:attrName>
                                        </p:attrNameLst>
                                      </p:cBhvr>
                                    </p:animRot>
                                  </p:childTnLst>
                                </p:cTn>
                              </p:par>
                              <p:par>
                                <p:cTn id="90" presetID="8" presetClass="emph" presetSubtype="0" fill="hold" nodeType="withEffect">
                                  <p:stCondLst>
                                    <p:cond delay="1500"/>
                                  </p:stCondLst>
                                  <p:childTnLst>
                                    <p:animRot by="-21600000">
                                      <p:cBhvr>
                                        <p:cTn id="91" dur="1000" fill="hold"/>
                                        <p:tgtEl>
                                          <p:spTgt spid="46"/>
                                        </p:tgtEl>
                                        <p:attrNameLst>
                                          <p:attrName>r</p:attrName>
                                        </p:attrNameLst>
                                      </p:cBhvr>
                                    </p:animRot>
                                  </p:childTnLst>
                                </p:cTn>
                              </p:par>
                              <p:par>
                                <p:cTn id="92" presetID="8" presetClass="emph" presetSubtype="0" fill="hold" nodeType="withEffect">
                                  <p:stCondLst>
                                    <p:cond delay="1500"/>
                                  </p:stCondLst>
                                  <p:childTnLst>
                                    <p:animRot by="-21600000">
                                      <p:cBhvr>
                                        <p:cTn id="93" dur="1000" fill="hold"/>
                                        <p:tgtEl>
                                          <p:spTgt spid="51"/>
                                        </p:tgtEl>
                                        <p:attrNameLst>
                                          <p:attrName>r</p:attrName>
                                        </p:attrNameLst>
                                      </p:cBhvr>
                                    </p:animRot>
                                  </p:childTnLst>
                                </p:cTn>
                              </p:par>
                              <p:par>
                                <p:cTn id="94" presetID="2" presetClass="entr" presetSubtype="2" fill="hold" grpId="0" nodeType="withEffect">
                                  <p:stCondLst>
                                    <p:cond delay="2500"/>
                                  </p:stCondLst>
                                  <p:childTnLst>
                                    <p:set>
                                      <p:cBhvr>
                                        <p:cTn id="95" dur="1" fill="hold">
                                          <p:stCondLst>
                                            <p:cond delay="0"/>
                                          </p:stCondLst>
                                        </p:cTn>
                                        <p:tgtEl>
                                          <p:spTgt spid="22"/>
                                        </p:tgtEl>
                                        <p:attrNameLst>
                                          <p:attrName>style.visibility</p:attrName>
                                        </p:attrNameLst>
                                      </p:cBhvr>
                                      <p:to>
                                        <p:strVal val="visible"/>
                                      </p:to>
                                    </p:set>
                                    <p:anim calcmode="lin" valueType="num">
                                      <p:cBhvr additive="base">
                                        <p:cTn id="96" dur="300" fill="hold"/>
                                        <p:tgtEl>
                                          <p:spTgt spid="22"/>
                                        </p:tgtEl>
                                        <p:attrNameLst>
                                          <p:attrName>ppt_x</p:attrName>
                                        </p:attrNameLst>
                                      </p:cBhvr>
                                      <p:tavLst>
                                        <p:tav tm="0">
                                          <p:val>
                                            <p:strVal val="1+#ppt_w/2"/>
                                          </p:val>
                                        </p:tav>
                                        <p:tav tm="100000">
                                          <p:val>
                                            <p:strVal val="#ppt_x"/>
                                          </p:val>
                                        </p:tav>
                                      </p:tavLst>
                                    </p:anim>
                                    <p:anim calcmode="lin" valueType="num">
                                      <p:cBhvr additive="base">
                                        <p:cTn id="97" dur="300" fill="hold"/>
                                        <p:tgtEl>
                                          <p:spTgt spid="22"/>
                                        </p:tgtEl>
                                        <p:attrNameLst>
                                          <p:attrName>ppt_y</p:attrName>
                                        </p:attrNameLst>
                                      </p:cBhvr>
                                      <p:tavLst>
                                        <p:tav tm="0">
                                          <p:val>
                                            <p:strVal val="#ppt_y"/>
                                          </p:val>
                                        </p:tav>
                                        <p:tav tm="100000">
                                          <p:val>
                                            <p:strVal val="#ppt_y"/>
                                          </p:val>
                                        </p:tav>
                                      </p:tavLst>
                                    </p:anim>
                                  </p:childTnLst>
                                </p:cTn>
                              </p:par>
                              <p:par>
                                <p:cTn id="98" presetID="2" presetClass="entr" presetSubtype="2" fill="hold" grpId="0" nodeType="withEffect">
                                  <p:stCondLst>
                                    <p:cond delay="2800"/>
                                  </p:stCondLst>
                                  <p:childTnLst>
                                    <p:set>
                                      <p:cBhvr>
                                        <p:cTn id="99" dur="1" fill="hold">
                                          <p:stCondLst>
                                            <p:cond delay="0"/>
                                          </p:stCondLst>
                                        </p:cTn>
                                        <p:tgtEl>
                                          <p:spTgt spid="26"/>
                                        </p:tgtEl>
                                        <p:attrNameLst>
                                          <p:attrName>style.visibility</p:attrName>
                                        </p:attrNameLst>
                                      </p:cBhvr>
                                      <p:to>
                                        <p:strVal val="visible"/>
                                      </p:to>
                                    </p:set>
                                    <p:anim calcmode="lin" valueType="num">
                                      <p:cBhvr additive="base">
                                        <p:cTn id="100" dur="300" fill="hold"/>
                                        <p:tgtEl>
                                          <p:spTgt spid="26"/>
                                        </p:tgtEl>
                                        <p:attrNameLst>
                                          <p:attrName>ppt_x</p:attrName>
                                        </p:attrNameLst>
                                      </p:cBhvr>
                                      <p:tavLst>
                                        <p:tav tm="0">
                                          <p:val>
                                            <p:strVal val="1+#ppt_w/2"/>
                                          </p:val>
                                        </p:tav>
                                        <p:tav tm="100000">
                                          <p:val>
                                            <p:strVal val="#ppt_x"/>
                                          </p:val>
                                        </p:tav>
                                      </p:tavLst>
                                    </p:anim>
                                    <p:anim calcmode="lin" valueType="num">
                                      <p:cBhvr additive="base">
                                        <p:cTn id="101" dur="300" fill="hold"/>
                                        <p:tgtEl>
                                          <p:spTgt spid="26"/>
                                        </p:tgtEl>
                                        <p:attrNameLst>
                                          <p:attrName>ppt_y</p:attrName>
                                        </p:attrNameLst>
                                      </p:cBhvr>
                                      <p:tavLst>
                                        <p:tav tm="0">
                                          <p:val>
                                            <p:strVal val="#ppt_y"/>
                                          </p:val>
                                        </p:tav>
                                        <p:tav tm="100000">
                                          <p:val>
                                            <p:strVal val="#ppt_y"/>
                                          </p:val>
                                        </p:tav>
                                      </p:tavLst>
                                    </p:anim>
                                  </p:childTnLst>
                                </p:cTn>
                              </p:par>
                              <p:par>
                                <p:cTn id="102" presetID="2" presetClass="entr" presetSubtype="2" fill="hold" grpId="0" nodeType="withEffect">
                                  <p:stCondLst>
                                    <p:cond delay="3100"/>
                                  </p:stCondLst>
                                  <p:childTnLst>
                                    <p:set>
                                      <p:cBhvr>
                                        <p:cTn id="103" dur="1" fill="hold">
                                          <p:stCondLst>
                                            <p:cond delay="0"/>
                                          </p:stCondLst>
                                        </p:cTn>
                                        <p:tgtEl>
                                          <p:spTgt spid="27"/>
                                        </p:tgtEl>
                                        <p:attrNameLst>
                                          <p:attrName>style.visibility</p:attrName>
                                        </p:attrNameLst>
                                      </p:cBhvr>
                                      <p:to>
                                        <p:strVal val="visible"/>
                                      </p:to>
                                    </p:set>
                                    <p:anim calcmode="lin" valueType="num">
                                      <p:cBhvr additive="base">
                                        <p:cTn id="104" dur="300" fill="hold"/>
                                        <p:tgtEl>
                                          <p:spTgt spid="27"/>
                                        </p:tgtEl>
                                        <p:attrNameLst>
                                          <p:attrName>ppt_x</p:attrName>
                                        </p:attrNameLst>
                                      </p:cBhvr>
                                      <p:tavLst>
                                        <p:tav tm="0">
                                          <p:val>
                                            <p:strVal val="1+#ppt_w/2"/>
                                          </p:val>
                                        </p:tav>
                                        <p:tav tm="100000">
                                          <p:val>
                                            <p:strVal val="#ppt_x"/>
                                          </p:val>
                                        </p:tav>
                                      </p:tavLst>
                                    </p:anim>
                                    <p:anim calcmode="lin" valueType="num">
                                      <p:cBhvr additive="base">
                                        <p:cTn id="105" dur="300" fill="hold"/>
                                        <p:tgtEl>
                                          <p:spTgt spid="27"/>
                                        </p:tgtEl>
                                        <p:attrNameLst>
                                          <p:attrName>ppt_y</p:attrName>
                                        </p:attrNameLst>
                                      </p:cBhvr>
                                      <p:tavLst>
                                        <p:tav tm="0">
                                          <p:val>
                                            <p:strVal val="#ppt_y"/>
                                          </p:val>
                                        </p:tav>
                                        <p:tav tm="100000">
                                          <p:val>
                                            <p:strVal val="#ppt_y"/>
                                          </p:val>
                                        </p:tav>
                                      </p:tavLst>
                                    </p:anim>
                                  </p:childTnLst>
                                </p:cTn>
                              </p:par>
                              <p:par>
                                <p:cTn id="106" presetID="2" presetClass="entr" presetSubtype="2" fill="hold" grpId="0" nodeType="withEffect">
                                  <p:stCondLst>
                                    <p:cond delay="3400"/>
                                  </p:stCondLst>
                                  <p:childTnLst>
                                    <p:set>
                                      <p:cBhvr>
                                        <p:cTn id="107" dur="1" fill="hold">
                                          <p:stCondLst>
                                            <p:cond delay="0"/>
                                          </p:stCondLst>
                                        </p:cTn>
                                        <p:tgtEl>
                                          <p:spTgt spid="28"/>
                                        </p:tgtEl>
                                        <p:attrNameLst>
                                          <p:attrName>style.visibility</p:attrName>
                                        </p:attrNameLst>
                                      </p:cBhvr>
                                      <p:to>
                                        <p:strVal val="visible"/>
                                      </p:to>
                                    </p:set>
                                    <p:anim calcmode="lin" valueType="num">
                                      <p:cBhvr additive="base">
                                        <p:cTn id="108" dur="300" fill="hold"/>
                                        <p:tgtEl>
                                          <p:spTgt spid="28"/>
                                        </p:tgtEl>
                                        <p:attrNameLst>
                                          <p:attrName>ppt_x</p:attrName>
                                        </p:attrNameLst>
                                      </p:cBhvr>
                                      <p:tavLst>
                                        <p:tav tm="0">
                                          <p:val>
                                            <p:strVal val="1+#ppt_w/2"/>
                                          </p:val>
                                        </p:tav>
                                        <p:tav tm="100000">
                                          <p:val>
                                            <p:strVal val="#ppt_x"/>
                                          </p:val>
                                        </p:tav>
                                      </p:tavLst>
                                    </p:anim>
                                    <p:anim calcmode="lin" valueType="num">
                                      <p:cBhvr additive="base">
                                        <p:cTn id="109" dur="300" fill="hold"/>
                                        <p:tgtEl>
                                          <p:spTgt spid="28"/>
                                        </p:tgtEl>
                                        <p:attrNameLst>
                                          <p:attrName>ppt_y</p:attrName>
                                        </p:attrNameLst>
                                      </p:cBhvr>
                                      <p:tavLst>
                                        <p:tav tm="0">
                                          <p:val>
                                            <p:strVal val="#ppt_y"/>
                                          </p:val>
                                        </p:tav>
                                        <p:tav tm="100000">
                                          <p:val>
                                            <p:strVal val="#ppt_y"/>
                                          </p:val>
                                        </p:tav>
                                      </p:tavLst>
                                    </p:anim>
                                  </p:childTnLst>
                                </p:cTn>
                              </p:par>
                              <p:par>
                                <p:cTn id="110" presetID="10" presetClass="entr" presetSubtype="0" fill="hold" grpId="0" nodeType="withEffect">
                                  <p:stCondLst>
                                    <p:cond delay="370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2000"/>
                                        <p:tgtEl>
                                          <p:spTgt spid="33"/>
                                        </p:tgtEl>
                                      </p:cBhvr>
                                    </p:animEffect>
                                  </p:childTnLst>
                                </p:cTn>
                              </p:par>
                              <p:par>
                                <p:cTn id="113" presetID="10" presetClass="exit" presetSubtype="0" fill="hold" grpId="1" nodeType="withEffect">
                                  <p:stCondLst>
                                    <p:cond delay="5700"/>
                                  </p:stCondLst>
                                  <p:childTnLst>
                                    <p:animEffect transition="out" filter="fade">
                                      <p:cBhvr>
                                        <p:cTn id="114" dur="1000"/>
                                        <p:tgtEl>
                                          <p:spTgt spid="33"/>
                                        </p:tgtEl>
                                      </p:cBhvr>
                                    </p:animEffect>
                                    <p:set>
                                      <p:cBhvr>
                                        <p:cTn id="115" dur="1" fill="hold">
                                          <p:stCondLst>
                                            <p:cond delay="999"/>
                                          </p:stCondLst>
                                        </p:cTn>
                                        <p:tgtEl>
                                          <p:spTgt spid="33"/>
                                        </p:tgtEl>
                                        <p:attrNameLst>
                                          <p:attrName>style.visibility</p:attrName>
                                        </p:attrNameLst>
                                      </p:cBhvr>
                                      <p:to>
                                        <p:strVal val="hidden"/>
                                      </p:to>
                                    </p:set>
                                  </p:childTnLst>
                                </p:cTn>
                              </p:par>
                              <p:par>
                                <p:cTn id="116" presetID="2" presetClass="exit" presetSubtype="4" fill="hold" nodeType="withEffect">
                                  <p:stCondLst>
                                    <p:cond delay="6700"/>
                                  </p:stCondLst>
                                  <p:childTnLst>
                                    <p:anim calcmode="lin" valueType="num">
                                      <p:cBhvr additive="base">
                                        <p:cTn id="117" dur="500"/>
                                        <p:tgtEl>
                                          <p:spTgt spid="46"/>
                                        </p:tgtEl>
                                        <p:attrNameLst>
                                          <p:attrName>ppt_x</p:attrName>
                                        </p:attrNameLst>
                                      </p:cBhvr>
                                      <p:tavLst>
                                        <p:tav tm="0">
                                          <p:val>
                                            <p:strVal val="ppt_x"/>
                                          </p:val>
                                        </p:tav>
                                        <p:tav tm="100000">
                                          <p:val>
                                            <p:strVal val="ppt_x"/>
                                          </p:val>
                                        </p:tav>
                                      </p:tavLst>
                                    </p:anim>
                                    <p:anim calcmode="lin" valueType="num">
                                      <p:cBhvr additive="base">
                                        <p:cTn id="118" dur="500"/>
                                        <p:tgtEl>
                                          <p:spTgt spid="46"/>
                                        </p:tgtEl>
                                        <p:attrNameLst>
                                          <p:attrName>ppt_y</p:attrName>
                                        </p:attrNameLst>
                                      </p:cBhvr>
                                      <p:tavLst>
                                        <p:tav tm="0">
                                          <p:val>
                                            <p:strVal val="ppt_y"/>
                                          </p:val>
                                        </p:tav>
                                        <p:tav tm="100000">
                                          <p:val>
                                            <p:strVal val="1+ppt_h/2"/>
                                          </p:val>
                                        </p:tav>
                                      </p:tavLst>
                                    </p:anim>
                                    <p:set>
                                      <p:cBhvr>
                                        <p:cTn id="119" dur="1" fill="hold">
                                          <p:stCondLst>
                                            <p:cond delay="499"/>
                                          </p:stCondLst>
                                        </p:cTn>
                                        <p:tgtEl>
                                          <p:spTgt spid="46"/>
                                        </p:tgtEl>
                                        <p:attrNameLst>
                                          <p:attrName>style.visibility</p:attrName>
                                        </p:attrNameLst>
                                      </p:cBhvr>
                                      <p:to>
                                        <p:strVal val="hidden"/>
                                      </p:to>
                                    </p:set>
                                  </p:childTnLst>
                                </p:cTn>
                              </p:par>
                              <p:par>
                                <p:cTn id="120" presetID="2" presetClass="exit" presetSubtype="4" fill="hold" nodeType="withEffect">
                                  <p:stCondLst>
                                    <p:cond delay="6700"/>
                                  </p:stCondLst>
                                  <p:childTnLst>
                                    <p:anim calcmode="lin" valueType="num">
                                      <p:cBhvr additive="base">
                                        <p:cTn id="121" dur="500"/>
                                        <p:tgtEl>
                                          <p:spTgt spid="51"/>
                                        </p:tgtEl>
                                        <p:attrNameLst>
                                          <p:attrName>ppt_x</p:attrName>
                                        </p:attrNameLst>
                                      </p:cBhvr>
                                      <p:tavLst>
                                        <p:tav tm="0">
                                          <p:val>
                                            <p:strVal val="ppt_x"/>
                                          </p:val>
                                        </p:tav>
                                        <p:tav tm="100000">
                                          <p:val>
                                            <p:strVal val="ppt_x"/>
                                          </p:val>
                                        </p:tav>
                                      </p:tavLst>
                                    </p:anim>
                                    <p:anim calcmode="lin" valueType="num">
                                      <p:cBhvr additive="base">
                                        <p:cTn id="122" dur="500"/>
                                        <p:tgtEl>
                                          <p:spTgt spid="51"/>
                                        </p:tgtEl>
                                        <p:attrNameLst>
                                          <p:attrName>ppt_y</p:attrName>
                                        </p:attrNameLst>
                                      </p:cBhvr>
                                      <p:tavLst>
                                        <p:tav tm="0">
                                          <p:val>
                                            <p:strVal val="ppt_y"/>
                                          </p:val>
                                        </p:tav>
                                        <p:tav tm="100000">
                                          <p:val>
                                            <p:strVal val="1+ppt_h/2"/>
                                          </p:val>
                                        </p:tav>
                                      </p:tavLst>
                                    </p:anim>
                                    <p:set>
                                      <p:cBhvr>
                                        <p:cTn id="123" dur="1" fill="hold">
                                          <p:stCondLst>
                                            <p:cond delay="499"/>
                                          </p:stCondLst>
                                        </p:cTn>
                                        <p:tgtEl>
                                          <p:spTgt spid="51"/>
                                        </p:tgtEl>
                                        <p:attrNameLst>
                                          <p:attrName>style.visibility</p:attrName>
                                        </p:attrNameLst>
                                      </p:cBhvr>
                                      <p:to>
                                        <p:strVal val="hidden"/>
                                      </p:to>
                                    </p:set>
                                  </p:childTnLst>
                                </p:cTn>
                              </p:par>
                              <p:par>
                                <p:cTn id="124" presetID="2" presetClass="exit" presetSubtype="4" fill="hold" grpId="1" nodeType="withEffect">
                                  <p:stCondLst>
                                    <p:cond delay="6700"/>
                                  </p:stCondLst>
                                  <p:childTnLst>
                                    <p:anim calcmode="lin" valueType="num">
                                      <p:cBhvr additive="base">
                                        <p:cTn id="125" dur="500"/>
                                        <p:tgtEl>
                                          <p:spTgt spid="24"/>
                                        </p:tgtEl>
                                        <p:attrNameLst>
                                          <p:attrName>ppt_x</p:attrName>
                                        </p:attrNameLst>
                                      </p:cBhvr>
                                      <p:tavLst>
                                        <p:tav tm="0">
                                          <p:val>
                                            <p:strVal val="ppt_x"/>
                                          </p:val>
                                        </p:tav>
                                        <p:tav tm="100000">
                                          <p:val>
                                            <p:strVal val="ppt_x"/>
                                          </p:val>
                                        </p:tav>
                                      </p:tavLst>
                                    </p:anim>
                                    <p:anim calcmode="lin" valueType="num">
                                      <p:cBhvr additive="base">
                                        <p:cTn id="126" dur="500"/>
                                        <p:tgtEl>
                                          <p:spTgt spid="24"/>
                                        </p:tgtEl>
                                        <p:attrNameLst>
                                          <p:attrName>ppt_y</p:attrName>
                                        </p:attrNameLst>
                                      </p:cBhvr>
                                      <p:tavLst>
                                        <p:tav tm="0">
                                          <p:val>
                                            <p:strVal val="ppt_y"/>
                                          </p:val>
                                        </p:tav>
                                        <p:tav tm="100000">
                                          <p:val>
                                            <p:strVal val="1+ppt_h/2"/>
                                          </p:val>
                                        </p:tav>
                                      </p:tavLst>
                                    </p:anim>
                                    <p:set>
                                      <p:cBhvr>
                                        <p:cTn id="127" dur="1" fill="hold">
                                          <p:stCondLst>
                                            <p:cond delay="499"/>
                                          </p:stCondLst>
                                        </p:cTn>
                                        <p:tgtEl>
                                          <p:spTgt spid="24"/>
                                        </p:tgtEl>
                                        <p:attrNameLst>
                                          <p:attrName>style.visibility</p:attrName>
                                        </p:attrNameLst>
                                      </p:cBhvr>
                                      <p:to>
                                        <p:strVal val="hidden"/>
                                      </p:to>
                                    </p:set>
                                  </p:childTnLst>
                                </p:cTn>
                              </p:par>
                              <p:par>
                                <p:cTn id="128" presetID="2" presetClass="exit" presetSubtype="4" fill="hold" grpId="1" nodeType="withEffect">
                                  <p:stCondLst>
                                    <p:cond delay="6700"/>
                                  </p:stCondLst>
                                  <p:childTnLst>
                                    <p:anim calcmode="lin" valueType="num">
                                      <p:cBhvr additive="base">
                                        <p:cTn id="129" dur="500"/>
                                        <p:tgtEl>
                                          <p:spTgt spid="25"/>
                                        </p:tgtEl>
                                        <p:attrNameLst>
                                          <p:attrName>ppt_x</p:attrName>
                                        </p:attrNameLst>
                                      </p:cBhvr>
                                      <p:tavLst>
                                        <p:tav tm="0">
                                          <p:val>
                                            <p:strVal val="ppt_x"/>
                                          </p:val>
                                        </p:tav>
                                        <p:tav tm="100000">
                                          <p:val>
                                            <p:strVal val="ppt_x"/>
                                          </p:val>
                                        </p:tav>
                                      </p:tavLst>
                                    </p:anim>
                                    <p:anim calcmode="lin" valueType="num">
                                      <p:cBhvr additive="base">
                                        <p:cTn id="130" dur="500"/>
                                        <p:tgtEl>
                                          <p:spTgt spid="25"/>
                                        </p:tgtEl>
                                        <p:attrNameLst>
                                          <p:attrName>ppt_y</p:attrName>
                                        </p:attrNameLst>
                                      </p:cBhvr>
                                      <p:tavLst>
                                        <p:tav tm="0">
                                          <p:val>
                                            <p:strVal val="ppt_y"/>
                                          </p:val>
                                        </p:tav>
                                        <p:tav tm="100000">
                                          <p:val>
                                            <p:strVal val="1+ppt_h/2"/>
                                          </p:val>
                                        </p:tav>
                                      </p:tavLst>
                                    </p:anim>
                                    <p:set>
                                      <p:cBhvr>
                                        <p:cTn id="131" dur="1" fill="hold">
                                          <p:stCondLst>
                                            <p:cond delay="499"/>
                                          </p:stCondLst>
                                        </p:cTn>
                                        <p:tgtEl>
                                          <p:spTgt spid="25"/>
                                        </p:tgtEl>
                                        <p:attrNameLst>
                                          <p:attrName>style.visibility</p:attrName>
                                        </p:attrNameLst>
                                      </p:cBhvr>
                                      <p:to>
                                        <p:strVal val="hidden"/>
                                      </p:to>
                                    </p:set>
                                  </p:childTnLst>
                                </p:cTn>
                              </p:par>
                              <p:par>
                                <p:cTn id="132" presetID="2" presetClass="exit" presetSubtype="1" fill="hold" grpId="1" nodeType="withEffect">
                                  <p:stCondLst>
                                    <p:cond delay="6700"/>
                                  </p:stCondLst>
                                  <p:childTnLst>
                                    <p:anim calcmode="lin" valueType="num">
                                      <p:cBhvr additive="base">
                                        <p:cTn id="133" dur="500"/>
                                        <p:tgtEl>
                                          <p:spTgt spid="22"/>
                                        </p:tgtEl>
                                        <p:attrNameLst>
                                          <p:attrName>ppt_x</p:attrName>
                                        </p:attrNameLst>
                                      </p:cBhvr>
                                      <p:tavLst>
                                        <p:tav tm="0">
                                          <p:val>
                                            <p:strVal val="ppt_x"/>
                                          </p:val>
                                        </p:tav>
                                        <p:tav tm="100000">
                                          <p:val>
                                            <p:strVal val="ppt_x"/>
                                          </p:val>
                                        </p:tav>
                                      </p:tavLst>
                                    </p:anim>
                                    <p:anim calcmode="lin" valueType="num">
                                      <p:cBhvr additive="base">
                                        <p:cTn id="134" dur="500"/>
                                        <p:tgtEl>
                                          <p:spTgt spid="22"/>
                                        </p:tgtEl>
                                        <p:attrNameLst>
                                          <p:attrName>ppt_y</p:attrName>
                                        </p:attrNameLst>
                                      </p:cBhvr>
                                      <p:tavLst>
                                        <p:tav tm="0">
                                          <p:val>
                                            <p:strVal val="ppt_y"/>
                                          </p:val>
                                        </p:tav>
                                        <p:tav tm="100000">
                                          <p:val>
                                            <p:strVal val="0-ppt_h/2"/>
                                          </p:val>
                                        </p:tav>
                                      </p:tavLst>
                                    </p:anim>
                                    <p:set>
                                      <p:cBhvr>
                                        <p:cTn id="135" dur="1" fill="hold">
                                          <p:stCondLst>
                                            <p:cond delay="499"/>
                                          </p:stCondLst>
                                        </p:cTn>
                                        <p:tgtEl>
                                          <p:spTgt spid="22"/>
                                        </p:tgtEl>
                                        <p:attrNameLst>
                                          <p:attrName>style.visibility</p:attrName>
                                        </p:attrNameLst>
                                      </p:cBhvr>
                                      <p:to>
                                        <p:strVal val="hidden"/>
                                      </p:to>
                                    </p:set>
                                  </p:childTnLst>
                                </p:cTn>
                              </p:par>
                              <p:par>
                                <p:cTn id="136" presetID="2" presetClass="exit" presetSubtype="4" fill="hold" grpId="1" nodeType="withEffect">
                                  <p:stCondLst>
                                    <p:cond delay="6700"/>
                                  </p:stCondLst>
                                  <p:childTnLst>
                                    <p:anim calcmode="lin" valueType="num">
                                      <p:cBhvr additive="base">
                                        <p:cTn id="137" dur="500"/>
                                        <p:tgtEl>
                                          <p:spTgt spid="27"/>
                                        </p:tgtEl>
                                        <p:attrNameLst>
                                          <p:attrName>ppt_x</p:attrName>
                                        </p:attrNameLst>
                                      </p:cBhvr>
                                      <p:tavLst>
                                        <p:tav tm="0">
                                          <p:val>
                                            <p:strVal val="ppt_x"/>
                                          </p:val>
                                        </p:tav>
                                        <p:tav tm="100000">
                                          <p:val>
                                            <p:strVal val="ppt_x"/>
                                          </p:val>
                                        </p:tav>
                                      </p:tavLst>
                                    </p:anim>
                                    <p:anim calcmode="lin" valueType="num">
                                      <p:cBhvr additive="base">
                                        <p:cTn id="138" dur="500"/>
                                        <p:tgtEl>
                                          <p:spTgt spid="27"/>
                                        </p:tgtEl>
                                        <p:attrNameLst>
                                          <p:attrName>ppt_y</p:attrName>
                                        </p:attrNameLst>
                                      </p:cBhvr>
                                      <p:tavLst>
                                        <p:tav tm="0">
                                          <p:val>
                                            <p:strVal val="ppt_y"/>
                                          </p:val>
                                        </p:tav>
                                        <p:tav tm="100000">
                                          <p:val>
                                            <p:strVal val="1+ppt_h/2"/>
                                          </p:val>
                                        </p:tav>
                                      </p:tavLst>
                                    </p:anim>
                                    <p:set>
                                      <p:cBhvr>
                                        <p:cTn id="139" dur="1" fill="hold">
                                          <p:stCondLst>
                                            <p:cond delay="499"/>
                                          </p:stCondLst>
                                        </p:cTn>
                                        <p:tgtEl>
                                          <p:spTgt spid="27"/>
                                        </p:tgtEl>
                                        <p:attrNameLst>
                                          <p:attrName>style.visibility</p:attrName>
                                        </p:attrNameLst>
                                      </p:cBhvr>
                                      <p:to>
                                        <p:strVal val="hidden"/>
                                      </p:to>
                                    </p:set>
                                  </p:childTnLst>
                                </p:cTn>
                              </p:par>
                              <p:par>
                                <p:cTn id="140" presetID="2" presetClass="exit" presetSubtype="4" fill="hold" grpId="1" nodeType="withEffect">
                                  <p:stCondLst>
                                    <p:cond delay="6700"/>
                                  </p:stCondLst>
                                  <p:childTnLst>
                                    <p:anim calcmode="lin" valueType="num">
                                      <p:cBhvr additive="base">
                                        <p:cTn id="141" dur="500"/>
                                        <p:tgtEl>
                                          <p:spTgt spid="28"/>
                                        </p:tgtEl>
                                        <p:attrNameLst>
                                          <p:attrName>ppt_x</p:attrName>
                                        </p:attrNameLst>
                                      </p:cBhvr>
                                      <p:tavLst>
                                        <p:tav tm="0">
                                          <p:val>
                                            <p:strVal val="ppt_x"/>
                                          </p:val>
                                        </p:tav>
                                        <p:tav tm="100000">
                                          <p:val>
                                            <p:strVal val="ppt_x"/>
                                          </p:val>
                                        </p:tav>
                                      </p:tavLst>
                                    </p:anim>
                                    <p:anim calcmode="lin" valueType="num">
                                      <p:cBhvr additive="base">
                                        <p:cTn id="142" dur="500"/>
                                        <p:tgtEl>
                                          <p:spTgt spid="28"/>
                                        </p:tgtEl>
                                        <p:attrNameLst>
                                          <p:attrName>ppt_y</p:attrName>
                                        </p:attrNameLst>
                                      </p:cBhvr>
                                      <p:tavLst>
                                        <p:tav tm="0">
                                          <p:val>
                                            <p:strVal val="ppt_y"/>
                                          </p:val>
                                        </p:tav>
                                        <p:tav tm="100000">
                                          <p:val>
                                            <p:strVal val="1+ppt_h/2"/>
                                          </p:val>
                                        </p:tav>
                                      </p:tavLst>
                                    </p:anim>
                                    <p:set>
                                      <p:cBhvr>
                                        <p:cTn id="143" dur="1" fill="hold">
                                          <p:stCondLst>
                                            <p:cond delay="499"/>
                                          </p:stCondLst>
                                        </p:cTn>
                                        <p:tgtEl>
                                          <p:spTgt spid="28"/>
                                        </p:tgtEl>
                                        <p:attrNameLst>
                                          <p:attrName>style.visibility</p:attrName>
                                        </p:attrNameLst>
                                      </p:cBhvr>
                                      <p:to>
                                        <p:strVal val="hidden"/>
                                      </p:to>
                                    </p:set>
                                  </p:childTnLst>
                                </p:cTn>
                              </p:par>
                              <p:par>
                                <p:cTn id="144" presetID="2" presetClass="exit" presetSubtype="1" fill="hold" nodeType="withEffect">
                                  <p:stCondLst>
                                    <p:cond delay="6700"/>
                                  </p:stCondLst>
                                  <p:childTnLst>
                                    <p:anim calcmode="lin" valueType="num">
                                      <p:cBhvr additive="base">
                                        <p:cTn id="145" dur="500"/>
                                        <p:tgtEl>
                                          <p:spTgt spid="49"/>
                                        </p:tgtEl>
                                        <p:attrNameLst>
                                          <p:attrName>ppt_x</p:attrName>
                                        </p:attrNameLst>
                                      </p:cBhvr>
                                      <p:tavLst>
                                        <p:tav tm="0">
                                          <p:val>
                                            <p:strVal val="ppt_x"/>
                                          </p:val>
                                        </p:tav>
                                        <p:tav tm="100000">
                                          <p:val>
                                            <p:strVal val="ppt_x"/>
                                          </p:val>
                                        </p:tav>
                                      </p:tavLst>
                                    </p:anim>
                                    <p:anim calcmode="lin" valueType="num">
                                      <p:cBhvr additive="base">
                                        <p:cTn id="146" dur="500"/>
                                        <p:tgtEl>
                                          <p:spTgt spid="49"/>
                                        </p:tgtEl>
                                        <p:attrNameLst>
                                          <p:attrName>ppt_y</p:attrName>
                                        </p:attrNameLst>
                                      </p:cBhvr>
                                      <p:tavLst>
                                        <p:tav tm="0">
                                          <p:val>
                                            <p:strVal val="ppt_y"/>
                                          </p:val>
                                        </p:tav>
                                        <p:tav tm="100000">
                                          <p:val>
                                            <p:strVal val="0-ppt_h/2"/>
                                          </p:val>
                                        </p:tav>
                                      </p:tavLst>
                                    </p:anim>
                                    <p:set>
                                      <p:cBhvr>
                                        <p:cTn id="147" dur="1" fill="hold">
                                          <p:stCondLst>
                                            <p:cond delay="499"/>
                                          </p:stCondLst>
                                        </p:cTn>
                                        <p:tgtEl>
                                          <p:spTgt spid="49"/>
                                        </p:tgtEl>
                                        <p:attrNameLst>
                                          <p:attrName>style.visibility</p:attrName>
                                        </p:attrNameLst>
                                      </p:cBhvr>
                                      <p:to>
                                        <p:strVal val="hidden"/>
                                      </p:to>
                                    </p:set>
                                  </p:childTnLst>
                                </p:cTn>
                              </p:par>
                              <p:par>
                                <p:cTn id="148" presetID="2" presetClass="exit" presetSubtype="1" fill="hold" grpId="1" nodeType="withEffect">
                                  <p:stCondLst>
                                    <p:cond delay="6700"/>
                                  </p:stCondLst>
                                  <p:childTnLst>
                                    <p:anim calcmode="lin" valueType="num">
                                      <p:cBhvr additive="base">
                                        <p:cTn id="149" dur="500"/>
                                        <p:tgtEl>
                                          <p:spTgt spid="21"/>
                                        </p:tgtEl>
                                        <p:attrNameLst>
                                          <p:attrName>ppt_x</p:attrName>
                                        </p:attrNameLst>
                                      </p:cBhvr>
                                      <p:tavLst>
                                        <p:tav tm="0">
                                          <p:val>
                                            <p:strVal val="ppt_x"/>
                                          </p:val>
                                        </p:tav>
                                        <p:tav tm="100000">
                                          <p:val>
                                            <p:strVal val="ppt_x"/>
                                          </p:val>
                                        </p:tav>
                                      </p:tavLst>
                                    </p:anim>
                                    <p:anim calcmode="lin" valueType="num">
                                      <p:cBhvr additive="base">
                                        <p:cTn id="150" dur="500"/>
                                        <p:tgtEl>
                                          <p:spTgt spid="21"/>
                                        </p:tgtEl>
                                        <p:attrNameLst>
                                          <p:attrName>ppt_y</p:attrName>
                                        </p:attrNameLst>
                                      </p:cBhvr>
                                      <p:tavLst>
                                        <p:tav tm="0">
                                          <p:val>
                                            <p:strVal val="ppt_y"/>
                                          </p:val>
                                        </p:tav>
                                        <p:tav tm="100000">
                                          <p:val>
                                            <p:strVal val="0-ppt_h/2"/>
                                          </p:val>
                                        </p:tav>
                                      </p:tavLst>
                                    </p:anim>
                                    <p:set>
                                      <p:cBhvr>
                                        <p:cTn id="151"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33" grpId="0" animBg="1"/>
      <p:bldP spid="33" grpId="1" animBg="1"/>
      <p:bldP spid="21" grpId="0"/>
      <p:bldP spid="21" grpId="1"/>
      <p:bldP spid="23" grpId="0"/>
      <p:bldP spid="24" grpId="0"/>
      <p:bldP spid="24" grpId="1"/>
      <p:bldP spid="25" grpId="0"/>
      <p:bldP spid="25" grpId="1"/>
      <p:bldP spid="26" grpId="0" animBg="1"/>
      <p:bldP spid="27" grpId="0" animBg="1"/>
      <p:bldP spid="27" grpId="1" animBg="1"/>
      <p:bldP spid="28" grpId="0" animBg="1"/>
      <p:bldP spid="28" grpId="1" animBg="1"/>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451461" y="248293"/>
            <a:ext cx="451461" cy="457300"/>
          </a:xfrm>
          <a:prstGeom prst="rect">
            <a:avLst/>
          </a:prstGeom>
          <a:no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p>
        </p:txBody>
      </p:sp>
      <p:sp>
        <p:nvSpPr>
          <p:cNvPr id="30" name="矩形 29"/>
          <p:cNvSpPr/>
          <p:nvPr/>
        </p:nvSpPr>
        <p:spPr>
          <a:xfrm>
            <a:off x="671085" y="435044"/>
            <a:ext cx="363968" cy="368675"/>
          </a:xfrm>
          <a:prstGeom prst="rect">
            <a:avLst/>
          </a:prstGeom>
          <a:gradFill>
            <a:gsLst>
              <a:gs pos="42510">
                <a:srgbClr val="CCECFF">
                  <a:alpha val="64000"/>
                </a:srgbClr>
              </a:gs>
              <a:gs pos="100000">
                <a:srgbClr val="66CCFF"/>
              </a:gs>
            </a:gsLst>
            <a:lin ang="5400000" scaled="0"/>
          </a:gradFill>
          <a:ln w="9525">
            <a:solidFill>
              <a:srgbClr val="CCECFF"/>
            </a:solidFill>
          </a:ln>
        </p:spPr>
        <p:style>
          <a:lnRef idx="2">
            <a:schemeClr val="accent1">
              <a:shade val="50000"/>
            </a:schemeClr>
          </a:lnRef>
          <a:fillRef idx="1">
            <a:schemeClr val="accent1"/>
          </a:fillRef>
          <a:effectRef idx="0">
            <a:schemeClr val="accent1"/>
          </a:effectRef>
          <a:fontRef idx="minor">
            <a:schemeClr val="lt1"/>
          </a:fontRef>
        </p:style>
        <p:txBody>
          <a:bodyPr lIns="115181" tIns="57590" rIns="115181" bIns="57590" rtlCol="0" anchor="ctr"/>
          <a:lstStyle/>
          <a:p>
            <a:pPr algn="ctr"/>
            <a:endParaRPr lang="zh-CN" altLang="en-US">
              <a:gradFill>
                <a:gsLst>
                  <a:gs pos="0">
                    <a:srgbClr val="66CCFF"/>
                  </a:gs>
                  <a:gs pos="52000">
                    <a:schemeClr val="bg1"/>
                  </a:gs>
                  <a:gs pos="100000">
                    <a:srgbClr val="0070C0"/>
                  </a:gs>
                </a:gsLst>
                <a:lin ang="0" scaled="1"/>
              </a:gradFill>
            </a:endParaRPr>
          </a:p>
        </p:txBody>
      </p:sp>
      <p:cxnSp>
        <p:nvCxnSpPr>
          <p:cNvPr id="31" name="直接连接符 30"/>
          <p:cNvCxnSpPr/>
          <p:nvPr/>
        </p:nvCxnSpPr>
        <p:spPr>
          <a:xfrm>
            <a:off x="1125345" y="772921"/>
            <a:ext cx="10476566" cy="0"/>
          </a:xfrm>
          <a:prstGeom prst="line">
            <a:avLst/>
          </a:prstGeom>
          <a:ln w="15875">
            <a:solidFill>
              <a:srgbClr val="CCECFF"/>
            </a:solidFill>
          </a:ln>
        </p:spPr>
        <p:style>
          <a:lnRef idx="1">
            <a:schemeClr val="accent1"/>
          </a:lnRef>
          <a:fillRef idx="0">
            <a:schemeClr val="accent1"/>
          </a:fillRef>
          <a:effectRef idx="0">
            <a:schemeClr val="accent1"/>
          </a:effectRef>
          <a:fontRef idx="minor">
            <a:schemeClr val="tx1"/>
          </a:fontRef>
        </p:style>
      </p:cxnSp>
      <p:sp>
        <p:nvSpPr>
          <p:cNvPr id="32" name="标题 1"/>
          <p:cNvSpPr txBox="1"/>
          <p:nvPr/>
        </p:nvSpPr>
        <p:spPr>
          <a:xfrm>
            <a:off x="1398892" y="261620"/>
            <a:ext cx="10319252" cy="718353"/>
          </a:xfrm>
          <a:prstGeom prst="rect">
            <a:avLst/>
          </a:prstGeom>
        </p:spPr>
        <p:txBody>
          <a:bodyPr lIns="115181" tIns="57590" rIns="115181" bIns="57590"/>
          <a:lstStyle>
            <a:lvl1pPr algn="l" defTabSz="914400" rtl="0" eaLnBrk="1" latinLnBrk="0" hangingPunct="1">
              <a:spcBef>
                <a:spcPct val="0"/>
              </a:spcBef>
              <a:buNone/>
              <a:defRPr sz="2800"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1800" b="1" dirty="0">
                <a:solidFill>
                  <a:srgbClr val="CCECFF"/>
                </a:solidFill>
              </a:rPr>
              <a:t>单击添加标题（文字可以编辑</a:t>
            </a:r>
            <a:r>
              <a:rPr lang="zh-CN" altLang="en-US" sz="1800" b="1" dirty="0">
                <a:blipFill>
                  <a:blip r:embed="rId3"/>
                  <a:tile tx="0" ty="0" sx="100000" sy="100000" flip="none" algn="tl"/>
                </a:blipFill>
              </a:rPr>
              <a:t>）</a:t>
            </a:r>
          </a:p>
        </p:txBody>
      </p:sp>
      <p:sp>
        <p:nvSpPr>
          <p:cNvPr id="13" name="矩形 160"/>
          <p:cNvSpPr>
            <a:spLocks noChangeArrowheads="1"/>
          </p:cNvSpPr>
          <p:nvPr/>
        </p:nvSpPr>
        <p:spPr bwMode="auto">
          <a:xfrm flipH="1">
            <a:off x="760862" y="1521535"/>
            <a:ext cx="10761268" cy="4564934"/>
          </a:xfrm>
          <a:custGeom>
            <a:avLst/>
            <a:gdLst>
              <a:gd name="connsiteX0" fmla="*/ 0 w 7260238"/>
              <a:gd name="connsiteY0" fmla="*/ 0 h 3090960"/>
              <a:gd name="connsiteX1" fmla="*/ 7260238 w 7260238"/>
              <a:gd name="connsiteY1" fmla="*/ 0 h 3090960"/>
              <a:gd name="connsiteX2" fmla="*/ 7260238 w 7260238"/>
              <a:gd name="connsiteY2" fmla="*/ 3090960 h 3090960"/>
              <a:gd name="connsiteX3" fmla="*/ 0 w 7260238"/>
              <a:gd name="connsiteY3" fmla="*/ 3090960 h 3090960"/>
              <a:gd name="connsiteX4" fmla="*/ 0 w 7260238"/>
              <a:gd name="connsiteY4" fmla="*/ 0 h 3090960"/>
              <a:gd name="connsiteX0-1" fmla="*/ 0 w 7260238"/>
              <a:gd name="connsiteY0-2" fmla="*/ 0 h 3090960"/>
              <a:gd name="connsiteX1-3" fmla="*/ 7260238 w 7260238"/>
              <a:gd name="connsiteY1-4" fmla="*/ 0 h 3090960"/>
              <a:gd name="connsiteX2-5" fmla="*/ 7260238 w 7260238"/>
              <a:gd name="connsiteY2-6" fmla="*/ 3090960 h 3090960"/>
              <a:gd name="connsiteX3-7" fmla="*/ 666205 w 7260238"/>
              <a:gd name="connsiteY3-8" fmla="*/ 3090960 h 3090960"/>
              <a:gd name="connsiteX4-9" fmla="*/ 0 w 7260238"/>
              <a:gd name="connsiteY4-10" fmla="*/ 0 h 3090960"/>
              <a:gd name="connsiteX0-11" fmla="*/ 0 w 7260238"/>
              <a:gd name="connsiteY0-12" fmla="*/ 0 h 3266223"/>
              <a:gd name="connsiteX1-13" fmla="*/ 7260238 w 7260238"/>
              <a:gd name="connsiteY1-14" fmla="*/ 0 h 3266223"/>
              <a:gd name="connsiteX2-15" fmla="*/ 6459116 w 7260238"/>
              <a:gd name="connsiteY2-16" fmla="*/ 3266223 h 3266223"/>
              <a:gd name="connsiteX3-17" fmla="*/ 666205 w 7260238"/>
              <a:gd name="connsiteY3-18" fmla="*/ 3090960 h 3266223"/>
              <a:gd name="connsiteX4-19" fmla="*/ 0 w 7260238"/>
              <a:gd name="connsiteY4-20" fmla="*/ 0 h 3266223"/>
              <a:gd name="connsiteX0-21" fmla="*/ 0 w 6656113"/>
              <a:gd name="connsiteY0-22" fmla="*/ 205743 h 3471966"/>
              <a:gd name="connsiteX1-23" fmla="*/ 6656113 w 6656113"/>
              <a:gd name="connsiteY1-24" fmla="*/ 0 h 3471966"/>
              <a:gd name="connsiteX2-25" fmla="*/ 6459116 w 6656113"/>
              <a:gd name="connsiteY2-26" fmla="*/ 3471966 h 3471966"/>
              <a:gd name="connsiteX3-27" fmla="*/ 666205 w 6656113"/>
              <a:gd name="connsiteY3-28" fmla="*/ 3296703 h 3471966"/>
              <a:gd name="connsiteX4-29" fmla="*/ 0 w 6656113"/>
              <a:gd name="connsiteY4-30" fmla="*/ 205743 h 347196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656113" h="3471966">
                <a:moveTo>
                  <a:pt x="0" y="205743"/>
                </a:moveTo>
                <a:lnTo>
                  <a:pt x="6656113" y="0"/>
                </a:lnTo>
                <a:lnTo>
                  <a:pt x="6459116" y="3471966"/>
                </a:lnTo>
                <a:lnTo>
                  <a:pt x="666205" y="3296703"/>
                </a:lnTo>
                <a:lnTo>
                  <a:pt x="0" y="205743"/>
                </a:lnTo>
                <a:close/>
              </a:path>
            </a:pathLst>
          </a:custGeom>
          <a:solidFill>
            <a:srgbClr val="00B0F0">
              <a:alpha val="23000"/>
            </a:srgbClr>
          </a:solidFill>
          <a:ln w="12700" cmpd="sng">
            <a:solidFill>
              <a:srgbClr val="00B0F0"/>
            </a:solidFill>
            <a:miter lim="800000"/>
          </a:ln>
        </p:spPr>
        <p:txBody>
          <a:bodyPr lIns="115181" tIns="57590" rIns="115181" bIns="57590" anchor="ctr"/>
          <a:lstStyle/>
          <a:p>
            <a:pPr algn="ctr">
              <a:defRPr/>
            </a:pPr>
            <a:endParaRPr lang="zh-CN" altLang="en-US" b="1" dirty="0">
              <a:solidFill>
                <a:srgbClr val="FFC000"/>
              </a:solidFill>
              <a:latin typeface="+mn-ea"/>
              <a:ea typeface="+mn-ea"/>
            </a:endParaRPr>
          </a:p>
        </p:txBody>
      </p:sp>
      <p:sp>
        <p:nvSpPr>
          <p:cNvPr id="14" name="矩形 13"/>
          <p:cNvSpPr/>
          <p:nvPr/>
        </p:nvSpPr>
        <p:spPr>
          <a:xfrm>
            <a:off x="2141758" y="1813763"/>
            <a:ext cx="3447614" cy="586377"/>
          </a:xfrm>
          <a:prstGeom prst="rect">
            <a:avLst/>
          </a:prstGeom>
        </p:spPr>
        <p:txBody>
          <a:bodyPr wrap="none" lIns="115181" tIns="57590" rIns="115181" bIns="57590">
            <a:spAutoFit/>
          </a:bodyPr>
          <a:lstStyle/>
          <a:p>
            <a:pPr fontAlgn="base">
              <a:lnSpc>
                <a:spcPct val="120000"/>
              </a:lnSpc>
            </a:pPr>
            <a:r>
              <a:rPr lang="zh-CN" altLang="en-US" sz="2500" b="1" dirty="0">
                <a:solidFill>
                  <a:srgbClr val="CCECFF"/>
                </a:solidFill>
                <a:latin typeface="微软雅黑" panose="020B0503020204020204" pitchFamily="34" charset="-122"/>
                <a:ea typeface="微软雅黑" panose="020B0503020204020204" pitchFamily="34" charset="-122"/>
                <a:sym typeface="Arial" panose="020B0604020202020204" pitchFamily="34" charset="0"/>
              </a:rPr>
              <a:t>此处可以添加企业荣誉</a:t>
            </a:r>
          </a:p>
        </p:txBody>
      </p:sp>
      <p:grpSp>
        <p:nvGrpSpPr>
          <p:cNvPr id="15" name="组合 14"/>
          <p:cNvGrpSpPr/>
          <p:nvPr/>
        </p:nvGrpSpPr>
        <p:grpSpPr>
          <a:xfrm>
            <a:off x="2087234" y="2398974"/>
            <a:ext cx="5732918" cy="1089550"/>
            <a:chOff x="568077" y="1594012"/>
            <a:chExt cx="4572000" cy="857822"/>
          </a:xfrm>
        </p:grpSpPr>
        <p:sp>
          <p:nvSpPr>
            <p:cNvPr id="16" name="矩形 15"/>
            <p:cNvSpPr/>
            <p:nvPr/>
          </p:nvSpPr>
          <p:spPr>
            <a:xfrm>
              <a:off x="610300" y="1594012"/>
              <a:ext cx="1435893" cy="334399"/>
            </a:xfrm>
            <a:prstGeom prst="rect">
              <a:avLst/>
            </a:prstGeom>
          </p:spPr>
          <p:txBody>
            <a:bodyPr wrap="none">
              <a:spAutoFit/>
            </a:bodyPr>
            <a:lstStyle/>
            <a:p>
              <a:pPr fontAlgn="base">
                <a:lnSpc>
                  <a:spcPct val="120000"/>
                </a:lnSpc>
              </a:pPr>
              <a:r>
                <a:rPr lang="zh-CN" altLang="en-US" b="1" dirty="0">
                  <a:solidFill>
                    <a:srgbClr val="CCECFF"/>
                  </a:solidFill>
                  <a:latin typeface="微软雅黑" panose="020B0503020204020204" pitchFamily="34" charset="-122"/>
                  <a:ea typeface="微软雅黑" panose="020B0503020204020204" pitchFamily="34" charset="-122"/>
                  <a:sym typeface="Arial" panose="020B0604020202020204" pitchFamily="34" charset="0"/>
                </a:rPr>
                <a:t>点击增加小标题</a:t>
              </a:r>
            </a:p>
          </p:txBody>
        </p:sp>
        <p:sp>
          <p:nvSpPr>
            <p:cNvPr id="17" name="椭圆 16"/>
            <p:cNvSpPr/>
            <p:nvPr/>
          </p:nvSpPr>
          <p:spPr>
            <a:xfrm>
              <a:off x="611560" y="1722476"/>
              <a:ext cx="72008" cy="72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CECFF"/>
                </a:solidFill>
              </a:endParaRPr>
            </a:p>
          </p:txBody>
        </p:sp>
        <p:sp>
          <p:nvSpPr>
            <p:cNvPr id="18" name="矩形 17"/>
            <p:cNvSpPr/>
            <p:nvPr/>
          </p:nvSpPr>
          <p:spPr>
            <a:xfrm>
              <a:off x="568077" y="1851670"/>
              <a:ext cx="4572000" cy="600164"/>
            </a:xfrm>
            <a:prstGeom prst="rect">
              <a:avLst/>
            </a:prstGeom>
          </p:spPr>
          <p:txBody>
            <a:bodyPr>
              <a:spAutoFit/>
            </a:bodyPr>
            <a:lstStyle/>
            <a:p>
              <a:pPr>
                <a:lnSpc>
                  <a:spcPct val="150000"/>
                </a:lnSpc>
              </a:pPr>
              <a:r>
                <a:rPr lang="zh-CN" altLang="en-US" sz="1400" dirty="0">
                  <a:solidFill>
                    <a:srgbClr val="CCECFF"/>
                  </a:solidFill>
                  <a:latin typeface="微软雅黑" panose="020B0503020204020204" pitchFamily="34" charset="-122"/>
                  <a:ea typeface="微软雅黑" panose="020B0503020204020204" pitchFamily="34" charset="-122"/>
                </a:rPr>
                <a:t>请输入相关内容请输入相关内容请输入相关内容请输入相关内容</a:t>
              </a:r>
              <a:endParaRPr lang="en-US" altLang="zh-CN" sz="1400" dirty="0">
                <a:solidFill>
                  <a:srgbClr val="CCECFF"/>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CCECFF"/>
                  </a:solidFill>
                  <a:latin typeface="微软雅黑" panose="020B0503020204020204" pitchFamily="34" charset="-122"/>
                  <a:ea typeface="微软雅黑" panose="020B0503020204020204" pitchFamily="34" charset="-122"/>
                </a:rPr>
                <a:t>请输入相关内容请输入相关内容请输入相关内容</a:t>
              </a:r>
            </a:p>
          </p:txBody>
        </p:sp>
      </p:grpSp>
      <p:grpSp>
        <p:nvGrpSpPr>
          <p:cNvPr id="19" name="组合 18"/>
          <p:cNvGrpSpPr/>
          <p:nvPr/>
        </p:nvGrpSpPr>
        <p:grpSpPr>
          <a:xfrm>
            <a:off x="2087234" y="3549374"/>
            <a:ext cx="5732918" cy="1089550"/>
            <a:chOff x="568077" y="1594012"/>
            <a:chExt cx="4572000" cy="857822"/>
          </a:xfrm>
        </p:grpSpPr>
        <p:sp>
          <p:nvSpPr>
            <p:cNvPr id="20" name="矩形 19"/>
            <p:cNvSpPr/>
            <p:nvPr/>
          </p:nvSpPr>
          <p:spPr>
            <a:xfrm>
              <a:off x="610300" y="1594012"/>
              <a:ext cx="1435893" cy="334399"/>
            </a:xfrm>
            <a:prstGeom prst="rect">
              <a:avLst/>
            </a:prstGeom>
          </p:spPr>
          <p:txBody>
            <a:bodyPr wrap="none">
              <a:spAutoFit/>
            </a:bodyPr>
            <a:lstStyle/>
            <a:p>
              <a:pPr fontAlgn="base">
                <a:lnSpc>
                  <a:spcPct val="120000"/>
                </a:lnSpc>
              </a:pPr>
              <a:r>
                <a:rPr lang="zh-CN" altLang="en-US" b="1" dirty="0">
                  <a:solidFill>
                    <a:srgbClr val="CCECFF"/>
                  </a:solidFill>
                  <a:latin typeface="微软雅黑" panose="020B0503020204020204" pitchFamily="34" charset="-122"/>
                  <a:ea typeface="微软雅黑" panose="020B0503020204020204" pitchFamily="34" charset="-122"/>
                  <a:sym typeface="Arial" panose="020B0604020202020204" pitchFamily="34" charset="0"/>
                </a:rPr>
                <a:t>点击增加小标题</a:t>
              </a:r>
            </a:p>
          </p:txBody>
        </p:sp>
        <p:sp>
          <p:nvSpPr>
            <p:cNvPr id="21" name="椭圆 20"/>
            <p:cNvSpPr/>
            <p:nvPr/>
          </p:nvSpPr>
          <p:spPr>
            <a:xfrm>
              <a:off x="611560" y="1722476"/>
              <a:ext cx="72008" cy="72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CECFF"/>
                </a:solidFill>
              </a:endParaRPr>
            </a:p>
          </p:txBody>
        </p:sp>
        <p:sp>
          <p:nvSpPr>
            <p:cNvPr id="22" name="矩形 21"/>
            <p:cNvSpPr/>
            <p:nvPr/>
          </p:nvSpPr>
          <p:spPr>
            <a:xfrm>
              <a:off x="568077" y="1851670"/>
              <a:ext cx="4572000" cy="600164"/>
            </a:xfrm>
            <a:prstGeom prst="rect">
              <a:avLst/>
            </a:prstGeom>
          </p:spPr>
          <p:txBody>
            <a:bodyPr>
              <a:spAutoFit/>
            </a:bodyPr>
            <a:lstStyle/>
            <a:p>
              <a:pPr>
                <a:lnSpc>
                  <a:spcPct val="150000"/>
                </a:lnSpc>
              </a:pPr>
              <a:r>
                <a:rPr lang="zh-CN" altLang="en-US" sz="1400" dirty="0">
                  <a:solidFill>
                    <a:srgbClr val="CCECFF"/>
                  </a:solidFill>
                  <a:latin typeface="微软雅黑" panose="020B0503020204020204" pitchFamily="34" charset="-122"/>
                  <a:ea typeface="微软雅黑" panose="020B0503020204020204" pitchFamily="34" charset="-122"/>
                </a:rPr>
                <a:t>请输入相关内容请输入相关内容请输入相关内容请输入相关内容</a:t>
              </a:r>
              <a:endParaRPr lang="en-US" altLang="zh-CN" sz="1400" dirty="0">
                <a:solidFill>
                  <a:srgbClr val="CCECFF"/>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CCECFF"/>
                  </a:solidFill>
                  <a:latin typeface="微软雅黑" panose="020B0503020204020204" pitchFamily="34" charset="-122"/>
                  <a:ea typeface="微软雅黑" panose="020B0503020204020204" pitchFamily="34" charset="-122"/>
                </a:rPr>
                <a:t>请输入相关内容请输入相关内容请输入相关内容</a:t>
              </a:r>
            </a:p>
          </p:txBody>
        </p:sp>
      </p:grpSp>
      <p:grpSp>
        <p:nvGrpSpPr>
          <p:cNvPr id="23" name="组合 22"/>
          <p:cNvGrpSpPr/>
          <p:nvPr/>
        </p:nvGrpSpPr>
        <p:grpSpPr>
          <a:xfrm>
            <a:off x="2086301" y="4673839"/>
            <a:ext cx="5732918" cy="1089550"/>
            <a:chOff x="568077" y="1594012"/>
            <a:chExt cx="4572000" cy="857822"/>
          </a:xfrm>
        </p:grpSpPr>
        <p:sp>
          <p:nvSpPr>
            <p:cNvPr id="24" name="矩形 23"/>
            <p:cNvSpPr/>
            <p:nvPr/>
          </p:nvSpPr>
          <p:spPr>
            <a:xfrm>
              <a:off x="610300" y="1594012"/>
              <a:ext cx="1435893" cy="334399"/>
            </a:xfrm>
            <a:prstGeom prst="rect">
              <a:avLst/>
            </a:prstGeom>
          </p:spPr>
          <p:txBody>
            <a:bodyPr wrap="none">
              <a:spAutoFit/>
            </a:bodyPr>
            <a:lstStyle/>
            <a:p>
              <a:pPr fontAlgn="base">
                <a:lnSpc>
                  <a:spcPct val="120000"/>
                </a:lnSpc>
              </a:pPr>
              <a:r>
                <a:rPr lang="zh-CN" altLang="en-US" b="1" dirty="0">
                  <a:solidFill>
                    <a:srgbClr val="CCECFF"/>
                  </a:solidFill>
                  <a:latin typeface="微软雅黑" panose="020B0503020204020204" pitchFamily="34" charset="-122"/>
                  <a:ea typeface="微软雅黑" panose="020B0503020204020204" pitchFamily="34" charset="-122"/>
                  <a:sym typeface="Arial" panose="020B0604020202020204" pitchFamily="34" charset="0"/>
                </a:rPr>
                <a:t>点击增加小标题</a:t>
              </a:r>
            </a:p>
          </p:txBody>
        </p:sp>
        <p:sp>
          <p:nvSpPr>
            <p:cNvPr id="25" name="椭圆 24"/>
            <p:cNvSpPr/>
            <p:nvPr/>
          </p:nvSpPr>
          <p:spPr>
            <a:xfrm>
              <a:off x="611560" y="1722476"/>
              <a:ext cx="72008" cy="72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CECFF"/>
                </a:solidFill>
              </a:endParaRPr>
            </a:p>
          </p:txBody>
        </p:sp>
        <p:sp>
          <p:nvSpPr>
            <p:cNvPr id="26" name="矩形 25"/>
            <p:cNvSpPr/>
            <p:nvPr/>
          </p:nvSpPr>
          <p:spPr>
            <a:xfrm>
              <a:off x="568077" y="1851670"/>
              <a:ext cx="4572000" cy="600164"/>
            </a:xfrm>
            <a:prstGeom prst="rect">
              <a:avLst/>
            </a:prstGeom>
          </p:spPr>
          <p:txBody>
            <a:bodyPr>
              <a:spAutoFit/>
            </a:bodyPr>
            <a:lstStyle/>
            <a:p>
              <a:pPr>
                <a:lnSpc>
                  <a:spcPct val="150000"/>
                </a:lnSpc>
              </a:pPr>
              <a:r>
                <a:rPr lang="zh-CN" altLang="en-US" sz="1400" dirty="0">
                  <a:solidFill>
                    <a:srgbClr val="CCECFF"/>
                  </a:solidFill>
                  <a:latin typeface="微软雅黑" panose="020B0503020204020204" pitchFamily="34" charset="-122"/>
                  <a:ea typeface="微软雅黑" panose="020B0503020204020204" pitchFamily="34" charset="-122"/>
                </a:rPr>
                <a:t>请输入相关内容请输入相关内容请输入相关内容请输入相关内容</a:t>
              </a:r>
              <a:endParaRPr lang="en-US" altLang="zh-CN" sz="1400" dirty="0">
                <a:solidFill>
                  <a:srgbClr val="CCECFF"/>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CCECFF"/>
                  </a:solidFill>
                  <a:latin typeface="微软雅黑" panose="020B0503020204020204" pitchFamily="34" charset="-122"/>
                  <a:ea typeface="微软雅黑" panose="020B0503020204020204" pitchFamily="34" charset="-122"/>
                </a:rPr>
                <a:t>请输入相关内容请输入相关内容请输入相关内容</a:t>
              </a:r>
            </a:p>
          </p:txBody>
        </p:sp>
      </p:grpSp>
      <p:pic>
        <p:nvPicPr>
          <p:cNvPr id="27" name="Picture 2" descr="C:\Users\Administrator\Desktop\EC (699)-8.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a:fillRect/>
          </a:stretch>
        </p:blipFill>
        <p:spPr bwMode="auto">
          <a:xfrm flipH="1">
            <a:off x="7855963" y="-29446"/>
            <a:ext cx="4341159" cy="68656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advTm="5067">
        <p:fade/>
      </p:transition>
    </mc:Choice>
    <mc:Fallback xmlns="">
      <p:transition spd="med" advTm="506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300" fill="hold"/>
                                        <p:tgtEl>
                                          <p:spTgt spid="29"/>
                                        </p:tgtEl>
                                        <p:attrNameLst>
                                          <p:attrName>ppt_w</p:attrName>
                                        </p:attrNameLst>
                                      </p:cBhvr>
                                      <p:tavLst>
                                        <p:tav tm="0">
                                          <p:val>
                                            <p:fltVal val="0"/>
                                          </p:val>
                                        </p:tav>
                                        <p:tav tm="100000">
                                          <p:val>
                                            <p:strVal val="#ppt_w"/>
                                          </p:val>
                                        </p:tav>
                                      </p:tavLst>
                                    </p:anim>
                                    <p:anim calcmode="lin" valueType="num">
                                      <p:cBhvr>
                                        <p:cTn id="8" dur="300" fill="hold"/>
                                        <p:tgtEl>
                                          <p:spTgt spid="29"/>
                                        </p:tgtEl>
                                        <p:attrNameLst>
                                          <p:attrName>ppt_h</p:attrName>
                                        </p:attrNameLst>
                                      </p:cBhvr>
                                      <p:tavLst>
                                        <p:tav tm="0">
                                          <p:val>
                                            <p:fltVal val="0"/>
                                          </p:val>
                                        </p:tav>
                                        <p:tav tm="100000">
                                          <p:val>
                                            <p:strVal val="#ppt_h"/>
                                          </p:val>
                                        </p:tav>
                                      </p:tavLst>
                                    </p:anim>
                                    <p:anim calcmode="lin" valueType="num">
                                      <p:cBhvr>
                                        <p:cTn id="9" dur="300" fill="hold"/>
                                        <p:tgtEl>
                                          <p:spTgt spid="29"/>
                                        </p:tgtEl>
                                        <p:attrNameLst>
                                          <p:attrName>style.rotation</p:attrName>
                                        </p:attrNameLst>
                                      </p:cBhvr>
                                      <p:tavLst>
                                        <p:tav tm="0">
                                          <p:val>
                                            <p:fltVal val="90"/>
                                          </p:val>
                                        </p:tav>
                                        <p:tav tm="100000">
                                          <p:val>
                                            <p:fltVal val="0"/>
                                          </p:val>
                                        </p:tav>
                                      </p:tavLst>
                                    </p:anim>
                                    <p:animEffect transition="in" filter="fade">
                                      <p:cBhvr>
                                        <p:cTn id="10" dur="300"/>
                                        <p:tgtEl>
                                          <p:spTgt spid="29"/>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 calcmode="lin" valueType="num">
                                      <p:cBhvr>
                                        <p:cTn id="13" dur="300" fill="hold"/>
                                        <p:tgtEl>
                                          <p:spTgt spid="30"/>
                                        </p:tgtEl>
                                        <p:attrNameLst>
                                          <p:attrName>ppt_w</p:attrName>
                                        </p:attrNameLst>
                                      </p:cBhvr>
                                      <p:tavLst>
                                        <p:tav tm="0">
                                          <p:val>
                                            <p:fltVal val="0"/>
                                          </p:val>
                                        </p:tav>
                                        <p:tav tm="100000">
                                          <p:val>
                                            <p:strVal val="#ppt_w"/>
                                          </p:val>
                                        </p:tav>
                                      </p:tavLst>
                                    </p:anim>
                                    <p:anim calcmode="lin" valueType="num">
                                      <p:cBhvr>
                                        <p:cTn id="14" dur="300" fill="hold"/>
                                        <p:tgtEl>
                                          <p:spTgt spid="30"/>
                                        </p:tgtEl>
                                        <p:attrNameLst>
                                          <p:attrName>ppt_h</p:attrName>
                                        </p:attrNameLst>
                                      </p:cBhvr>
                                      <p:tavLst>
                                        <p:tav tm="0">
                                          <p:val>
                                            <p:fltVal val="0"/>
                                          </p:val>
                                        </p:tav>
                                        <p:tav tm="100000">
                                          <p:val>
                                            <p:strVal val="#ppt_h"/>
                                          </p:val>
                                        </p:tav>
                                      </p:tavLst>
                                    </p:anim>
                                    <p:anim calcmode="lin" valueType="num">
                                      <p:cBhvr>
                                        <p:cTn id="15" dur="300" fill="hold"/>
                                        <p:tgtEl>
                                          <p:spTgt spid="30"/>
                                        </p:tgtEl>
                                        <p:attrNameLst>
                                          <p:attrName>style.rotation</p:attrName>
                                        </p:attrNameLst>
                                      </p:cBhvr>
                                      <p:tavLst>
                                        <p:tav tm="0">
                                          <p:val>
                                            <p:fltVal val="90"/>
                                          </p:val>
                                        </p:tav>
                                        <p:tav tm="100000">
                                          <p:val>
                                            <p:fltVal val="0"/>
                                          </p:val>
                                        </p:tav>
                                      </p:tavLst>
                                    </p:anim>
                                    <p:animEffect transition="in" filter="fade">
                                      <p:cBhvr>
                                        <p:cTn id="16" dur="300"/>
                                        <p:tgtEl>
                                          <p:spTgt spid="30"/>
                                        </p:tgtEl>
                                      </p:cBhvr>
                                    </p:animEffect>
                                  </p:childTnLst>
                                </p:cTn>
                              </p:par>
                              <p:par>
                                <p:cTn id="17" presetID="22" presetClass="entr" presetSubtype="8"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300"/>
                                        <p:tgtEl>
                                          <p:spTgt spid="31"/>
                                        </p:tgtEl>
                                      </p:cBhvr>
                                    </p:animEffect>
                                  </p:childTnLst>
                                </p:cTn>
                              </p:par>
                              <p:par>
                                <p:cTn id="20" presetID="41" presetClass="entr" presetSubtype="0" fill="hold" grpId="0" nodeType="withEffect">
                                  <p:stCondLst>
                                    <p:cond delay="0"/>
                                  </p:stCondLst>
                                  <p:iterate type="lt">
                                    <p:tmPct val="10000"/>
                                  </p:iterate>
                                  <p:childTnLst>
                                    <p:set>
                                      <p:cBhvr>
                                        <p:cTn id="21" dur="1" fill="hold">
                                          <p:stCondLst>
                                            <p:cond delay="0"/>
                                          </p:stCondLst>
                                        </p:cTn>
                                        <p:tgtEl>
                                          <p:spTgt spid="32"/>
                                        </p:tgtEl>
                                        <p:attrNameLst>
                                          <p:attrName>style.visibility</p:attrName>
                                        </p:attrNameLst>
                                      </p:cBhvr>
                                      <p:to>
                                        <p:strVal val="visible"/>
                                      </p:to>
                                    </p:set>
                                    <p:anim calcmode="lin" valueType="num">
                                      <p:cBhvr>
                                        <p:cTn id="22" dur="300" fill="hold"/>
                                        <p:tgtEl>
                                          <p:spTgt spid="32"/>
                                        </p:tgtEl>
                                        <p:attrNameLst>
                                          <p:attrName>ppt_x</p:attrName>
                                        </p:attrNameLst>
                                      </p:cBhvr>
                                      <p:tavLst>
                                        <p:tav tm="0">
                                          <p:val>
                                            <p:strVal val="#ppt_x"/>
                                          </p:val>
                                        </p:tav>
                                        <p:tav tm="50000">
                                          <p:val>
                                            <p:strVal val="#ppt_x+.1"/>
                                          </p:val>
                                        </p:tav>
                                        <p:tav tm="100000">
                                          <p:val>
                                            <p:strVal val="#ppt_x"/>
                                          </p:val>
                                        </p:tav>
                                      </p:tavLst>
                                    </p:anim>
                                    <p:anim calcmode="lin" valueType="num">
                                      <p:cBhvr>
                                        <p:cTn id="23" dur="300" fill="hold"/>
                                        <p:tgtEl>
                                          <p:spTgt spid="32"/>
                                        </p:tgtEl>
                                        <p:attrNameLst>
                                          <p:attrName>ppt_y</p:attrName>
                                        </p:attrNameLst>
                                      </p:cBhvr>
                                      <p:tavLst>
                                        <p:tav tm="0">
                                          <p:val>
                                            <p:strVal val="#ppt_y"/>
                                          </p:val>
                                        </p:tav>
                                        <p:tav tm="100000">
                                          <p:val>
                                            <p:strVal val="#ppt_y"/>
                                          </p:val>
                                        </p:tav>
                                      </p:tavLst>
                                    </p:anim>
                                    <p:anim calcmode="lin" valueType="num">
                                      <p:cBhvr>
                                        <p:cTn id="24" dur="300" fill="hold"/>
                                        <p:tgtEl>
                                          <p:spTgt spid="32"/>
                                        </p:tgtEl>
                                        <p:attrNameLst>
                                          <p:attrName>ppt_h</p:attrName>
                                        </p:attrNameLst>
                                      </p:cBhvr>
                                      <p:tavLst>
                                        <p:tav tm="0">
                                          <p:val>
                                            <p:strVal val="#ppt_h/10"/>
                                          </p:val>
                                        </p:tav>
                                        <p:tav tm="50000">
                                          <p:val>
                                            <p:strVal val="#ppt_h+.01"/>
                                          </p:val>
                                        </p:tav>
                                        <p:tav tm="100000">
                                          <p:val>
                                            <p:strVal val="#ppt_h"/>
                                          </p:val>
                                        </p:tav>
                                      </p:tavLst>
                                    </p:anim>
                                    <p:anim calcmode="lin" valueType="num">
                                      <p:cBhvr>
                                        <p:cTn id="25" dur="300" fill="hold"/>
                                        <p:tgtEl>
                                          <p:spTgt spid="32"/>
                                        </p:tgtEl>
                                        <p:attrNameLst>
                                          <p:attrName>ppt_w</p:attrName>
                                        </p:attrNameLst>
                                      </p:cBhvr>
                                      <p:tavLst>
                                        <p:tav tm="0">
                                          <p:val>
                                            <p:strVal val="#ppt_w/10"/>
                                          </p:val>
                                        </p:tav>
                                        <p:tav tm="50000">
                                          <p:val>
                                            <p:strVal val="#ppt_w+.01"/>
                                          </p:val>
                                        </p:tav>
                                        <p:tav tm="100000">
                                          <p:val>
                                            <p:strVal val="#ppt_w"/>
                                          </p:val>
                                        </p:tav>
                                      </p:tavLst>
                                    </p:anim>
                                    <p:animEffect transition="in" filter="fade">
                                      <p:cBhvr>
                                        <p:cTn id="26" dur="300" tmFilter="0,0; .5, 1; 1, 1"/>
                                        <p:tgtEl>
                                          <p:spTgt spid="32"/>
                                        </p:tgtEl>
                                      </p:cBhvr>
                                    </p:animEffect>
                                  </p:childTnLst>
                                </p:cTn>
                              </p:par>
                              <p:par>
                                <p:cTn id="27" presetID="2" presetClass="entr" presetSubtype="8" fill="hold" grpId="0" nodeType="withEffect">
                                  <p:stCondLst>
                                    <p:cond delay="50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1000" fill="hold"/>
                                        <p:tgtEl>
                                          <p:spTgt spid="13"/>
                                        </p:tgtEl>
                                        <p:attrNameLst>
                                          <p:attrName>ppt_x</p:attrName>
                                        </p:attrNameLst>
                                      </p:cBhvr>
                                      <p:tavLst>
                                        <p:tav tm="0">
                                          <p:val>
                                            <p:strVal val="0-#ppt_w/2"/>
                                          </p:val>
                                        </p:tav>
                                        <p:tav tm="100000">
                                          <p:val>
                                            <p:strVal val="#ppt_x"/>
                                          </p:val>
                                        </p:tav>
                                      </p:tavLst>
                                    </p:anim>
                                    <p:anim calcmode="lin" valueType="num">
                                      <p:cBhvr additive="base">
                                        <p:cTn id="30" dur="1000" fill="hold"/>
                                        <p:tgtEl>
                                          <p:spTgt spid="13"/>
                                        </p:tgtEl>
                                        <p:attrNameLst>
                                          <p:attrName>ppt_y</p:attrName>
                                        </p:attrNameLst>
                                      </p:cBhvr>
                                      <p:tavLst>
                                        <p:tav tm="0">
                                          <p:val>
                                            <p:strVal val="#ppt_y"/>
                                          </p:val>
                                        </p:tav>
                                        <p:tav tm="100000">
                                          <p:val>
                                            <p:strVal val="#ppt_y"/>
                                          </p:val>
                                        </p:tav>
                                      </p:tavLst>
                                    </p:anim>
                                  </p:childTnLst>
                                </p:cTn>
                              </p:par>
                            </p:childTnLst>
                          </p:cTn>
                        </p:par>
                        <p:par>
                          <p:cTn id="31" fill="hold">
                            <p:stCondLst>
                              <p:cond delay="0"/>
                            </p:stCondLst>
                            <p:childTnLst>
                              <p:par>
                                <p:cTn id="32" presetID="10"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750"/>
                                        <p:tgtEl>
                                          <p:spTgt spid="27"/>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childTnLst>
                          </p:cTn>
                        </p:par>
                        <p:par>
                          <p:cTn id="39" fill="hold">
                            <p:stCondLst>
                              <p:cond delay="1500"/>
                            </p:stCondLst>
                            <p:childTnLst>
                              <p:par>
                                <p:cTn id="40" presetID="22" presetClass="entr" presetSubtype="8"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par>
                          <p:cTn id="43" fill="hold">
                            <p:stCondLst>
                              <p:cond delay="2000"/>
                            </p:stCondLst>
                            <p:childTnLst>
                              <p:par>
                                <p:cTn id="44" presetID="22" presetClass="entr" presetSubtype="8"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left)">
                                      <p:cBhvr>
                                        <p:cTn id="46" dur="500"/>
                                        <p:tgtEl>
                                          <p:spTgt spid="19"/>
                                        </p:tgtEl>
                                      </p:cBhvr>
                                    </p:animEffect>
                                  </p:childTnLst>
                                </p:cTn>
                              </p:par>
                            </p:childTnLst>
                          </p:cTn>
                        </p:par>
                        <p:par>
                          <p:cTn id="47" fill="hold">
                            <p:stCondLst>
                              <p:cond delay="2500"/>
                            </p:stCondLst>
                            <p:childTnLst>
                              <p:par>
                                <p:cTn id="48" presetID="22" presetClass="entr" presetSubtype="8" fill="hold"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p:bldP spid="13" grpId="0" animBg="1"/>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6.2"/>
</p:tagLst>
</file>

<file path=ppt/tags/tag2.xml><?xml version="1.0" encoding="utf-8"?>
<p:tagLst xmlns:a="http://schemas.openxmlformats.org/drawingml/2006/main" xmlns:r="http://schemas.openxmlformats.org/officeDocument/2006/relationships" xmlns:p="http://schemas.openxmlformats.org/presentationml/2006/main">
  <p:tag name="TIMING" val="|6.6"/>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Arial"/>
        <a:ea typeface="宋体"/>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Template>
  <TotalTime>3</TotalTime>
  <Words>2263</Words>
  <Application>Microsoft Office PowerPoint</Application>
  <PresentationFormat>自定义</PresentationFormat>
  <Paragraphs>378</Paragraphs>
  <Slides>31</Slides>
  <Notes>30</Notes>
  <HiddenSlides>0</HiddenSlides>
  <MMClips>2</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31</vt:i4>
      </vt:variant>
    </vt:vector>
  </HeadingPairs>
  <TitlesOfParts>
    <vt:vector size="43" baseType="lpstr">
      <vt:lpstr>Pirulen</vt:lpstr>
      <vt:lpstr>UKIJ Qolyazma</vt:lpstr>
      <vt:lpstr>方正中等线简体</vt:lpstr>
      <vt:lpstr>黑体</vt:lpstr>
      <vt:lpstr>微软雅黑</vt:lpstr>
      <vt:lpstr>Arial</vt:lpstr>
      <vt:lpstr>Calibri</vt:lpstr>
      <vt:lpstr>Impact</vt:lpstr>
      <vt:lpstr>Lucida Sans</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商务科技</dc:title>
  <dc:creator>第一PPT</dc:creator>
  <cp:keywords>www.1ppt.com</cp:keywords>
  <dc:description>www.1ppt.com</dc:description>
  <cp:lastModifiedBy>Administrator</cp:lastModifiedBy>
  <cp:revision>329</cp:revision>
  <dcterms:created xsi:type="dcterms:W3CDTF">2014-04-16T11:55:00Z</dcterms:created>
  <dcterms:modified xsi:type="dcterms:W3CDTF">2023-04-21T00:40:56Z</dcterms:modified>
</cp:coreProperties>
</file>